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347"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Lst>
  <p:sldSz cx="12192000" cy="6858000"/>
  <p:notesSz cx="12192000" cy="6858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a Omar" initials="CO" lastIdx="5" clrIdx="0">
    <p:extLst>
      <p:ext uri="{19B8F6BF-5375-455C-9EA6-DF929625EA0E}">
        <p15:presenceInfo xmlns:p15="http://schemas.microsoft.com/office/powerpoint/2012/main" userId="eb61596e7e3bc90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53959" autoAdjust="0"/>
  </p:normalViewPr>
  <p:slideViewPr>
    <p:cSldViewPr>
      <p:cViewPr>
        <p:scale>
          <a:sx n="50" d="100"/>
          <a:sy n="50" d="100"/>
        </p:scale>
        <p:origin x="1476" y="-150"/>
      </p:cViewPr>
      <p:guideLst>
        <p:guide orient="horz" pos="2880"/>
        <p:guide pos="2160"/>
      </p:guideLst>
    </p:cSldViewPr>
  </p:slideViewPr>
  <p:outlineViewPr>
    <p:cViewPr>
      <p:scale>
        <a:sx n="33" d="100"/>
        <a:sy n="33" d="100"/>
      </p:scale>
      <p:origin x="0" y="-649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17T12:53:14.760" idx="4">
    <p:pos x="10" y="10"/>
    <p:text>estrutura</p:text>
    <p:extLst>
      <p:ext uri="{C676402C-5697-4E1C-873F-D02D1690AC5C}">
        <p15:threadingInfo xmlns:p15="http://schemas.microsoft.com/office/powerpoint/2012/main" timeZoneBias="-120"/>
      </p:ext>
    </p:extLst>
  </p:cm>
  <p:cm authorId="1" dt="2022-03-17T12:53:41.231" idx="5">
    <p:pos x="106" y="106"/>
    <p:text>equipa</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98B0681-FD6E-4479-9BBE-707EFA50DF73}" type="datetimeFigureOut">
              <a:rPr lang="es-CO" smtClean="0"/>
              <a:t>19/03/2022</a:t>
            </a:fld>
            <a:endParaRPr lang="es-CO"/>
          </a:p>
        </p:txBody>
      </p:sp>
      <p:sp>
        <p:nvSpPr>
          <p:cNvPr id="4" name="Marcador de imagen de diapositiv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D8C7A9EB-5FAE-4252-A800-CF7D4B4A6A45}" type="slidenum">
              <a:rPr lang="es-CO" smtClean="0"/>
              <a:t>‹#›</a:t>
            </a:fld>
            <a:endParaRPr lang="es-CO"/>
          </a:p>
        </p:txBody>
      </p:sp>
    </p:spTree>
    <p:extLst>
      <p:ext uri="{BB962C8B-B14F-4D97-AF65-F5344CB8AC3E}">
        <p14:creationId xmlns:p14="http://schemas.microsoft.com/office/powerpoint/2010/main" val="3206276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7A9EB-5FAE-4252-A800-CF7D4B4A6A45}" type="slidenum">
              <a:rPr lang="es-CO" smtClean="0"/>
              <a:t>1</a:t>
            </a:fld>
            <a:endParaRPr lang="es-CO"/>
          </a:p>
        </p:txBody>
      </p:sp>
    </p:spTree>
    <p:extLst>
      <p:ext uri="{BB962C8B-B14F-4D97-AF65-F5344CB8AC3E}">
        <p14:creationId xmlns:p14="http://schemas.microsoft.com/office/powerpoint/2010/main" val="2347255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t-BR" dirty="0"/>
              <a:t>Pouco tempo depois, aumentou a demanda dos clientes do Banco Mundial (BM) para que a prestação de serviços de saúde em países fora da região Africana fosse medida. Isso também tornou necessário repensar como garantir que as ferramentas de IPS fossem apropriadas para além do contexto regional Africano.</a:t>
            </a:r>
            <a:endParaRPr lang="es-CO" dirty="0"/>
          </a:p>
        </p:txBody>
      </p:sp>
      <p:sp>
        <p:nvSpPr>
          <p:cNvPr id="4" name="Marcador de número de diapositiva 3"/>
          <p:cNvSpPr>
            <a:spLocks noGrp="1"/>
          </p:cNvSpPr>
          <p:nvPr>
            <p:ph type="sldNum" sz="quarter" idx="5"/>
          </p:nvPr>
        </p:nvSpPr>
        <p:spPr/>
        <p:txBody>
          <a:bodyPr/>
          <a:lstStyle/>
          <a:p>
            <a:fld id="{D8C7A9EB-5FAE-4252-A800-CF7D4B4A6A45}" type="slidenum">
              <a:rPr lang="es-CO" smtClean="0"/>
              <a:t>10</a:t>
            </a:fld>
            <a:endParaRPr lang="es-CO"/>
          </a:p>
        </p:txBody>
      </p:sp>
    </p:spTree>
    <p:extLst>
      <p:ext uri="{BB962C8B-B14F-4D97-AF65-F5344CB8AC3E}">
        <p14:creationId xmlns:p14="http://schemas.microsoft.com/office/powerpoint/2010/main" val="315468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t-BR" dirty="0"/>
              <a:t>Em 2019, iniciamos o processo de renovação das ferramentas de pesquisa de saúde das IPS</a:t>
            </a:r>
          </a:p>
          <a:p>
            <a:r>
              <a:rPr lang="pt-BR" dirty="0"/>
              <a:t>Objetivos: Desenvolver ferramentas de pesquisa de última geração que medem de forma abrangente a prestação de serviços, levando em consideração a literatura mais recente e as demandas e contextos dos países em mudança. Hoje falaremos sobre os métodos e resultados dessa renovação</a:t>
            </a:r>
            <a:endParaRPr lang="es-CO" dirty="0"/>
          </a:p>
        </p:txBody>
      </p:sp>
      <p:sp>
        <p:nvSpPr>
          <p:cNvPr id="4" name="Marcador de número de diapositiva 3"/>
          <p:cNvSpPr>
            <a:spLocks noGrp="1"/>
          </p:cNvSpPr>
          <p:nvPr>
            <p:ph type="sldNum" sz="quarter" idx="5"/>
          </p:nvPr>
        </p:nvSpPr>
        <p:spPr/>
        <p:txBody>
          <a:bodyPr/>
          <a:lstStyle/>
          <a:p>
            <a:fld id="{D8C7A9EB-5FAE-4252-A800-CF7D4B4A6A45}" type="slidenum">
              <a:rPr lang="es-CO" smtClean="0"/>
              <a:t>11</a:t>
            </a:fld>
            <a:endParaRPr lang="es-CO"/>
          </a:p>
        </p:txBody>
      </p:sp>
    </p:spTree>
    <p:extLst>
      <p:ext uri="{BB962C8B-B14F-4D97-AF65-F5344CB8AC3E}">
        <p14:creationId xmlns:p14="http://schemas.microsoft.com/office/powerpoint/2010/main" val="216157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t-BR" dirty="0"/>
              <a:t>Isso nos traz aos dias de hoje: a demanda por pesquisas IPS continua a crescer rapidamente, especialmente porque os países estão ansiosos para pensar na preparação e resiliência para pandemias no futuro.</a:t>
            </a:r>
            <a:endParaRPr lang="es-CO" dirty="0"/>
          </a:p>
        </p:txBody>
      </p:sp>
      <p:sp>
        <p:nvSpPr>
          <p:cNvPr id="4" name="Marcador de número de diapositiva 3"/>
          <p:cNvSpPr>
            <a:spLocks noGrp="1"/>
          </p:cNvSpPr>
          <p:nvPr>
            <p:ph type="sldNum" sz="quarter" idx="5"/>
          </p:nvPr>
        </p:nvSpPr>
        <p:spPr/>
        <p:txBody>
          <a:bodyPr/>
          <a:lstStyle/>
          <a:p>
            <a:fld id="{D8C7A9EB-5FAE-4252-A800-CF7D4B4A6A45}" type="slidenum">
              <a:rPr lang="es-CO" smtClean="0"/>
              <a:t>12</a:t>
            </a:fld>
            <a:endParaRPr lang="es-CO"/>
          </a:p>
        </p:txBody>
      </p:sp>
    </p:spTree>
    <p:extLst>
      <p:ext uri="{BB962C8B-B14F-4D97-AF65-F5344CB8AC3E}">
        <p14:creationId xmlns:p14="http://schemas.microsoft.com/office/powerpoint/2010/main" val="3756343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t-BR" dirty="0"/>
              <a:t>Dado o interesse em alinhar este trabalho com outras iniciativas da PNH, o programa de pesquisa IPS está agora nominalmente alojado na unidade de engajamento global da PNH, sob a direção de Feng.</a:t>
            </a:r>
            <a:endParaRPr lang="es-CO" dirty="0"/>
          </a:p>
        </p:txBody>
      </p:sp>
      <p:sp>
        <p:nvSpPr>
          <p:cNvPr id="4" name="Marcador de número de diapositiva 3"/>
          <p:cNvSpPr>
            <a:spLocks noGrp="1"/>
          </p:cNvSpPr>
          <p:nvPr>
            <p:ph type="sldNum" sz="quarter" idx="5"/>
          </p:nvPr>
        </p:nvSpPr>
        <p:spPr/>
        <p:txBody>
          <a:bodyPr/>
          <a:lstStyle/>
          <a:p>
            <a:fld id="{D8C7A9EB-5FAE-4252-A800-CF7D4B4A6A45}" type="slidenum">
              <a:rPr lang="es-CO" smtClean="0"/>
              <a:t>13</a:t>
            </a:fld>
            <a:endParaRPr lang="es-CO"/>
          </a:p>
        </p:txBody>
      </p:sp>
    </p:spTree>
    <p:extLst>
      <p:ext uri="{BB962C8B-B14F-4D97-AF65-F5344CB8AC3E}">
        <p14:creationId xmlns:p14="http://schemas.microsoft.com/office/powerpoint/2010/main" val="3966911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t-BR" dirty="0"/>
              <a:t>A próxima fase do programa de pesquisa à saúde das IPS, que continua a crescer, tem 3 pilares principais de trabalho...</a:t>
            </a:r>
          </a:p>
          <a:p>
            <a:endParaRPr lang="pt-BR" dirty="0"/>
          </a:p>
          <a:p>
            <a:r>
              <a:rPr lang="pt-BR" dirty="0"/>
              <a:t>A primeira gira em torno da criação de produtos de conhecimento global para medição da Aenção Primária de Saúde (APS), que é o que estamos discutindo hoje</a:t>
            </a:r>
          </a:p>
          <a:p>
            <a:r>
              <a:rPr lang="pt-BR" dirty="0"/>
              <a:t>O segundo pilar diz respeito ao fortalecimento do nosso envolvimento com os países e do impacto político do IPS à medida que continuamos a responder à demanda das equipa dos países e dos clientes do IPS.</a:t>
            </a:r>
          </a:p>
          <a:p>
            <a:r>
              <a:rPr lang="pt-BR" dirty="0"/>
              <a:t>A terceira diz respeito ao aumento da colaboração entre parceiros globais, especialistas acadêmicos e políticos e à criação de redes de aprendizado para otimizar o impacto da iniciativa IPS.</a:t>
            </a:r>
            <a:endParaRPr lang="es-CO" dirty="0"/>
          </a:p>
        </p:txBody>
      </p:sp>
      <p:sp>
        <p:nvSpPr>
          <p:cNvPr id="4" name="Marcador de número de diapositiva 3"/>
          <p:cNvSpPr>
            <a:spLocks noGrp="1"/>
          </p:cNvSpPr>
          <p:nvPr>
            <p:ph type="sldNum" sz="quarter" idx="5"/>
          </p:nvPr>
        </p:nvSpPr>
        <p:spPr/>
        <p:txBody>
          <a:bodyPr/>
          <a:lstStyle/>
          <a:p>
            <a:fld id="{D8C7A9EB-5FAE-4252-A800-CF7D4B4A6A45}" type="slidenum">
              <a:rPr lang="es-CO" smtClean="0"/>
              <a:t>14</a:t>
            </a:fld>
            <a:endParaRPr lang="es-CO"/>
          </a:p>
        </p:txBody>
      </p:sp>
    </p:spTree>
    <p:extLst>
      <p:ext uri="{BB962C8B-B14F-4D97-AF65-F5344CB8AC3E}">
        <p14:creationId xmlns:p14="http://schemas.microsoft.com/office/powerpoint/2010/main" val="1825200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t-BR" dirty="0"/>
              <a:t>Antecedentes e motivação</a:t>
            </a:r>
          </a:p>
          <a:p>
            <a:r>
              <a:rPr lang="pt-BR" dirty="0"/>
              <a:t>Antecedentes da IPS</a:t>
            </a:r>
          </a:p>
          <a:p>
            <a:r>
              <a:rPr lang="pt-BR" dirty="0"/>
              <a:t>Necessidade de uma atualização</a:t>
            </a:r>
          </a:p>
          <a:p>
            <a:r>
              <a:rPr lang="pt-BR" dirty="0"/>
              <a:t>Métodos de atualização</a:t>
            </a:r>
          </a:p>
          <a:p>
            <a:r>
              <a:rPr lang="pt-BR" dirty="0"/>
              <a:t>Revisão de literatura e estrutura</a:t>
            </a:r>
          </a:p>
          <a:p>
            <a:r>
              <a:rPr lang="pt-BR" dirty="0"/>
              <a:t>Desenvolvimento de elementos</a:t>
            </a:r>
          </a:p>
          <a:p>
            <a:r>
              <a:rPr lang="pt-BR" dirty="0"/>
              <a:t>Consultas às Partes Interessadas</a:t>
            </a:r>
          </a:p>
          <a:p>
            <a:r>
              <a:rPr lang="pt-BR" dirty="0"/>
              <a:t>Revisão de especialistas</a:t>
            </a:r>
          </a:p>
          <a:p>
            <a:r>
              <a:rPr lang="pt-BR" dirty="0"/>
              <a:t>Resultados: mudanças no conteúdo e na aplicação</a:t>
            </a:r>
          </a:p>
          <a:p>
            <a:r>
              <a:rPr lang="pt-BR" dirty="0"/>
              <a:t>Conteúdo: 3 questionários (índice, correspondência com frameworks HQSS/PHCPI)</a:t>
            </a:r>
          </a:p>
          <a:p>
            <a:r>
              <a:rPr lang="pt-BR" dirty="0"/>
              <a:t>Aplicação/Métodos: Amostragem, logística dia 1 e dia 2</a:t>
            </a:r>
          </a:p>
          <a:p>
            <a:r>
              <a:rPr lang="pt-BR" dirty="0"/>
              <a:t>Logística</a:t>
            </a:r>
          </a:p>
          <a:p>
            <a:r>
              <a:rPr lang="pt-BR" dirty="0"/>
              <a:t>Cronogramas, composição da equipa, custos</a:t>
            </a:r>
          </a:p>
          <a:p>
            <a:r>
              <a:rPr lang="pt-BR" dirty="0"/>
              <a:t>Situação dos novos inquéritos de saúde do IPS no terreno</a:t>
            </a:r>
          </a:p>
          <a:p>
            <a:r>
              <a:rPr lang="pt-BR" dirty="0"/>
              <a:t>Discussão</a:t>
            </a:r>
            <a:endParaRPr lang="es-CO" dirty="0"/>
          </a:p>
        </p:txBody>
      </p:sp>
      <p:sp>
        <p:nvSpPr>
          <p:cNvPr id="4" name="Marcador de número de diapositiva 3"/>
          <p:cNvSpPr>
            <a:spLocks noGrp="1"/>
          </p:cNvSpPr>
          <p:nvPr>
            <p:ph type="sldNum" sz="quarter" idx="5"/>
          </p:nvPr>
        </p:nvSpPr>
        <p:spPr/>
        <p:txBody>
          <a:bodyPr/>
          <a:lstStyle/>
          <a:p>
            <a:fld id="{D8C7A9EB-5FAE-4252-A800-CF7D4B4A6A45}" type="slidenum">
              <a:rPr lang="es-CO" smtClean="0"/>
              <a:t>15</a:t>
            </a:fld>
            <a:endParaRPr lang="es-CO"/>
          </a:p>
        </p:txBody>
      </p:sp>
    </p:spTree>
    <p:extLst>
      <p:ext uri="{BB962C8B-B14F-4D97-AF65-F5344CB8AC3E}">
        <p14:creationId xmlns:p14="http://schemas.microsoft.com/office/powerpoint/2010/main" val="134090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t-BR" dirty="0"/>
              <a:t>Revisão dos principais referenciais da literatura sobre qualidade do cuidado com dois objetivos em mente: (1) exaustividade na medição da qualidade da prestação de serviço e (2) a utilidade dos testes para o diagnóstico do sistema e formulação de políticas</a:t>
            </a:r>
          </a:p>
          <a:p>
            <a:endParaRPr lang="pt-BR" dirty="0"/>
          </a:p>
          <a:p>
            <a:r>
              <a:rPr lang="pt-BR" dirty="0"/>
              <a:t>Usamos duas estruturas para definir o escopo da atualização metodológica do IPS. Em primeiro lugar, a estrutura APS.</a:t>
            </a:r>
          </a:p>
          <a:p>
            <a:endParaRPr lang="pt-BR" dirty="0"/>
          </a:p>
        </p:txBody>
      </p:sp>
      <p:sp>
        <p:nvSpPr>
          <p:cNvPr id="4" name="Marcador de número de diapositiva 3"/>
          <p:cNvSpPr>
            <a:spLocks noGrp="1"/>
          </p:cNvSpPr>
          <p:nvPr>
            <p:ph type="sldNum" sz="quarter" idx="5"/>
          </p:nvPr>
        </p:nvSpPr>
        <p:spPr/>
        <p:txBody>
          <a:bodyPr/>
          <a:lstStyle/>
          <a:p>
            <a:fld id="{D8C7A9EB-5FAE-4252-A800-CF7D4B4A6A45}" type="slidenum">
              <a:rPr lang="es-CO" smtClean="0"/>
              <a:t>17</a:t>
            </a:fld>
            <a:endParaRPr lang="es-CO"/>
          </a:p>
        </p:txBody>
      </p:sp>
    </p:spTree>
    <p:extLst>
      <p:ext uri="{BB962C8B-B14F-4D97-AF65-F5344CB8AC3E}">
        <p14:creationId xmlns:p14="http://schemas.microsoft.com/office/powerpoint/2010/main" val="3564377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t-BR" dirty="0"/>
              <a:t>Criamos uma nova estrutura que serve como uma estrutura de prestação de serviços de atenção primária à saúde que fornece os princípios orientadores e os domínios-chave para atualização metodológica</a:t>
            </a:r>
          </a:p>
          <a:p>
            <a:endParaRPr lang="pt-BR" dirty="0"/>
          </a:p>
          <a:p>
            <a:r>
              <a:rPr lang="pt-BR" dirty="0"/>
              <a:t>Definição do escopo da atualização metodológica</a:t>
            </a:r>
            <a:endParaRPr lang="es-CO" dirty="0"/>
          </a:p>
        </p:txBody>
      </p:sp>
      <p:sp>
        <p:nvSpPr>
          <p:cNvPr id="4" name="Marcador de número de diapositiva 3"/>
          <p:cNvSpPr>
            <a:spLocks noGrp="1"/>
          </p:cNvSpPr>
          <p:nvPr>
            <p:ph type="sldNum" sz="quarter" idx="5"/>
          </p:nvPr>
        </p:nvSpPr>
        <p:spPr/>
        <p:txBody>
          <a:bodyPr/>
          <a:lstStyle/>
          <a:p>
            <a:fld id="{D8C7A9EB-5FAE-4252-A800-CF7D4B4A6A45}" type="slidenum">
              <a:rPr lang="es-CO" smtClean="0"/>
              <a:t>18</a:t>
            </a:fld>
            <a:endParaRPr lang="es-CO"/>
          </a:p>
        </p:txBody>
      </p:sp>
    </p:spTree>
    <p:extLst>
      <p:ext uri="{BB962C8B-B14F-4D97-AF65-F5344CB8AC3E}">
        <p14:creationId xmlns:p14="http://schemas.microsoft.com/office/powerpoint/2010/main" val="850690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t-BR" dirty="0"/>
              <a:t>Respondendo ao apelo global à ação para melhorar a medição da qualidade do atendimento, o inquérito renovado IPS renovado baseia-se nos pontos fortes das ferramentas IPS herdadas, juntamente com outras avaliações globais de prontidão e desempenho das instalações, incluindo a Avaliação de Prestação de Serviços (SPA) da USAID e a Disponibilidade de Serviços da OMS e Avaliação de Prontidão (SARA).</a:t>
            </a:r>
            <a:endParaRPr lang="es-CO" dirty="0"/>
          </a:p>
        </p:txBody>
      </p:sp>
      <p:sp>
        <p:nvSpPr>
          <p:cNvPr id="4" name="Marcador de número de diapositiva 3"/>
          <p:cNvSpPr>
            <a:spLocks noGrp="1"/>
          </p:cNvSpPr>
          <p:nvPr>
            <p:ph type="sldNum" sz="quarter" idx="5"/>
          </p:nvPr>
        </p:nvSpPr>
        <p:spPr/>
        <p:txBody>
          <a:bodyPr/>
          <a:lstStyle/>
          <a:p>
            <a:fld id="{D8C7A9EB-5FAE-4252-A800-CF7D4B4A6A45}" type="slidenum">
              <a:rPr lang="es-CO" smtClean="0"/>
              <a:t>19</a:t>
            </a:fld>
            <a:endParaRPr lang="es-CO"/>
          </a:p>
        </p:txBody>
      </p:sp>
    </p:spTree>
    <p:extLst>
      <p:ext uri="{BB962C8B-B14F-4D97-AF65-F5344CB8AC3E}">
        <p14:creationId xmlns:p14="http://schemas.microsoft.com/office/powerpoint/2010/main" val="2345343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t-BR" dirty="0"/>
              <a:t>Desenvolvemos novas perguntas de pesquisa de APS e Lancet</a:t>
            </a:r>
            <a:endParaRPr lang="es-CO" dirty="0"/>
          </a:p>
        </p:txBody>
      </p:sp>
      <p:sp>
        <p:nvSpPr>
          <p:cNvPr id="4" name="Marcador de número de diapositiva 3"/>
          <p:cNvSpPr>
            <a:spLocks noGrp="1"/>
          </p:cNvSpPr>
          <p:nvPr>
            <p:ph type="sldNum" sz="quarter" idx="5"/>
          </p:nvPr>
        </p:nvSpPr>
        <p:spPr/>
        <p:txBody>
          <a:bodyPr/>
          <a:lstStyle/>
          <a:p>
            <a:fld id="{D8C7A9EB-5FAE-4252-A800-CF7D4B4A6A45}" type="slidenum">
              <a:rPr lang="es-CO" smtClean="0"/>
              <a:t>20</a:t>
            </a:fld>
            <a:endParaRPr lang="es-CO"/>
          </a:p>
        </p:txBody>
      </p:sp>
    </p:spTree>
    <p:extLst>
      <p:ext uri="{BB962C8B-B14F-4D97-AF65-F5344CB8AC3E}">
        <p14:creationId xmlns:p14="http://schemas.microsoft.com/office/powerpoint/2010/main" val="421015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5400">
              <a:lnSpc>
                <a:spcPct val="100000"/>
              </a:lnSpc>
              <a:spcBef>
                <a:spcPts val="400"/>
              </a:spcBef>
            </a:pPr>
            <a:r>
              <a:rPr lang="es-ES" sz="1050" b="1" i="1" dirty="0">
                <a:latin typeface="Arial"/>
                <a:cs typeface="Arial"/>
              </a:rPr>
              <a:t>Moderador</a:t>
            </a:r>
            <a:endParaRPr lang="es-ES" sz="1050" dirty="0">
              <a:latin typeface="Arial"/>
              <a:cs typeface="Arial"/>
            </a:endParaRPr>
          </a:p>
          <a:p>
            <a:pPr marL="25400">
              <a:lnSpc>
                <a:spcPct val="100000"/>
              </a:lnSpc>
              <a:spcBef>
                <a:spcPts val="40"/>
              </a:spcBef>
            </a:pPr>
            <a:r>
              <a:rPr lang="es-ES" sz="1050" i="1" dirty="0">
                <a:latin typeface="Arial"/>
                <a:cs typeface="Arial"/>
              </a:rPr>
              <a:t>2022-03-05</a:t>
            </a:r>
            <a:r>
              <a:rPr lang="es-ES" sz="1050" i="1" spc="-5" dirty="0">
                <a:latin typeface="Arial"/>
                <a:cs typeface="Arial"/>
              </a:rPr>
              <a:t> </a:t>
            </a:r>
            <a:r>
              <a:rPr lang="es-ES" sz="1050" i="1" dirty="0">
                <a:latin typeface="Arial"/>
                <a:cs typeface="Arial"/>
              </a:rPr>
              <a:t>05:04:12</a:t>
            </a:r>
            <a:endParaRPr lang="es-ES" sz="1050" dirty="0">
              <a:latin typeface="Arial"/>
              <a:cs typeface="Arial"/>
            </a:endParaRPr>
          </a:p>
          <a:p>
            <a:pPr marL="25400">
              <a:lnSpc>
                <a:spcPct val="100000"/>
              </a:lnSpc>
              <a:spcBef>
                <a:spcPts val="40"/>
              </a:spcBef>
            </a:pPr>
            <a:r>
              <a:rPr lang="es-ES" sz="1200" dirty="0">
                <a:latin typeface="Arial"/>
                <a:cs typeface="Arial"/>
              </a:rPr>
              <a:t>--------------------------------------------</a:t>
            </a:r>
          </a:p>
          <a:p>
            <a:pPr marL="25400" marR="103505">
              <a:lnSpc>
                <a:spcPct val="100000"/>
              </a:lnSpc>
            </a:pPr>
            <a:r>
              <a:rPr lang="pt-BR" sz="1200" spc="10" dirty="0">
                <a:latin typeface="Arial"/>
                <a:cs typeface="Arial"/>
              </a:rPr>
              <a:t>Antecedentes e motivação</a:t>
            </a:r>
          </a:p>
          <a:p>
            <a:pPr marL="25400" marR="103505">
              <a:lnSpc>
                <a:spcPct val="100000"/>
              </a:lnSpc>
            </a:pPr>
            <a:r>
              <a:rPr lang="pt-BR" sz="1200" spc="10" dirty="0">
                <a:latin typeface="Arial"/>
                <a:cs typeface="Arial"/>
              </a:rPr>
              <a:t>Fundo IPS</a:t>
            </a:r>
          </a:p>
          <a:p>
            <a:pPr marL="25400" marR="103505">
              <a:lnSpc>
                <a:spcPct val="100000"/>
              </a:lnSpc>
            </a:pPr>
            <a:r>
              <a:rPr lang="pt-BR" sz="1200" spc="10" dirty="0">
                <a:latin typeface="Arial"/>
                <a:cs typeface="Arial"/>
              </a:rPr>
              <a:t>Precisa de uma atualização</a:t>
            </a:r>
          </a:p>
          <a:p>
            <a:pPr marL="25400" marR="103505">
              <a:lnSpc>
                <a:spcPct val="100000"/>
              </a:lnSpc>
            </a:pPr>
            <a:r>
              <a:rPr lang="pt-BR" sz="1200" spc="10" dirty="0">
                <a:latin typeface="Arial"/>
                <a:cs typeface="Arial"/>
              </a:rPr>
              <a:t>Métodos de atualização</a:t>
            </a:r>
          </a:p>
          <a:p>
            <a:pPr marL="25400" marR="103505">
              <a:lnSpc>
                <a:spcPct val="100000"/>
              </a:lnSpc>
            </a:pPr>
            <a:r>
              <a:rPr lang="pt-BR" sz="1200" spc="10" dirty="0">
                <a:latin typeface="Arial"/>
                <a:cs typeface="Arial"/>
              </a:rPr>
              <a:t>Revisão de literatura e estrutura</a:t>
            </a:r>
          </a:p>
          <a:p>
            <a:pPr marL="25400" marR="103505">
              <a:lnSpc>
                <a:spcPct val="100000"/>
              </a:lnSpc>
            </a:pPr>
            <a:r>
              <a:rPr lang="pt-BR" sz="1200" spc="10" dirty="0">
                <a:latin typeface="Arial"/>
                <a:cs typeface="Arial"/>
              </a:rPr>
              <a:t>desenvolvimento de elementos</a:t>
            </a:r>
          </a:p>
          <a:p>
            <a:pPr marL="25400" marR="103505">
              <a:lnSpc>
                <a:spcPct val="100000"/>
              </a:lnSpc>
            </a:pPr>
            <a:r>
              <a:rPr lang="pt-BR" sz="1200" spc="10" dirty="0">
                <a:latin typeface="Arial"/>
                <a:cs typeface="Arial"/>
              </a:rPr>
              <a:t>Consultas às Partes Interessadas</a:t>
            </a:r>
          </a:p>
          <a:p>
            <a:pPr marL="25400" marR="103505">
              <a:lnSpc>
                <a:spcPct val="100000"/>
              </a:lnSpc>
            </a:pPr>
            <a:r>
              <a:rPr lang="pt-BR" sz="1200" spc="10" dirty="0">
                <a:latin typeface="Arial"/>
                <a:cs typeface="Arial"/>
              </a:rPr>
              <a:t>revisão de especialistas</a:t>
            </a:r>
          </a:p>
          <a:p>
            <a:pPr marL="25400" marR="103505">
              <a:lnSpc>
                <a:spcPct val="100000"/>
              </a:lnSpc>
            </a:pPr>
            <a:r>
              <a:rPr lang="pt-BR" sz="1200" spc="10" dirty="0">
                <a:latin typeface="Arial"/>
                <a:cs typeface="Arial"/>
              </a:rPr>
              <a:t>Resultados: mudanças no conteúdo e na aplicação</a:t>
            </a:r>
          </a:p>
          <a:p>
            <a:pPr marL="25400" marR="103505">
              <a:lnSpc>
                <a:spcPct val="100000"/>
              </a:lnSpc>
            </a:pPr>
            <a:r>
              <a:rPr lang="pt-BR" sz="1200" spc="10" dirty="0">
                <a:latin typeface="Arial"/>
                <a:cs typeface="Arial"/>
              </a:rPr>
              <a:t>Conteúdo: 3 questionários (índice, correspondência com frameworks HQSS/PHCPI)</a:t>
            </a:r>
          </a:p>
          <a:p>
            <a:pPr marL="25400" marR="103505">
              <a:lnSpc>
                <a:spcPct val="100000"/>
              </a:lnSpc>
            </a:pPr>
            <a:r>
              <a:rPr lang="pt-BR" sz="1200" spc="10" dirty="0">
                <a:latin typeface="Arial"/>
                <a:cs typeface="Arial"/>
              </a:rPr>
              <a:t>Aplicação/Métodos: Amostragem, logística dia 1 e dia 2</a:t>
            </a:r>
          </a:p>
          <a:p>
            <a:pPr marL="25400" marR="103505">
              <a:lnSpc>
                <a:spcPct val="100000"/>
              </a:lnSpc>
            </a:pPr>
            <a:r>
              <a:rPr lang="pt-BR" sz="1200" spc="10" dirty="0">
                <a:latin typeface="Arial"/>
                <a:cs typeface="Arial"/>
              </a:rPr>
              <a:t>Logística</a:t>
            </a:r>
          </a:p>
          <a:p>
            <a:pPr marL="25400" marR="103505">
              <a:lnSpc>
                <a:spcPct val="100000"/>
              </a:lnSpc>
            </a:pPr>
            <a:r>
              <a:rPr lang="pt-BR" sz="1200" spc="10" dirty="0">
                <a:latin typeface="Arial"/>
                <a:cs typeface="Arial"/>
              </a:rPr>
              <a:t>Cronogramas, composição da equipe, custos</a:t>
            </a:r>
          </a:p>
          <a:p>
            <a:pPr marL="25400" marR="103505">
              <a:lnSpc>
                <a:spcPct val="100000"/>
              </a:lnSpc>
            </a:pPr>
            <a:r>
              <a:rPr lang="pt-BR" sz="1200" spc="10" dirty="0">
                <a:latin typeface="Arial"/>
                <a:cs typeface="Arial"/>
              </a:rPr>
              <a:t>Situação dos novos inquéritos de saúde do IPS no terreno</a:t>
            </a:r>
          </a:p>
          <a:p>
            <a:pPr marL="25400" marR="103505">
              <a:lnSpc>
                <a:spcPct val="100000"/>
              </a:lnSpc>
            </a:pPr>
            <a:r>
              <a:rPr lang="pt-BR" sz="1200" spc="10" dirty="0">
                <a:latin typeface="Arial"/>
                <a:cs typeface="Arial"/>
              </a:rPr>
              <a:t>Discussão</a:t>
            </a:r>
            <a:endParaRPr lang="es-CO" dirty="0"/>
          </a:p>
        </p:txBody>
      </p:sp>
      <p:sp>
        <p:nvSpPr>
          <p:cNvPr id="4" name="Marcador de número de diapositiva 3"/>
          <p:cNvSpPr>
            <a:spLocks noGrp="1"/>
          </p:cNvSpPr>
          <p:nvPr>
            <p:ph type="sldNum" sz="quarter" idx="5"/>
          </p:nvPr>
        </p:nvSpPr>
        <p:spPr/>
        <p:txBody>
          <a:bodyPr/>
          <a:lstStyle/>
          <a:p>
            <a:fld id="{D8C7A9EB-5FAE-4252-A800-CF7D4B4A6A45}" type="slidenum">
              <a:rPr lang="es-CO" smtClean="0"/>
              <a:t>2</a:t>
            </a:fld>
            <a:endParaRPr lang="es-CO"/>
          </a:p>
        </p:txBody>
      </p:sp>
    </p:spTree>
    <p:extLst>
      <p:ext uri="{BB962C8B-B14F-4D97-AF65-F5344CB8AC3E}">
        <p14:creationId xmlns:p14="http://schemas.microsoft.com/office/powerpoint/2010/main" val="2762199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t-BR" dirty="0"/>
              <a:t>Para desenvolver as novas perguntas, consultamos as partes interessadas, tanto governos internacionais quanto especialistas de parceiros de desenvolvimento.</a:t>
            </a:r>
            <a:endParaRPr lang="es-CO" dirty="0"/>
          </a:p>
        </p:txBody>
      </p:sp>
      <p:sp>
        <p:nvSpPr>
          <p:cNvPr id="4" name="Marcador de número de diapositiva 3"/>
          <p:cNvSpPr>
            <a:spLocks noGrp="1"/>
          </p:cNvSpPr>
          <p:nvPr>
            <p:ph type="sldNum" sz="quarter" idx="5"/>
          </p:nvPr>
        </p:nvSpPr>
        <p:spPr/>
        <p:txBody>
          <a:bodyPr/>
          <a:lstStyle/>
          <a:p>
            <a:fld id="{D8C7A9EB-5FAE-4252-A800-CF7D4B4A6A45}" type="slidenum">
              <a:rPr lang="es-CO" smtClean="0"/>
              <a:t>21</a:t>
            </a:fld>
            <a:endParaRPr lang="es-CO"/>
          </a:p>
        </p:txBody>
      </p:sp>
    </p:spTree>
    <p:extLst>
      <p:ext uri="{BB962C8B-B14F-4D97-AF65-F5344CB8AC3E}">
        <p14:creationId xmlns:p14="http://schemas.microsoft.com/office/powerpoint/2010/main" val="1610271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t-BR" dirty="0"/>
              <a:t>Após elaborar o projeto de perguntas da pesquisa</a:t>
            </a:r>
            <a:endParaRPr lang="es-CO" dirty="0"/>
          </a:p>
        </p:txBody>
      </p:sp>
      <p:sp>
        <p:nvSpPr>
          <p:cNvPr id="4" name="Marcador de número de diapositiva 3"/>
          <p:cNvSpPr>
            <a:spLocks noGrp="1"/>
          </p:cNvSpPr>
          <p:nvPr>
            <p:ph type="sldNum" sz="quarter" idx="5"/>
          </p:nvPr>
        </p:nvSpPr>
        <p:spPr/>
        <p:txBody>
          <a:bodyPr/>
          <a:lstStyle/>
          <a:p>
            <a:fld id="{D8C7A9EB-5FAE-4252-A800-CF7D4B4A6A45}" type="slidenum">
              <a:rPr lang="es-CO" smtClean="0"/>
              <a:t>22</a:t>
            </a:fld>
            <a:endParaRPr lang="es-CO"/>
          </a:p>
        </p:txBody>
      </p:sp>
    </p:spTree>
    <p:extLst>
      <p:ext uri="{BB962C8B-B14F-4D97-AF65-F5344CB8AC3E}">
        <p14:creationId xmlns:p14="http://schemas.microsoft.com/office/powerpoint/2010/main" val="2872327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t-BR" dirty="0"/>
              <a:t>Antecedentes e motivação</a:t>
            </a:r>
          </a:p>
          <a:p>
            <a:r>
              <a:rPr lang="pt-BR" dirty="0"/>
              <a:t>Antecedentes IPS</a:t>
            </a:r>
          </a:p>
          <a:p>
            <a:r>
              <a:rPr lang="pt-BR" dirty="0"/>
              <a:t>Precisa de uma atualização</a:t>
            </a:r>
          </a:p>
          <a:p>
            <a:r>
              <a:rPr lang="pt-BR" dirty="0"/>
              <a:t>Métodos de atualização</a:t>
            </a:r>
          </a:p>
          <a:p>
            <a:r>
              <a:rPr lang="pt-BR" dirty="0"/>
              <a:t>Revisão de literatura e estrutura</a:t>
            </a:r>
          </a:p>
          <a:p>
            <a:r>
              <a:rPr lang="pt-BR" dirty="0"/>
              <a:t>desenvolvimento de elementos</a:t>
            </a:r>
          </a:p>
          <a:p>
            <a:r>
              <a:rPr lang="pt-BR" dirty="0"/>
              <a:t>Consultas às Partes Interessadas</a:t>
            </a:r>
          </a:p>
          <a:p>
            <a:r>
              <a:rPr lang="pt-BR" dirty="0"/>
              <a:t>revisão de especialistas</a:t>
            </a:r>
          </a:p>
          <a:p>
            <a:r>
              <a:rPr lang="pt-BR" dirty="0"/>
              <a:t>Resultados: mudanças no conteúdo e na aplicação</a:t>
            </a:r>
          </a:p>
          <a:p>
            <a:r>
              <a:rPr lang="pt-BR" dirty="0"/>
              <a:t>Conteúdo: 3 questionários (índice, correspondência com frameworks HQSS/PHCPI)</a:t>
            </a:r>
          </a:p>
          <a:p>
            <a:r>
              <a:rPr lang="pt-BR" dirty="0"/>
              <a:t>Aplicação/Métodos: Amostragem, logística dia 1 e dia 2</a:t>
            </a:r>
          </a:p>
          <a:p>
            <a:r>
              <a:rPr lang="pt-BR" dirty="0"/>
              <a:t>Logística</a:t>
            </a:r>
          </a:p>
          <a:p>
            <a:r>
              <a:rPr lang="pt-BR" dirty="0"/>
              <a:t>Cronogramas, composição da equipe, custos</a:t>
            </a:r>
          </a:p>
          <a:p>
            <a:r>
              <a:rPr lang="pt-BR" dirty="0"/>
              <a:t>Situação dos novos inquéritos de saúde do IPS no terreno</a:t>
            </a:r>
          </a:p>
          <a:p>
            <a:r>
              <a:rPr lang="pt-BR" dirty="0"/>
              <a:t>Discussão</a:t>
            </a:r>
            <a:endParaRPr lang="es-CO" dirty="0"/>
          </a:p>
        </p:txBody>
      </p:sp>
      <p:sp>
        <p:nvSpPr>
          <p:cNvPr id="4" name="Marcador de número de diapositiva 3"/>
          <p:cNvSpPr>
            <a:spLocks noGrp="1"/>
          </p:cNvSpPr>
          <p:nvPr>
            <p:ph type="sldNum" sz="quarter" idx="5"/>
          </p:nvPr>
        </p:nvSpPr>
        <p:spPr/>
        <p:txBody>
          <a:bodyPr/>
          <a:lstStyle/>
          <a:p>
            <a:fld id="{D8C7A9EB-5FAE-4252-A800-CF7D4B4A6A45}" type="slidenum">
              <a:rPr lang="es-CO" smtClean="0"/>
              <a:t>23</a:t>
            </a:fld>
            <a:endParaRPr lang="es-CO"/>
          </a:p>
        </p:txBody>
      </p:sp>
    </p:spTree>
    <p:extLst>
      <p:ext uri="{BB962C8B-B14F-4D97-AF65-F5344CB8AC3E}">
        <p14:creationId xmlns:p14="http://schemas.microsoft.com/office/powerpoint/2010/main" val="3165060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8C7A9EB-5FAE-4252-A800-CF7D4B4A6A45}" type="slidenum">
              <a:rPr lang="es-CO" smtClean="0"/>
              <a:t>24</a:t>
            </a:fld>
            <a:endParaRPr lang="es-CO"/>
          </a:p>
        </p:txBody>
      </p:sp>
    </p:spTree>
    <p:extLst>
      <p:ext uri="{BB962C8B-B14F-4D97-AF65-F5344CB8AC3E}">
        <p14:creationId xmlns:p14="http://schemas.microsoft.com/office/powerpoint/2010/main" val="2865404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t-BR" dirty="0"/>
              <a:t>Explique por que a estrutura do questionário foi reorganizada: em vez de organizá-lo por módulos, foram desenvolvidos três questionários, cada um deles distinguido de acordo com quem era o destinatário: gestor do centro, profissionais de saúde, pacientes</a:t>
            </a:r>
          </a:p>
          <a:p>
            <a:r>
              <a:rPr lang="pt-BR" dirty="0"/>
              <a:t>Esse redesenho foi feito para facilitar a administração e a análise.</a:t>
            </a:r>
          </a:p>
          <a:p>
            <a:r>
              <a:rPr lang="pt-BR" dirty="0"/>
              <a:t>Domínios e subdomínios são abordados em todos os três questionários como:</a:t>
            </a:r>
          </a:p>
          <a:p>
            <a:r>
              <a:rPr lang="pt-BR" dirty="0"/>
              <a:t>Os slides a seguir podem mostrar quais elementos de cada subdomínio são abordados (e como) por cada questionário.</a:t>
            </a:r>
            <a:endParaRPr lang="es-CO" dirty="0"/>
          </a:p>
        </p:txBody>
      </p:sp>
      <p:sp>
        <p:nvSpPr>
          <p:cNvPr id="4" name="Marcador de número de diapositiva 3"/>
          <p:cNvSpPr>
            <a:spLocks noGrp="1"/>
          </p:cNvSpPr>
          <p:nvPr>
            <p:ph type="sldNum" sz="quarter" idx="5"/>
          </p:nvPr>
        </p:nvSpPr>
        <p:spPr/>
        <p:txBody>
          <a:bodyPr/>
          <a:lstStyle/>
          <a:p>
            <a:fld id="{D8C7A9EB-5FAE-4252-A800-CF7D4B4A6A45}" type="slidenum">
              <a:rPr lang="es-CO" smtClean="0"/>
              <a:t>25</a:t>
            </a:fld>
            <a:endParaRPr lang="es-CO"/>
          </a:p>
        </p:txBody>
      </p:sp>
    </p:spTree>
    <p:extLst>
      <p:ext uri="{BB962C8B-B14F-4D97-AF65-F5344CB8AC3E}">
        <p14:creationId xmlns:p14="http://schemas.microsoft.com/office/powerpoint/2010/main" val="425815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t-BR" dirty="0"/>
              <a:t>Existem perguntas em cada um dos três questionários que abordam este tema, permitindo-nos triangular entre as várias fontes para obter um quadro mais completo.</a:t>
            </a:r>
            <a:endParaRPr lang="es-CO" dirty="0"/>
          </a:p>
        </p:txBody>
      </p:sp>
      <p:sp>
        <p:nvSpPr>
          <p:cNvPr id="4" name="Marcador de número de diapositiva 3"/>
          <p:cNvSpPr>
            <a:spLocks noGrp="1"/>
          </p:cNvSpPr>
          <p:nvPr>
            <p:ph type="sldNum" sz="quarter" idx="5"/>
          </p:nvPr>
        </p:nvSpPr>
        <p:spPr/>
        <p:txBody>
          <a:bodyPr/>
          <a:lstStyle/>
          <a:p>
            <a:fld id="{D8C7A9EB-5FAE-4252-A800-CF7D4B4A6A45}" type="slidenum">
              <a:rPr lang="es-CO" smtClean="0"/>
              <a:t>26</a:t>
            </a:fld>
            <a:endParaRPr lang="es-CO"/>
          </a:p>
        </p:txBody>
      </p:sp>
    </p:spTree>
    <p:extLst>
      <p:ext uri="{BB962C8B-B14F-4D97-AF65-F5344CB8AC3E}">
        <p14:creationId xmlns:p14="http://schemas.microsoft.com/office/powerpoint/2010/main" val="2581281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t-BR" dirty="0"/>
              <a:t>WaSH: com base nas diretrizes da OMS/JMP sobre os padrões WaSH para unidades sanitárias</a:t>
            </a:r>
          </a:p>
          <a:p>
            <a:r>
              <a:rPr lang="pt-BR" dirty="0"/>
              <a:t>Resistência antimicrobiana: com base nas diretrizes da OMS para monitorar o uso de antibióticos</a:t>
            </a:r>
            <a:endParaRPr lang="es-CO" dirty="0"/>
          </a:p>
        </p:txBody>
      </p:sp>
      <p:sp>
        <p:nvSpPr>
          <p:cNvPr id="4" name="Marcador de número de diapositiva 3"/>
          <p:cNvSpPr>
            <a:spLocks noGrp="1"/>
          </p:cNvSpPr>
          <p:nvPr>
            <p:ph type="sldNum" sz="quarter" idx="5"/>
          </p:nvPr>
        </p:nvSpPr>
        <p:spPr/>
        <p:txBody>
          <a:bodyPr/>
          <a:lstStyle/>
          <a:p>
            <a:fld id="{D8C7A9EB-5FAE-4252-A800-CF7D4B4A6A45}" type="slidenum">
              <a:rPr lang="es-CO" smtClean="0"/>
              <a:t>27</a:t>
            </a:fld>
            <a:endParaRPr lang="es-CO"/>
          </a:p>
        </p:txBody>
      </p:sp>
    </p:spTree>
    <p:extLst>
      <p:ext uri="{BB962C8B-B14F-4D97-AF65-F5344CB8AC3E}">
        <p14:creationId xmlns:p14="http://schemas.microsoft.com/office/powerpoint/2010/main" val="265910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8C7A9EB-5FAE-4252-A800-CF7D4B4A6A45}" type="slidenum">
              <a:rPr lang="es-CO" smtClean="0"/>
              <a:t>28</a:t>
            </a:fld>
            <a:endParaRPr lang="es-CO"/>
          </a:p>
        </p:txBody>
      </p:sp>
    </p:spTree>
    <p:extLst>
      <p:ext uri="{BB962C8B-B14F-4D97-AF65-F5344CB8AC3E}">
        <p14:creationId xmlns:p14="http://schemas.microsoft.com/office/powerpoint/2010/main" val="2521330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D8C7A9EB-5FAE-4252-A800-CF7D4B4A6A45}" type="slidenum">
              <a:rPr lang="es-CO" smtClean="0"/>
              <a:t>29</a:t>
            </a:fld>
            <a:endParaRPr lang="es-CO"/>
          </a:p>
        </p:txBody>
      </p:sp>
    </p:spTree>
    <p:extLst>
      <p:ext uri="{BB962C8B-B14F-4D97-AF65-F5344CB8AC3E}">
        <p14:creationId xmlns:p14="http://schemas.microsoft.com/office/powerpoint/2010/main" val="3710914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t-BR" dirty="0"/>
              <a:t>Revisão da literatura internacional sobre pesquisas de satisfação no trabalho, incluindo pesquisas que medem o esgotamento do profissional de saúde - o que é especialmente relevante no contexto da COVID - para criar um conjunto de perguntas que medem a satisfação no trabalho do provedor de saúde e ambiente de trabalho</a:t>
            </a:r>
            <a:endParaRPr lang="es-CO" dirty="0"/>
          </a:p>
        </p:txBody>
      </p:sp>
      <p:sp>
        <p:nvSpPr>
          <p:cNvPr id="4" name="Marcador de número de diapositiva 3"/>
          <p:cNvSpPr>
            <a:spLocks noGrp="1"/>
          </p:cNvSpPr>
          <p:nvPr>
            <p:ph type="sldNum" sz="quarter" idx="5"/>
          </p:nvPr>
        </p:nvSpPr>
        <p:spPr/>
        <p:txBody>
          <a:bodyPr/>
          <a:lstStyle/>
          <a:p>
            <a:fld id="{D8C7A9EB-5FAE-4252-A800-CF7D4B4A6A45}" type="slidenum">
              <a:rPr lang="es-CO" smtClean="0"/>
              <a:t>30</a:t>
            </a:fld>
            <a:endParaRPr lang="es-CO"/>
          </a:p>
        </p:txBody>
      </p:sp>
    </p:spTree>
    <p:extLst>
      <p:ext uri="{BB962C8B-B14F-4D97-AF65-F5344CB8AC3E}">
        <p14:creationId xmlns:p14="http://schemas.microsoft.com/office/powerpoint/2010/main" val="907057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t-BR" dirty="0"/>
              <a:t>Antecedentes e motivação</a:t>
            </a:r>
          </a:p>
          <a:p>
            <a:r>
              <a:rPr lang="pt-BR" dirty="0"/>
              <a:t>Antecedentes  IPS</a:t>
            </a:r>
          </a:p>
          <a:p>
            <a:r>
              <a:rPr lang="pt-BR" dirty="0"/>
              <a:t>Precisa de uma atualização</a:t>
            </a:r>
          </a:p>
          <a:p>
            <a:r>
              <a:rPr lang="pt-BR" dirty="0"/>
              <a:t>Métodos de atualização</a:t>
            </a:r>
          </a:p>
          <a:p>
            <a:r>
              <a:rPr lang="pt-BR" dirty="0"/>
              <a:t>Revisão de literatura e estrutura</a:t>
            </a:r>
          </a:p>
          <a:p>
            <a:r>
              <a:rPr lang="pt-BR" dirty="0"/>
              <a:t>desenvolvimento de elementos</a:t>
            </a:r>
          </a:p>
          <a:p>
            <a:r>
              <a:rPr lang="pt-BR" dirty="0"/>
              <a:t>Consultas às Partes Interessadas</a:t>
            </a:r>
          </a:p>
          <a:p>
            <a:r>
              <a:rPr lang="pt-BR" dirty="0"/>
              <a:t>revisão de especialistas</a:t>
            </a:r>
          </a:p>
          <a:p>
            <a:r>
              <a:rPr lang="pt-BR" dirty="0"/>
              <a:t>Resultados: mudanças no conteúdo e na aplicação</a:t>
            </a:r>
          </a:p>
          <a:p>
            <a:r>
              <a:rPr lang="pt-BR" dirty="0"/>
              <a:t>Conteúdo: 3 questionários (índice, correspondência com </a:t>
            </a:r>
            <a:r>
              <a:rPr lang="pt-BR" dirty="0">
                <a:solidFill>
                  <a:srgbClr val="FF0000"/>
                </a:solidFill>
              </a:rPr>
              <a:t>estrutura</a:t>
            </a:r>
            <a:r>
              <a:rPr lang="pt-BR" dirty="0"/>
              <a:t> HQSS/PHCPI)</a:t>
            </a:r>
          </a:p>
          <a:p>
            <a:r>
              <a:rPr lang="pt-BR" dirty="0"/>
              <a:t>Aplicação/Métodos: Amostragem, logística dia 1 e dia 2</a:t>
            </a:r>
          </a:p>
          <a:p>
            <a:r>
              <a:rPr lang="pt-BR" dirty="0"/>
              <a:t>Logística</a:t>
            </a:r>
          </a:p>
          <a:p>
            <a:r>
              <a:rPr lang="pt-BR" dirty="0"/>
              <a:t>Cronogramas, composição da </a:t>
            </a:r>
            <a:r>
              <a:rPr lang="pt-BR" dirty="0">
                <a:solidFill>
                  <a:srgbClr val="FF0000"/>
                </a:solidFill>
              </a:rPr>
              <a:t>equipa</a:t>
            </a:r>
            <a:r>
              <a:rPr lang="pt-BR" dirty="0"/>
              <a:t>, custos</a:t>
            </a:r>
          </a:p>
          <a:p>
            <a:r>
              <a:rPr lang="pt-BR" dirty="0"/>
              <a:t>Situação dos novos inquéritos de saúde do IPS no terreno</a:t>
            </a:r>
          </a:p>
          <a:p>
            <a:r>
              <a:rPr lang="pt-BR" dirty="0"/>
              <a:t>Discussão</a:t>
            </a:r>
            <a:endParaRPr lang="es-CO" dirty="0"/>
          </a:p>
        </p:txBody>
      </p:sp>
      <p:sp>
        <p:nvSpPr>
          <p:cNvPr id="4" name="Marcador de número de diapositiva 3"/>
          <p:cNvSpPr>
            <a:spLocks noGrp="1"/>
          </p:cNvSpPr>
          <p:nvPr>
            <p:ph type="sldNum" sz="quarter" idx="5"/>
          </p:nvPr>
        </p:nvSpPr>
        <p:spPr/>
        <p:txBody>
          <a:bodyPr/>
          <a:lstStyle/>
          <a:p>
            <a:fld id="{D8C7A9EB-5FAE-4252-A800-CF7D4B4A6A45}" type="slidenum">
              <a:rPr lang="es-CO" smtClean="0"/>
              <a:t>3</a:t>
            </a:fld>
            <a:endParaRPr lang="es-CO"/>
          </a:p>
        </p:txBody>
      </p:sp>
    </p:spTree>
    <p:extLst>
      <p:ext uri="{BB962C8B-B14F-4D97-AF65-F5344CB8AC3E}">
        <p14:creationId xmlns:p14="http://schemas.microsoft.com/office/powerpoint/2010/main" val="3383329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D8C7A9EB-5FAE-4252-A800-CF7D4B4A6A45}" type="slidenum">
              <a:rPr lang="es-CO" smtClean="0"/>
              <a:t>31</a:t>
            </a:fld>
            <a:endParaRPr lang="es-CO"/>
          </a:p>
        </p:txBody>
      </p:sp>
    </p:spTree>
    <p:extLst>
      <p:ext uri="{BB962C8B-B14F-4D97-AF65-F5344CB8AC3E}">
        <p14:creationId xmlns:p14="http://schemas.microsoft.com/office/powerpoint/2010/main" val="2467951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8C7A9EB-5FAE-4252-A800-CF7D4B4A6A45}" type="slidenum">
              <a:rPr lang="es-CO" smtClean="0"/>
              <a:t>32</a:t>
            </a:fld>
            <a:endParaRPr lang="es-CO"/>
          </a:p>
        </p:txBody>
      </p:sp>
    </p:spTree>
    <p:extLst>
      <p:ext uri="{BB962C8B-B14F-4D97-AF65-F5344CB8AC3E}">
        <p14:creationId xmlns:p14="http://schemas.microsoft.com/office/powerpoint/2010/main" val="2442518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8C7A9EB-5FAE-4252-A800-CF7D4B4A6A45}" type="slidenum">
              <a:rPr lang="es-CO" smtClean="0"/>
              <a:t>35</a:t>
            </a:fld>
            <a:endParaRPr lang="es-CO"/>
          </a:p>
        </p:txBody>
      </p:sp>
    </p:spTree>
    <p:extLst>
      <p:ext uri="{BB962C8B-B14F-4D97-AF65-F5344CB8AC3E}">
        <p14:creationId xmlns:p14="http://schemas.microsoft.com/office/powerpoint/2010/main" val="31357876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t-BR" dirty="0"/>
              <a:t>Existem muitas maneiras de avaliar a competência clínica (observação direta, revisão de prontuários, paciente padronizado, avaliações escritas, etc.)</a:t>
            </a:r>
          </a:p>
          <a:p>
            <a:endParaRPr lang="pt-BR" dirty="0"/>
          </a:p>
          <a:p>
            <a:r>
              <a:rPr lang="pt-BR" dirty="0"/>
              <a:t>“Exemplos”: casos de simulação clínica</a:t>
            </a:r>
          </a:p>
          <a:p>
            <a:r>
              <a:rPr lang="pt-BR" dirty="0"/>
              <a:t>2 Inquiridores: 1 apresenta o caso e atua como paciente, 1 registra as respostas do provedor</a:t>
            </a:r>
          </a:p>
          <a:p>
            <a:r>
              <a:rPr lang="pt-BR" dirty="0"/>
              <a:t>1 provedor: faz perguntas (respostas do inquiridor) sobre a apresentação e história do paciente, exame físico, solicita diagnóstico/exame/resultado laboratorial, para chegar ao diagnóstico correto, tratamento, acompanhamento</a:t>
            </a:r>
          </a:p>
          <a:p>
            <a:endParaRPr lang="pt-BR" dirty="0"/>
          </a:p>
          <a:p>
            <a:r>
              <a:rPr lang="pt-BR" dirty="0"/>
              <a:t>Cumprimentando o paciente: aspectos interpessoais do cuidado</a:t>
            </a:r>
            <a:endParaRPr lang="es-CO" dirty="0"/>
          </a:p>
        </p:txBody>
      </p:sp>
      <p:sp>
        <p:nvSpPr>
          <p:cNvPr id="4" name="Marcador de número de diapositiva 3"/>
          <p:cNvSpPr>
            <a:spLocks noGrp="1"/>
          </p:cNvSpPr>
          <p:nvPr>
            <p:ph type="sldNum" sz="quarter" idx="5"/>
          </p:nvPr>
        </p:nvSpPr>
        <p:spPr/>
        <p:txBody>
          <a:bodyPr/>
          <a:lstStyle/>
          <a:p>
            <a:fld id="{D8C7A9EB-5FAE-4252-A800-CF7D4B4A6A45}" type="slidenum">
              <a:rPr lang="es-CO" smtClean="0"/>
              <a:t>37</a:t>
            </a:fld>
            <a:endParaRPr lang="es-CO"/>
          </a:p>
        </p:txBody>
      </p:sp>
    </p:spTree>
    <p:extLst>
      <p:ext uri="{BB962C8B-B14F-4D97-AF65-F5344CB8AC3E}">
        <p14:creationId xmlns:p14="http://schemas.microsoft.com/office/powerpoint/2010/main" val="32123895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t-BR" dirty="0"/>
              <a:t>Os tópicos de simulação clínica (5-7) são selecionados com base na comparabilidade internacional e na carga de doenças e nas prioridades específicas do país</a:t>
            </a:r>
          </a:p>
          <a:p>
            <a:endParaRPr lang="pt-BR" dirty="0"/>
          </a:p>
          <a:p>
            <a:r>
              <a:rPr lang="pt-BR" dirty="0"/>
              <a:t>Criamos 3 novos tópicos de simulação clínica que respondem à demanda urgente por informações sobre capacidade de diagnóstico e tratamento de DNT, bem como desafios persistentes de capital humano, como nanismo infantil, em resposta direta ao pessoal de saúde.</a:t>
            </a:r>
          </a:p>
          <a:p>
            <a:endParaRPr lang="pt-BR" dirty="0"/>
          </a:p>
          <a:p>
            <a:r>
              <a:rPr lang="pt-BR" dirty="0"/>
              <a:t>Eles refletem as diretrizes clínicas mais recentes da OMS, capturam avaliação de fatores de risco, nuances em torno de recomendações e conselhos de tratamento, incluindo medição de respostas "erradas" ou recomendações perigosas, e também capturam a familiaridade do pessoal de saúde com os tipos de casos que aparecem na simulação clínica tópicos</a:t>
            </a:r>
            <a:endParaRPr lang="es-CO" dirty="0"/>
          </a:p>
        </p:txBody>
      </p:sp>
      <p:sp>
        <p:nvSpPr>
          <p:cNvPr id="4" name="Marcador de número de diapositiva 3"/>
          <p:cNvSpPr>
            <a:spLocks noGrp="1"/>
          </p:cNvSpPr>
          <p:nvPr>
            <p:ph type="sldNum" sz="quarter" idx="5"/>
          </p:nvPr>
        </p:nvSpPr>
        <p:spPr/>
        <p:txBody>
          <a:bodyPr/>
          <a:lstStyle/>
          <a:p>
            <a:fld id="{D8C7A9EB-5FAE-4252-A800-CF7D4B4A6A45}" type="slidenum">
              <a:rPr lang="es-CO" smtClean="0"/>
              <a:t>38</a:t>
            </a:fld>
            <a:endParaRPr lang="es-CO"/>
          </a:p>
        </p:txBody>
      </p:sp>
    </p:spTree>
    <p:extLst>
      <p:ext uri="{BB962C8B-B14F-4D97-AF65-F5344CB8AC3E}">
        <p14:creationId xmlns:p14="http://schemas.microsoft.com/office/powerpoint/2010/main" val="30925870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8C7A9EB-5FAE-4252-A800-CF7D4B4A6A45}" type="slidenum">
              <a:rPr lang="es-CO" smtClean="0"/>
              <a:t>45</a:t>
            </a:fld>
            <a:endParaRPr lang="es-CO"/>
          </a:p>
        </p:txBody>
      </p:sp>
    </p:spTree>
    <p:extLst>
      <p:ext uri="{BB962C8B-B14F-4D97-AF65-F5344CB8AC3E}">
        <p14:creationId xmlns:p14="http://schemas.microsoft.com/office/powerpoint/2010/main" val="24002574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t-BR" dirty="0"/>
              <a:t>Hoje discutimos o trabalho recente sobre o primeiro pilar, relativo à renovação metodológica dos instrumentos de pesquisa.</a:t>
            </a:r>
          </a:p>
          <a:p>
            <a:r>
              <a:rPr lang="pt-BR" dirty="0"/>
              <a:t>As novas pesquisas estão sendo implementadas em vários países e esperamos compartilhar com você, em um futuro próximo, os insights e as lições aprendidas com a implementação das pesquisas e o impacto das evidências geradas a partir delas.</a:t>
            </a:r>
            <a:endParaRPr lang="es-CO" dirty="0"/>
          </a:p>
        </p:txBody>
      </p:sp>
      <p:sp>
        <p:nvSpPr>
          <p:cNvPr id="4" name="Marcador de número de diapositiva 3"/>
          <p:cNvSpPr>
            <a:spLocks noGrp="1"/>
          </p:cNvSpPr>
          <p:nvPr>
            <p:ph type="sldNum" sz="quarter" idx="5"/>
          </p:nvPr>
        </p:nvSpPr>
        <p:spPr/>
        <p:txBody>
          <a:bodyPr/>
          <a:lstStyle/>
          <a:p>
            <a:fld id="{D8C7A9EB-5FAE-4252-A800-CF7D4B4A6A45}" type="slidenum">
              <a:rPr lang="es-CO" smtClean="0"/>
              <a:t>46</a:t>
            </a:fld>
            <a:endParaRPr lang="es-CO"/>
          </a:p>
        </p:txBody>
      </p:sp>
    </p:spTree>
    <p:extLst>
      <p:ext uri="{BB962C8B-B14F-4D97-AF65-F5344CB8AC3E}">
        <p14:creationId xmlns:p14="http://schemas.microsoft.com/office/powerpoint/2010/main" val="10106944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t-BR" dirty="0"/>
              <a:t>Importância da observação direta para verificar a presença de infraestrutura, equipamentos, insumos, medicamentos e provedores em funcionamento</a:t>
            </a:r>
            <a:endParaRPr lang="es-CO" dirty="0"/>
          </a:p>
        </p:txBody>
      </p:sp>
      <p:sp>
        <p:nvSpPr>
          <p:cNvPr id="4" name="Marcador de número de diapositiva 3"/>
          <p:cNvSpPr>
            <a:spLocks noGrp="1"/>
          </p:cNvSpPr>
          <p:nvPr>
            <p:ph type="sldNum" sz="quarter" idx="5"/>
          </p:nvPr>
        </p:nvSpPr>
        <p:spPr/>
        <p:txBody>
          <a:bodyPr/>
          <a:lstStyle/>
          <a:p>
            <a:fld id="{D8C7A9EB-5FAE-4252-A800-CF7D4B4A6A45}" type="slidenum">
              <a:rPr lang="es-CO" smtClean="0"/>
              <a:t>48</a:t>
            </a:fld>
            <a:endParaRPr lang="es-CO"/>
          </a:p>
        </p:txBody>
      </p:sp>
    </p:spTree>
    <p:extLst>
      <p:ext uri="{BB962C8B-B14F-4D97-AF65-F5344CB8AC3E}">
        <p14:creationId xmlns:p14="http://schemas.microsoft.com/office/powerpoint/2010/main" val="8199186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t-BR" dirty="0"/>
              <a:t>Equipe BM</a:t>
            </a:r>
          </a:p>
          <a:p>
            <a:r>
              <a:rPr lang="pt-BR" dirty="0"/>
              <a:t>TTL: dirige o projeto; faz a ligação com os homólogos do governo, </a:t>
            </a:r>
            <a:r>
              <a:rPr lang="pt-BR" dirty="0" err="1"/>
              <a:t>DPs</a:t>
            </a:r>
            <a:r>
              <a:rPr lang="pt-BR" dirty="0"/>
              <a:t>, outras equipes de RH do BM</a:t>
            </a:r>
          </a:p>
          <a:p>
            <a:r>
              <a:rPr lang="pt-BR" dirty="0"/>
              <a:t>Especialista(s) IPS: orienta os aspectos técnicos do trabalho, apoia o controle de qualidade e a comparabilidade</a:t>
            </a:r>
          </a:p>
          <a:p>
            <a:r>
              <a:rPr lang="pt-BR" dirty="0"/>
              <a:t>Gerente de pesquisa: sediado no país da pesquisa, faz a ligação entre a empresa de pesquisa e o BM, contrapartes governamentais (também deve ser um especialista clínico e de experiência)</a:t>
            </a:r>
          </a:p>
          <a:p>
            <a:r>
              <a:rPr lang="pt-BR" dirty="0"/>
              <a:t>Especialista(s) clínico(s) e de contexto: adaptar os questionários, interpretar os dados do quadro de amostragem</a:t>
            </a:r>
          </a:p>
          <a:p>
            <a:r>
              <a:rPr lang="pt-BR" dirty="0"/>
              <a:t>Especialista em Amostragem - Liderar o projeto de estratégias de amostragem de instalações, fornecedores e pacientes</a:t>
            </a:r>
          </a:p>
          <a:p>
            <a:r>
              <a:rPr lang="pt-BR" dirty="0"/>
              <a:t>Analista(s) de dados – Limpe os dados do quadro de amostragem, execute verificações de qualidade de dados, analise dados e prepare relatórios e análises</a:t>
            </a:r>
          </a:p>
          <a:p>
            <a:r>
              <a:rPr lang="pt-BR" dirty="0"/>
              <a:t>Pontos focais do governo: responsáveis ​​por orientar as prioridades/objetivos da pesquisa, buscando adesão e feedback de outras contrapartes governamentais importantes (por exemplo, criação de um comitê de direção do IPS dentro do governo) e </a:t>
            </a:r>
            <a:r>
              <a:rPr lang="pt-BR" dirty="0" err="1"/>
              <a:t>DAs</a:t>
            </a:r>
            <a:r>
              <a:rPr lang="pt-BR" dirty="0"/>
              <a:t>, apoiam a identificação das principais fontes de dados.</a:t>
            </a:r>
          </a:p>
          <a:p>
            <a:r>
              <a:rPr lang="pt-BR" dirty="0"/>
              <a:t>Empresa de Pesquisa - Experiente em levantamento de grandes instalações, experiência clínica, capacidade CAPI</a:t>
            </a:r>
          </a:p>
          <a:p>
            <a:r>
              <a:rPr lang="pt-BR" dirty="0"/>
              <a:t>A empresa de pesquisa precisa de várias habilidades: gerente de projeto, logístico, codificador CAPI, gerente de dados, entrevistadores com treinamento médico</a:t>
            </a:r>
            <a:endParaRPr lang="es-CO" dirty="0"/>
          </a:p>
        </p:txBody>
      </p:sp>
      <p:sp>
        <p:nvSpPr>
          <p:cNvPr id="4" name="Marcador de número de diapositiva 3"/>
          <p:cNvSpPr>
            <a:spLocks noGrp="1"/>
          </p:cNvSpPr>
          <p:nvPr>
            <p:ph type="sldNum" sz="quarter" idx="5"/>
          </p:nvPr>
        </p:nvSpPr>
        <p:spPr/>
        <p:txBody>
          <a:bodyPr/>
          <a:lstStyle/>
          <a:p>
            <a:fld id="{D8C7A9EB-5FAE-4252-A800-CF7D4B4A6A45}" type="slidenum">
              <a:rPr lang="es-CO" smtClean="0"/>
              <a:t>49</a:t>
            </a:fld>
            <a:endParaRPr lang="es-CO"/>
          </a:p>
        </p:txBody>
      </p:sp>
    </p:spTree>
    <p:extLst>
      <p:ext uri="{BB962C8B-B14F-4D97-AF65-F5344CB8AC3E}">
        <p14:creationId xmlns:p14="http://schemas.microsoft.com/office/powerpoint/2010/main" val="41553389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t-BR" dirty="0"/>
              <a:t>Esse diálogo continua, com o entrevistador do paciente respondendo às perguntas de acordo com o roteiro, até que o profissional ofereça diagnóstico, tratamento e aconselhamento.</a:t>
            </a:r>
          </a:p>
          <a:p>
            <a:endParaRPr lang="pt-BR" dirty="0"/>
          </a:p>
          <a:p>
            <a:r>
              <a:rPr lang="pt-BR" dirty="0"/>
              <a:t>Chegar ao diagnóstico correto versus descartar outras condições – Adicionados detalhes para a avaliação para permitir que o provedor chegue ao diagnóstico correto e descarte os errados, e garanta que os entrevistadores respondam às perguntas de forma consistente</a:t>
            </a:r>
            <a:endParaRPr lang="es-CO" dirty="0"/>
          </a:p>
        </p:txBody>
      </p:sp>
      <p:sp>
        <p:nvSpPr>
          <p:cNvPr id="4" name="Marcador de número de diapositiva 3"/>
          <p:cNvSpPr>
            <a:spLocks noGrp="1"/>
          </p:cNvSpPr>
          <p:nvPr>
            <p:ph type="sldNum" sz="quarter" idx="5"/>
          </p:nvPr>
        </p:nvSpPr>
        <p:spPr/>
        <p:txBody>
          <a:bodyPr/>
          <a:lstStyle/>
          <a:p>
            <a:fld id="{D8C7A9EB-5FAE-4252-A800-CF7D4B4A6A45}" type="slidenum">
              <a:rPr lang="es-CO" smtClean="0"/>
              <a:t>51</a:t>
            </a:fld>
            <a:endParaRPr lang="es-CO"/>
          </a:p>
        </p:txBody>
      </p:sp>
    </p:spTree>
    <p:extLst>
      <p:ext uri="{BB962C8B-B14F-4D97-AF65-F5344CB8AC3E}">
        <p14:creationId xmlns:p14="http://schemas.microsoft.com/office/powerpoint/2010/main" val="830092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t-BR" dirty="0"/>
              <a:t>Fornece informações sobre necessidades políticas</a:t>
            </a:r>
          </a:p>
          <a:p>
            <a:r>
              <a:rPr lang="pt-BR" dirty="0"/>
              <a:t>Ajuda a informar o desenvolvimento, implementação e avaliação de políticas e programas governamentais, guiados por objetivos e interesses governamentais</a:t>
            </a:r>
          </a:p>
          <a:p>
            <a:r>
              <a:rPr lang="pt-BR" dirty="0"/>
              <a:t>Fortalece a capacidade</a:t>
            </a:r>
          </a:p>
          <a:p>
            <a:r>
              <a:rPr lang="pt-BR" dirty="0"/>
              <a:t>O projeto e a aplicação das IPS incluem amplo desenvolvimento de habilidades em métodos de pesquisa de levantamento e análise de dados.</a:t>
            </a:r>
          </a:p>
          <a:p>
            <a:r>
              <a:rPr lang="pt-BR" dirty="0"/>
              <a:t>Plataforma de inovação e pesquisa</a:t>
            </a:r>
          </a:p>
          <a:p>
            <a:r>
              <a:rPr lang="pt-BR" dirty="0"/>
              <a:t>A equipa global da IPS está constantemente inovando desenvolvendo e testando novos módulos para medir diferentes dimensões e principais determinantes.</a:t>
            </a:r>
            <a:endParaRPr lang="es-CO" dirty="0"/>
          </a:p>
        </p:txBody>
      </p:sp>
      <p:sp>
        <p:nvSpPr>
          <p:cNvPr id="4" name="Marcador de número de diapositiva 3"/>
          <p:cNvSpPr>
            <a:spLocks noGrp="1"/>
          </p:cNvSpPr>
          <p:nvPr>
            <p:ph type="sldNum" sz="quarter" idx="5"/>
          </p:nvPr>
        </p:nvSpPr>
        <p:spPr/>
        <p:txBody>
          <a:bodyPr/>
          <a:lstStyle/>
          <a:p>
            <a:fld id="{D8C7A9EB-5FAE-4252-A800-CF7D4B4A6A45}" type="slidenum">
              <a:rPr lang="es-CO" smtClean="0"/>
              <a:t>4</a:t>
            </a:fld>
            <a:endParaRPr lang="es-CO"/>
          </a:p>
        </p:txBody>
      </p:sp>
    </p:spTree>
    <p:extLst>
      <p:ext uri="{BB962C8B-B14F-4D97-AF65-F5344CB8AC3E}">
        <p14:creationId xmlns:p14="http://schemas.microsoft.com/office/powerpoint/2010/main" val="1164581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t-BR" dirty="0"/>
              <a:t>Sabemos que muitos de vocês estão familiarizados com as IPS, mas talvez não tão familiarizados com os recentes desenvolvimentos de pesquisas. achamos que seria útil traçar um breve retrato da trajetória do programa de pesquisa em saúde do IPS na última década</a:t>
            </a:r>
            <a:endParaRPr lang="es-CO" dirty="0"/>
          </a:p>
        </p:txBody>
      </p:sp>
      <p:sp>
        <p:nvSpPr>
          <p:cNvPr id="4" name="Marcador de número de diapositiva 3"/>
          <p:cNvSpPr>
            <a:spLocks noGrp="1"/>
          </p:cNvSpPr>
          <p:nvPr>
            <p:ph type="sldNum" sz="quarter" idx="5"/>
          </p:nvPr>
        </p:nvSpPr>
        <p:spPr/>
        <p:txBody>
          <a:bodyPr/>
          <a:lstStyle/>
          <a:p>
            <a:fld id="{D8C7A9EB-5FAE-4252-A800-CF7D4B4A6A45}" type="slidenum">
              <a:rPr lang="es-CO" smtClean="0"/>
              <a:t>5</a:t>
            </a:fld>
            <a:endParaRPr lang="es-CO"/>
          </a:p>
        </p:txBody>
      </p:sp>
    </p:spTree>
    <p:extLst>
      <p:ext uri="{BB962C8B-B14F-4D97-AF65-F5344CB8AC3E}">
        <p14:creationId xmlns:p14="http://schemas.microsoft.com/office/powerpoint/2010/main" val="723076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D8C7A9EB-5FAE-4252-A800-CF7D4B4A6A45}" type="slidenum">
              <a:rPr lang="es-CO" smtClean="0"/>
              <a:t>6</a:t>
            </a:fld>
            <a:endParaRPr lang="es-CO"/>
          </a:p>
        </p:txBody>
      </p:sp>
    </p:spTree>
    <p:extLst>
      <p:ext uri="{BB962C8B-B14F-4D97-AF65-F5344CB8AC3E}">
        <p14:creationId xmlns:p14="http://schemas.microsoft.com/office/powerpoint/2010/main" val="2281261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D8C7A9EB-5FAE-4252-A800-CF7D4B4A6A45}" type="slidenum">
              <a:rPr lang="es-CO" smtClean="0"/>
              <a:t>7</a:t>
            </a:fld>
            <a:endParaRPr lang="es-CO"/>
          </a:p>
        </p:txBody>
      </p:sp>
    </p:spTree>
    <p:extLst>
      <p:ext uri="{BB962C8B-B14F-4D97-AF65-F5344CB8AC3E}">
        <p14:creationId xmlns:p14="http://schemas.microsoft.com/office/powerpoint/2010/main" val="1569476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17361923-85FE-C44D-A514-525FA625330C}" type="slidenum">
              <a:rPr lang="en-US" smtClean="0"/>
              <a:t>8</a:t>
            </a:fld>
            <a:endParaRPr lang="en-US"/>
          </a:p>
        </p:txBody>
      </p:sp>
    </p:spTree>
    <p:extLst>
      <p:ext uri="{BB962C8B-B14F-4D97-AF65-F5344CB8AC3E}">
        <p14:creationId xmlns:p14="http://schemas.microsoft.com/office/powerpoint/2010/main" val="1336914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t-BR" dirty="0"/>
              <a:t>05-03-2022 05:04:13</a:t>
            </a:r>
          </a:p>
          <a:p>
            <a:r>
              <a:rPr lang="pt-BR" dirty="0"/>
              <a:t>--------------------------------------------</a:t>
            </a:r>
          </a:p>
          <a:p>
            <a:r>
              <a:rPr lang="pt-BR" dirty="0"/>
              <a:t>A atualização metodológica das IPS foi impulsionada pelo apelo à ação global delineado nos três relatórios publicados em 2018 para melhorar a qualidade do atendimento nos centros de saúde para avançar para a Cobertura Universal de Saúde, destaca as lacunas na medição que precisam ser abordadas pela próxima geração de pesquisas em unidades sanitárias. Comissão Lancet sobre Sistemas de Saúde de Alta Qualidade</a:t>
            </a:r>
          </a:p>
          <a:p>
            <a:r>
              <a:rPr lang="pt-BR" dirty="0"/>
              <a:t>Relatório da Organização Mundial da Saúde (OMS), do o Banco Mundial (BM) e do Instituto de Medicina da Organização para Cooperação e Desenvolvimento Econômico (OCDE)</a:t>
            </a:r>
          </a:p>
          <a:p>
            <a:r>
              <a:rPr lang="pt-BR" dirty="0"/>
              <a:t>Há necessidade de renovar os métodos do IPS para levar em conta as mudanças na literatura e na teoria em torno da definição de cuidado de qualidade e como medi-lo. A atualização metodológica do IPS foi motivada por um apelo global à ação. Descrito em 3 relatórios publicados em 2018.</a:t>
            </a:r>
          </a:p>
          <a:p>
            <a:r>
              <a:rPr lang="pt-BR" dirty="0"/>
              <a:t>Todos os três relatórios observaram que existem lacunas na medição da qualidade do atendimento que podem ser abordadas pela próxima geração de pesquisas em unidades sanitárias.</a:t>
            </a:r>
          </a:p>
          <a:p>
            <a:r>
              <a:rPr lang="pt-BR" dirty="0"/>
              <a:t>E destacaram a necessidade de pesquisas abrangentes nas unidades sanitárias que ofereçam melhor medição do processo e dos resultados do atendimento, além de avaliar a prontidão por meio das  'entradas' estruturais no atendimento.</a:t>
            </a:r>
          </a:p>
          <a:p>
            <a:r>
              <a:rPr lang="pt-BR" dirty="0"/>
              <a:t>Em 2018, o Banco Mundial (BM) e a Organização Mundial da Saúde (OMS), juntamente com a Organização para Cooperação e Desenvolvimento Econômico (OCDE), publicaram seu primeiro relatório conjunto, com foco na prestação de serviços de saúde de qualidade como um imperativo global . O relatório recomenda que a agenda de medição se afaste de insumos e volume de atividades em direção a indicadores de qualidade incorporados em infraestruturas de informação de saúde locais e nacionais, comunicados de forma transparente aos utentes, provedores, reguladores e tomadores de decisão política . O relatório aponta várias áreas prioritárias para medição, como processos de cuidados e resultados e experiências que são valorizadas pelos pacientes.</a:t>
            </a:r>
          </a:p>
          <a:p>
            <a:r>
              <a:rPr lang="pt-BR" dirty="0"/>
              <a:t>Em 2018, as Academias Nacionais de Ciências, Engenharia e Medicina (NASEM) publicaram o relatório "Crossing the Global Quality Chasm: Improving Health Care Worldwide" para rever as evidências sobre a qualidade do atendimento em todo o mundo e fazer recomendações sobre sua melhoria, com foco em paÍses de baixa renda. Este relatório também observa que, embora as medidas dos 'entradas'  estruturais do atendimento sejam importantes, elas sozinhas não medem adequadamente a qualidade do atendimento. O relatório observa que as medidas que abordam os processos e especialmente os resultados dentro da cobertura universal de saúde são valiosas. As ações devem se concentrar na prestação de contas aos pacientes, construindo confiança e aprendizado ao longo do tempo, e devem ser transparentes e frequentes. O relatório enfatiza a necessidade de medir de forma abrangente a qualidade do atendimento no nível primário. A Comissão de Saúde Global da Lancet sobre Sistemas de Saúde de Alta Qualidade na Era dos Objetivos de Desenvolvimento Sustentável (HQSS) revisou as ferramentas existentes para benchmarking de sistemas de saúde, com foco na qualidade dos sistemas de saúde. A ênfase é colocada na medição de "sistemas de cuidados competentes", incluindo cuidados oportunos, integrados, seguros e contínuos e resultados centrados no paciente, como experiência, expectativas e satisfação.</a:t>
            </a:r>
          </a:p>
          <a:p>
            <a:r>
              <a:rPr lang="pt-BR" dirty="0"/>
              <a:t>Temas que coincidem em todos esses relatórios:</a:t>
            </a:r>
          </a:p>
          <a:p>
            <a:r>
              <a:rPr lang="pt-BR" dirty="0"/>
              <a:t>Existem lacunas na medição da qualidade do atendimento que podem ser abordadas pela próxima geração de pesquisas em unidades sanitárias.</a:t>
            </a:r>
          </a:p>
          <a:p>
            <a:r>
              <a:rPr lang="pt-BR" dirty="0"/>
              <a:t>A medição das 'entradas' estruturais do cuidado é importante para avaliar a 'prontidão', mas é inadequada para refletir a qualidade do cuidado. É imperativo medir melhor o processo e os resultados dos cuidados.</a:t>
            </a:r>
          </a:p>
          <a:p>
            <a:r>
              <a:rPr lang="pt-BR" dirty="0"/>
              <a:t>A experiência, as expectativas e a satisfação dos pacientes devem ser incluídas na medição do desempenho do sistema de saúde.</a:t>
            </a:r>
          </a:p>
          <a:p>
            <a:r>
              <a:rPr lang="pt-BR" dirty="0"/>
              <a:t>A medição e avaliação do sistema de saúde devem ser frequentes, contínuas e ágeis, e permitir a monitoria e avaliação comparativa no tempo e no lugar.</a:t>
            </a:r>
          </a:p>
          <a:p>
            <a:r>
              <a:rPr lang="pt-BR" dirty="0"/>
              <a:t>Todos os três relatórios observam que existem lacunas na medição da qualidade do atendimento que podem ser abordadas pela próxima geração de pesquisas em unidades de saúde.</a:t>
            </a:r>
          </a:p>
          <a:p>
            <a:r>
              <a:rPr lang="pt-BR" dirty="0"/>
              <a:t>E destacaram a necessidade de realizar levantamentos exaustivos em centros de saúde que ofereçam uma melhor medição do processo e dos resultados do atendimento, além de avaliar a prontidão por meio de insumos estruturais para o atendimento.</a:t>
            </a:r>
            <a:endParaRPr lang="es-CO" dirty="0"/>
          </a:p>
        </p:txBody>
      </p:sp>
      <p:sp>
        <p:nvSpPr>
          <p:cNvPr id="4" name="Marcador de número de diapositiva 3"/>
          <p:cNvSpPr>
            <a:spLocks noGrp="1"/>
          </p:cNvSpPr>
          <p:nvPr>
            <p:ph type="sldNum" sz="quarter" idx="5"/>
          </p:nvPr>
        </p:nvSpPr>
        <p:spPr/>
        <p:txBody>
          <a:bodyPr/>
          <a:lstStyle/>
          <a:p>
            <a:fld id="{D8C7A9EB-5FAE-4252-A800-CF7D4B4A6A45}" type="slidenum">
              <a:rPr lang="es-CO" smtClean="0"/>
              <a:t>9</a:t>
            </a:fld>
            <a:endParaRPr lang="es-CO"/>
          </a:p>
        </p:txBody>
      </p:sp>
    </p:spTree>
    <p:extLst>
      <p:ext uri="{BB962C8B-B14F-4D97-AF65-F5344CB8AC3E}">
        <p14:creationId xmlns:p14="http://schemas.microsoft.com/office/powerpoint/2010/main" val="3955067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3F4B59"/>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sz="1150" b="0" i="0">
                <a:solidFill>
                  <a:srgbClr val="1F1F1F"/>
                </a:solidFill>
                <a:latin typeface="Arial Black"/>
                <a:cs typeface="Arial Blac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3F4B59"/>
                </a:solidFill>
                <a:latin typeface="Arial Black"/>
                <a:cs typeface="Arial Black"/>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3F4B59"/>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Diapositiva de título">
    <p:bg>
      <p:bgPr>
        <a:solidFill>
          <a:schemeClr val="accent2"/>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911577F-5B6C-3D4C-8023-8E1C2712DFFD}"/>
              </a:ext>
            </a:extLst>
          </p:cNvPr>
          <p:cNvSpPr txBox="1"/>
          <p:nvPr userDrawn="1"/>
        </p:nvSpPr>
        <p:spPr>
          <a:xfrm>
            <a:off x="365962" y="180880"/>
            <a:ext cx="3886200" cy="201209"/>
          </a:xfrm>
          <a:prstGeom prst="rect">
            <a:avLst/>
          </a:prstGeom>
          <a:noFill/>
        </p:spPr>
        <p:txBody>
          <a:bodyPr wrap="square" lIns="0" tIns="0" rIns="0" bIns="0" rtlCol="0">
            <a:spAutoFit/>
          </a:bodyPr>
          <a:lstStyle/>
          <a:p>
            <a:pPr>
              <a:lnSpc>
                <a:spcPct val="120000"/>
              </a:lnSpc>
            </a:pPr>
            <a:r>
              <a:rPr lang="en-US" sz="1200">
                <a:solidFill>
                  <a:schemeClr val="bg1">
                    <a:lumMod val="50000"/>
                  </a:schemeClr>
                </a:solidFill>
                <a:latin typeface="Arial" panose="020B0604020202020204" pitchFamily="34" charset="0"/>
                <a:cs typeface="Arial" panose="020B0604020202020204" pitchFamily="34" charset="0"/>
              </a:rPr>
              <a:t>1. </a:t>
            </a:r>
            <a:r>
              <a:rPr lang="en-US" sz="1200">
                <a:solidFill>
                  <a:schemeClr val="accent1"/>
                </a:solidFill>
                <a:latin typeface="Arial" panose="020B0604020202020204" pitchFamily="34" charset="0"/>
                <a:cs typeface="Arial" panose="020B0604020202020204" pitchFamily="34" charset="0"/>
              </a:rPr>
              <a:t>Background and motivation</a:t>
            </a:r>
          </a:p>
        </p:txBody>
      </p:sp>
      <p:cxnSp>
        <p:nvCxnSpPr>
          <p:cNvPr id="3" name="Conector recto 2">
            <a:extLst>
              <a:ext uri="{FF2B5EF4-FFF2-40B4-BE49-F238E27FC236}">
                <a16:creationId xmlns:a16="http://schemas.microsoft.com/office/drawing/2014/main" id="{7DB942A7-F2D6-9C45-8FAE-2256735404FD}"/>
              </a:ext>
            </a:extLst>
          </p:cNvPr>
          <p:cNvCxnSpPr/>
          <p:nvPr userDrawn="1"/>
        </p:nvCxnSpPr>
        <p:spPr>
          <a:xfrm>
            <a:off x="0" y="538163"/>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a16="http://schemas.microsoft.com/office/drawing/2014/main" id="{23D5EA19-54D8-CD41-A391-31FBF1064670}"/>
              </a:ext>
            </a:extLst>
          </p:cNvPr>
          <p:cNvPicPr>
            <a:picLocks noChangeAspect="1"/>
          </p:cNvPicPr>
          <p:nvPr userDrawn="1"/>
        </p:nvPicPr>
        <p:blipFill>
          <a:blip r:embed="rId2"/>
          <a:srcRect/>
          <a:stretch/>
        </p:blipFill>
        <p:spPr>
          <a:xfrm>
            <a:off x="10042513" y="164732"/>
            <a:ext cx="1353620" cy="270724"/>
          </a:xfrm>
          <a:prstGeom prst="rect">
            <a:avLst/>
          </a:prstGeom>
        </p:spPr>
      </p:pic>
    </p:spTree>
    <p:extLst>
      <p:ext uri="{BB962C8B-B14F-4D97-AF65-F5344CB8AC3E}">
        <p14:creationId xmlns:p14="http://schemas.microsoft.com/office/powerpoint/2010/main" val="100045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E8EAE4"/>
          </a:solidFill>
        </p:spPr>
        <p:txBody>
          <a:bodyPr wrap="square" lIns="0" tIns="0" rIns="0" bIns="0" rtlCol="0"/>
          <a:lstStyle/>
          <a:p>
            <a:endParaRPr/>
          </a:p>
        </p:txBody>
      </p:sp>
      <p:sp>
        <p:nvSpPr>
          <p:cNvPr id="17" name="bk object 17"/>
          <p:cNvSpPr/>
          <p:nvPr/>
        </p:nvSpPr>
        <p:spPr>
          <a:xfrm>
            <a:off x="380" y="538352"/>
            <a:ext cx="12192000" cy="0"/>
          </a:xfrm>
          <a:custGeom>
            <a:avLst/>
            <a:gdLst/>
            <a:ahLst/>
            <a:cxnLst/>
            <a:rect l="l" t="t" r="r" b="b"/>
            <a:pathLst>
              <a:path w="12192000">
                <a:moveTo>
                  <a:pt x="0" y="0"/>
                </a:moveTo>
                <a:lnTo>
                  <a:pt x="12192000" y="0"/>
                </a:lnTo>
              </a:path>
            </a:pathLst>
          </a:custGeom>
          <a:ln w="19050">
            <a:solidFill>
              <a:srgbClr val="404A5A"/>
            </a:solidFill>
          </a:ln>
        </p:spPr>
        <p:txBody>
          <a:bodyPr wrap="square" lIns="0" tIns="0" rIns="0" bIns="0" rtlCol="0"/>
          <a:lstStyle/>
          <a:p>
            <a:endParaRPr/>
          </a:p>
        </p:txBody>
      </p:sp>
      <p:sp>
        <p:nvSpPr>
          <p:cNvPr id="18" name="bk object 18"/>
          <p:cNvSpPr/>
          <p:nvPr/>
        </p:nvSpPr>
        <p:spPr>
          <a:xfrm>
            <a:off x="10042397" y="164592"/>
            <a:ext cx="1354072" cy="270509"/>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525462" y="863382"/>
            <a:ext cx="3298825" cy="1523364"/>
          </a:xfrm>
          <a:prstGeom prst="rect">
            <a:avLst/>
          </a:prstGeom>
        </p:spPr>
        <p:txBody>
          <a:bodyPr wrap="square" lIns="0" tIns="0" rIns="0" bIns="0">
            <a:spAutoFit/>
          </a:bodyPr>
          <a:lstStyle>
            <a:lvl1pPr>
              <a:defRPr sz="2800" b="0" i="0">
                <a:solidFill>
                  <a:srgbClr val="3F4B59"/>
                </a:solidFill>
                <a:latin typeface="Arial Black"/>
                <a:cs typeface="Arial Black"/>
              </a:defRPr>
            </a:lvl1pPr>
          </a:lstStyle>
          <a:p>
            <a:endParaRPr/>
          </a:p>
        </p:txBody>
      </p:sp>
      <p:sp>
        <p:nvSpPr>
          <p:cNvPr id="3" name="Holder 3"/>
          <p:cNvSpPr>
            <a:spLocks noGrp="1"/>
          </p:cNvSpPr>
          <p:nvPr>
            <p:ph type="body" idx="1"/>
          </p:nvPr>
        </p:nvSpPr>
        <p:spPr>
          <a:xfrm>
            <a:off x="1121733" y="3274460"/>
            <a:ext cx="9948532" cy="1434464"/>
          </a:xfrm>
          <a:prstGeom prst="rect">
            <a:avLst/>
          </a:prstGeom>
        </p:spPr>
        <p:txBody>
          <a:bodyPr wrap="square" lIns="0" tIns="0" rIns="0" bIns="0">
            <a:spAutoFit/>
          </a:bodyPr>
          <a:lstStyle>
            <a:lvl1pPr>
              <a:defRPr sz="1150" b="0" i="0">
                <a:solidFill>
                  <a:srgbClr val="1F1F1F"/>
                </a:solidFill>
                <a:latin typeface="Arial Black"/>
                <a:cs typeface="Arial Black"/>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3/19/2022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8.pn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51.png"/><Relationship Id="rId18" Type="http://schemas.openxmlformats.org/officeDocument/2006/relationships/image" Target="../media/image56.jpg"/><Relationship Id="rId26" Type="http://schemas.openxmlformats.org/officeDocument/2006/relationships/image" Target="../media/image64.jpg"/><Relationship Id="rId3" Type="http://schemas.openxmlformats.org/officeDocument/2006/relationships/image" Target="../media/image28.png"/><Relationship Id="rId21" Type="http://schemas.openxmlformats.org/officeDocument/2006/relationships/image" Target="../media/image59.png"/><Relationship Id="rId7" Type="http://schemas.openxmlformats.org/officeDocument/2006/relationships/image" Target="../media/image40.png"/><Relationship Id="rId12" Type="http://schemas.openxmlformats.org/officeDocument/2006/relationships/image" Target="../media/image50.jpg"/><Relationship Id="rId17" Type="http://schemas.openxmlformats.org/officeDocument/2006/relationships/image" Target="../media/image55.png"/><Relationship Id="rId25" Type="http://schemas.openxmlformats.org/officeDocument/2006/relationships/image" Target="../media/image63.png"/><Relationship Id="rId2" Type="http://schemas.openxmlformats.org/officeDocument/2006/relationships/notesSlide" Target="../notesSlides/notesSlide18.xml"/><Relationship Id="rId16" Type="http://schemas.openxmlformats.org/officeDocument/2006/relationships/image" Target="../media/image54.jpg"/><Relationship Id="rId20" Type="http://schemas.openxmlformats.org/officeDocument/2006/relationships/image" Target="../media/image58.jpg"/><Relationship Id="rId29"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49.png"/><Relationship Id="rId24" Type="http://schemas.openxmlformats.org/officeDocument/2006/relationships/image" Target="../media/image62.jpg"/><Relationship Id="rId5" Type="http://schemas.openxmlformats.org/officeDocument/2006/relationships/image" Target="../media/image39.png"/><Relationship Id="rId15" Type="http://schemas.openxmlformats.org/officeDocument/2006/relationships/image" Target="../media/image53.png"/><Relationship Id="rId23" Type="http://schemas.openxmlformats.org/officeDocument/2006/relationships/image" Target="../media/image61.png"/><Relationship Id="rId28" Type="http://schemas.openxmlformats.org/officeDocument/2006/relationships/image" Target="../media/image66.png"/><Relationship Id="rId10" Type="http://schemas.openxmlformats.org/officeDocument/2006/relationships/image" Target="../media/image48.jpg"/><Relationship Id="rId19" Type="http://schemas.openxmlformats.org/officeDocument/2006/relationships/image" Target="../media/image57.png"/><Relationship Id="rId4" Type="http://schemas.openxmlformats.org/officeDocument/2006/relationships/image" Target="../media/image38.png"/><Relationship Id="rId9" Type="http://schemas.openxmlformats.org/officeDocument/2006/relationships/image" Target="../media/image47.png"/><Relationship Id="rId14" Type="http://schemas.openxmlformats.org/officeDocument/2006/relationships/image" Target="../media/image52.jpg"/><Relationship Id="rId22" Type="http://schemas.openxmlformats.org/officeDocument/2006/relationships/image" Target="../media/image60.jpg"/><Relationship Id="rId27" Type="http://schemas.openxmlformats.org/officeDocument/2006/relationships/image" Target="../media/image65.png"/><Relationship Id="rId30" Type="http://schemas.openxmlformats.org/officeDocument/2006/relationships/image" Target="../media/image68.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comments" Target="../comments/comment1.xml"/><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40.png"/><Relationship Id="rId12" Type="http://schemas.openxmlformats.org/officeDocument/2006/relationships/image" Target="../media/image72.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6.png"/><Relationship Id="rId11" Type="http://schemas.openxmlformats.org/officeDocument/2006/relationships/image" Target="../media/image71.png"/><Relationship Id="rId5" Type="http://schemas.openxmlformats.org/officeDocument/2006/relationships/image" Target="../media/image39.png"/><Relationship Id="rId10" Type="http://schemas.openxmlformats.org/officeDocument/2006/relationships/image" Target="../media/image70.png"/><Relationship Id="rId4" Type="http://schemas.openxmlformats.org/officeDocument/2006/relationships/image" Target="../media/image38.png"/><Relationship Id="rId9" Type="http://schemas.openxmlformats.org/officeDocument/2006/relationships/image" Target="../media/image69.jpg"/></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75.png"/><Relationship Id="rId3" Type="http://schemas.openxmlformats.org/officeDocument/2006/relationships/image" Target="../media/image31.png"/><Relationship Id="rId7" Type="http://schemas.openxmlformats.org/officeDocument/2006/relationships/image" Target="../media/image46.png"/><Relationship Id="rId12" Type="http://schemas.openxmlformats.org/officeDocument/2006/relationships/image" Target="../media/image7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34.png"/><Relationship Id="rId5" Type="http://schemas.openxmlformats.org/officeDocument/2006/relationships/image" Target="../media/image38.png"/><Relationship Id="rId15" Type="http://schemas.openxmlformats.org/officeDocument/2006/relationships/image" Target="../media/image77.png"/><Relationship Id="rId10" Type="http://schemas.openxmlformats.org/officeDocument/2006/relationships/image" Target="../media/image73.png"/><Relationship Id="rId4" Type="http://schemas.openxmlformats.org/officeDocument/2006/relationships/image" Target="../media/image28.png"/><Relationship Id="rId9" Type="http://schemas.openxmlformats.org/officeDocument/2006/relationships/image" Target="../media/image32.png"/><Relationship Id="rId14" Type="http://schemas.openxmlformats.org/officeDocument/2006/relationships/image" Target="../media/image76.png"/></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76.png"/><Relationship Id="rId18" Type="http://schemas.openxmlformats.org/officeDocument/2006/relationships/image" Target="../media/image80.png"/><Relationship Id="rId3" Type="http://schemas.openxmlformats.org/officeDocument/2006/relationships/image" Target="../media/image1.png"/><Relationship Id="rId7" Type="http://schemas.openxmlformats.org/officeDocument/2006/relationships/image" Target="../media/image39.png"/><Relationship Id="rId12" Type="http://schemas.openxmlformats.org/officeDocument/2006/relationships/image" Target="../media/image34.png"/><Relationship Id="rId17" Type="http://schemas.openxmlformats.org/officeDocument/2006/relationships/image" Target="../media/image79.png"/><Relationship Id="rId2" Type="http://schemas.openxmlformats.org/officeDocument/2006/relationships/notesSlide" Target="../notesSlides/notesSlide21.xml"/><Relationship Id="rId16" Type="http://schemas.openxmlformats.org/officeDocument/2006/relationships/image" Target="../media/image78.png"/><Relationship Id="rId20"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73.png"/><Relationship Id="rId5" Type="http://schemas.openxmlformats.org/officeDocument/2006/relationships/image" Target="../media/image28.png"/><Relationship Id="rId15" Type="http://schemas.openxmlformats.org/officeDocument/2006/relationships/image" Target="../media/image35.png"/><Relationship Id="rId10" Type="http://schemas.openxmlformats.org/officeDocument/2006/relationships/image" Target="../media/image32.png"/><Relationship Id="rId19" Type="http://schemas.openxmlformats.org/officeDocument/2006/relationships/image" Target="../media/image81.png"/><Relationship Id="rId4" Type="http://schemas.openxmlformats.org/officeDocument/2006/relationships/image" Target="../media/image31.png"/><Relationship Id="rId9" Type="http://schemas.openxmlformats.org/officeDocument/2006/relationships/image" Target="../media/image40.png"/><Relationship Id="rId14" Type="http://schemas.openxmlformats.org/officeDocument/2006/relationships/image" Target="../media/image77.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s>
</file>

<file path=ppt/slides/_rels/slide26.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27.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1.png"/><Relationship Id="rId7" Type="http://schemas.openxmlformats.org/officeDocument/2006/relationships/image" Target="../media/image10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28.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29.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1.png"/><Relationship Id="rId7" Type="http://schemas.openxmlformats.org/officeDocument/2006/relationships/image" Target="../media/image10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 Id="rId9" Type="http://schemas.openxmlformats.org/officeDocument/2006/relationships/image" Target="../media/image10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31.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97.png"/><Relationship Id="rId7" Type="http://schemas.openxmlformats.org/officeDocument/2006/relationships/image" Target="../media/image104.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32.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33.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3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35.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png"/><Relationship Id="rId7" Type="http://schemas.openxmlformats.org/officeDocument/2006/relationships/image" Target="../media/image10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 Id="rId9" Type="http://schemas.openxmlformats.org/officeDocument/2006/relationships/image" Target="../media/image108.png"/></Relationships>
</file>

<file path=ppt/slides/_rels/slide36.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97.png"/><Relationship Id="rId7" Type="http://schemas.openxmlformats.org/officeDocument/2006/relationships/image" Target="../media/image10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10" Type="http://schemas.openxmlformats.org/officeDocument/2006/relationships/image" Target="../media/image112.png"/><Relationship Id="rId4" Type="http://schemas.openxmlformats.org/officeDocument/2006/relationships/image" Target="../media/image98.png"/><Relationship Id="rId9" Type="http://schemas.openxmlformats.org/officeDocument/2006/relationships/image" Target="../media/image111.png"/></Relationships>
</file>

<file path=ppt/slides/_rels/slide3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image" Target="../media/image124.png"/><Relationship Id="rId18" Type="http://schemas.openxmlformats.org/officeDocument/2006/relationships/image" Target="../media/image129.png"/><Relationship Id="rId3" Type="http://schemas.openxmlformats.org/officeDocument/2006/relationships/image" Target="../media/image114.png"/><Relationship Id="rId7" Type="http://schemas.openxmlformats.org/officeDocument/2006/relationships/image" Target="../media/image118.png"/><Relationship Id="rId12" Type="http://schemas.openxmlformats.org/officeDocument/2006/relationships/image" Target="../media/image123.png"/><Relationship Id="rId17" Type="http://schemas.openxmlformats.org/officeDocument/2006/relationships/image" Target="../media/image128.png"/><Relationship Id="rId2" Type="http://schemas.openxmlformats.org/officeDocument/2006/relationships/notesSlide" Target="../notesSlides/notesSlide34.xml"/><Relationship Id="rId16" Type="http://schemas.openxmlformats.org/officeDocument/2006/relationships/image" Target="../media/image127.png"/><Relationship Id="rId1" Type="http://schemas.openxmlformats.org/officeDocument/2006/relationships/slideLayout" Target="../slideLayouts/slideLayout2.xml"/><Relationship Id="rId6" Type="http://schemas.openxmlformats.org/officeDocument/2006/relationships/image" Target="../media/image117.png"/><Relationship Id="rId11" Type="http://schemas.openxmlformats.org/officeDocument/2006/relationships/image" Target="../media/image122.png"/><Relationship Id="rId5" Type="http://schemas.openxmlformats.org/officeDocument/2006/relationships/image" Target="../media/image116.png"/><Relationship Id="rId15" Type="http://schemas.openxmlformats.org/officeDocument/2006/relationships/image" Target="../media/image126.png"/><Relationship Id="rId10" Type="http://schemas.openxmlformats.org/officeDocument/2006/relationships/image" Target="../media/image121.png"/><Relationship Id="rId4" Type="http://schemas.openxmlformats.org/officeDocument/2006/relationships/image" Target="../media/image115.png"/><Relationship Id="rId9" Type="http://schemas.openxmlformats.org/officeDocument/2006/relationships/image" Target="../media/image120.png"/><Relationship Id="rId14" Type="http://schemas.openxmlformats.org/officeDocument/2006/relationships/image" Target="../media/image125.png"/></Relationships>
</file>

<file path=ppt/slides/_rels/slide3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3.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97.png"/><Relationship Id="rId7" Type="http://schemas.openxmlformats.org/officeDocument/2006/relationships/image" Target="../media/image13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4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42.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3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4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44.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97.png"/><Relationship Id="rId7" Type="http://schemas.openxmlformats.org/officeDocument/2006/relationships/image" Target="../media/image13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45.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image" Target="../media/image139.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_rels/slide4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mailto:jsharma3@worldbank.org" TargetMode="External"/><Relationship Id="rId4" Type="http://schemas.openxmlformats.org/officeDocument/2006/relationships/hyperlink" Target="mailto:kandrews@worldbank.org"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146.png"/><Relationship Id="rId13" Type="http://schemas.openxmlformats.org/officeDocument/2006/relationships/image" Target="../media/image150.png"/><Relationship Id="rId3" Type="http://schemas.openxmlformats.org/officeDocument/2006/relationships/image" Target="../media/image141.png"/><Relationship Id="rId7" Type="http://schemas.openxmlformats.org/officeDocument/2006/relationships/image" Target="../media/image145.png"/><Relationship Id="rId12" Type="http://schemas.openxmlformats.org/officeDocument/2006/relationships/image" Target="../media/image149.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44.png"/><Relationship Id="rId11" Type="http://schemas.openxmlformats.org/officeDocument/2006/relationships/image" Target="../media/image148.png"/><Relationship Id="rId5" Type="http://schemas.openxmlformats.org/officeDocument/2006/relationships/image" Target="../media/image143.png"/><Relationship Id="rId10" Type="http://schemas.openxmlformats.org/officeDocument/2006/relationships/image" Target="../media/image147.png"/><Relationship Id="rId4" Type="http://schemas.openxmlformats.org/officeDocument/2006/relationships/image" Target="../media/image142.png"/><Relationship Id="rId9" Type="http://schemas.openxmlformats.org/officeDocument/2006/relationships/image" Target="../media/image135.png"/><Relationship Id="rId14" Type="http://schemas.openxmlformats.org/officeDocument/2006/relationships/image" Target="../media/image151.png"/></Relationships>
</file>

<file path=ppt/slides/_rels/slide49.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2.xml"/><Relationship Id="rId5" Type="http://schemas.openxmlformats.org/officeDocument/2006/relationships/image" Target="../media/image156.png"/><Relationship Id="rId4" Type="http://schemas.openxmlformats.org/officeDocument/2006/relationships/image" Target="../media/image15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4300"/>
            <a:ext cx="12192000" cy="67437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E8EAE4"/>
          </a:solidFill>
        </p:spPr>
        <p:txBody>
          <a:bodyPr wrap="square" lIns="0" tIns="0" rIns="0" bIns="0" rtlCol="0"/>
          <a:lstStyle/>
          <a:p>
            <a:endParaRPr/>
          </a:p>
        </p:txBody>
      </p:sp>
      <p:sp>
        <p:nvSpPr>
          <p:cNvPr id="3" name="object 3"/>
          <p:cNvSpPr/>
          <p:nvPr/>
        </p:nvSpPr>
        <p:spPr>
          <a:xfrm>
            <a:off x="4377684" y="0"/>
            <a:ext cx="7814309" cy="6858000"/>
          </a:xfrm>
          <a:custGeom>
            <a:avLst/>
            <a:gdLst/>
            <a:ahLst/>
            <a:cxnLst/>
            <a:rect l="l" t="t" r="r" b="b"/>
            <a:pathLst>
              <a:path w="7814309" h="6858000">
                <a:moveTo>
                  <a:pt x="7814314" y="0"/>
                </a:moveTo>
                <a:lnTo>
                  <a:pt x="1402194" y="0"/>
                </a:lnTo>
                <a:lnTo>
                  <a:pt x="1272032" y="136525"/>
                </a:lnTo>
                <a:lnTo>
                  <a:pt x="1239726" y="172422"/>
                </a:lnTo>
                <a:lnTo>
                  <a:pt x="1207771" y="208639"/>
                </a:lnTo>
                <a:lnTo>
                  <a:pt x="1176169" y="245171"/>
                </a:lnTo>
                <a:lnTo>
                  <a:pt x="1144922" y="282017"/>
                </a:lnTo>
                <a:lnTo>
                  <a:pt x="1114033" y="319174"/>
                </a:lnTo>
                <a:lnTo>
                  <a:pt x="1083506" y="356640"/>
                </a:lnTo>
                <a:lnTo>
                  <a:pt x="1053342" y="394410"/>
                </a:lnTo>
                <a:lnTo>
                  <a:pt x="1023543" y="432484"/>
                </a:lnTo>
                <a:lnTo>
                  <a:pt x="994114" y="470858"/>
                </a:lnTo>
                <a:lnTo>
                  <a:pt x="965057" y="509529"/>
                </a:lnTo>
                <a:lnTo>
                  <a:pt x="936373" y="548495"/>
                </a:lnTo>
                <a:lnTo>
                  <a:pt x="908066" y="587753"/>
                </a:lnTo>
                <a:lnTo>
                  <a:pt x="880139" y="627301"/>
                </a:lnTo>
                <a:lnTo>
                  <a:pt x="852594" y="667136"/>
                </a:lnTo>
                <a:lnTo>
                  <a:pt x="825434" y="707254"/>
                </a:lnTo>
                <a:lnTo>
                  <a:pt x="798662" y="747655"/>
                </a:lnTo>
                <a:lnTo>
                  <a:pt x="772280" y="788334"/>
                </a:lnTo>
                <a:lnTo>
                  <a:pt x="746290" y="829289"/>
                </a:lnTo>
                <a:lnTo>
                  <a:pt x="720696" y="870518"/>
                </a:lnTo>
                <a:lnTo>
                  <a:pt x="695501" y="912017"/>
                </a:lnTo>
                <a:lnTo>
                  <a:pt x="670706" y="953785"/>
                </a:lnTo>
                <a:lnTo>
                  <a:pt x="646315" y="995818"/>
                </a:lnTo>
                <a:lnTo>
                  <a:pt x="622330" y="1038114"/>
                </a:lnTo>
                <a:lnTo>
                  <a:pt x="598753" y="1080670"/>
                </a:lnTo>
                <a:lnTo>
                  <a:pt x="575589" y="1123483"/>
                </a:lnTo>
                <a:lnTo>
                  <a:pt x="552838" y="1166552"/>
                </a:lnTo>
                <a:lnTo>
                  <a:pt x="530505" y="1209872"/>
                </a:lnTo>
                <a:lnTo>
                  <a:pt x="508591" y="1253442"/>
                </a:lnTo>
                <a:lnTo>
                  <a:pt x="487100" y="1297259"/>
                </a:lnTo>
                <a:lnTo>
                  <a:pt x="466033" y="1341320"/>
                </a:lnTo>
                <a:lnTo>
                  <a:pt x="445394" y="1385622"/>
                </a:lnTo>
                <a:lnTo>
                  <a:pt x="425185" y="1430163"/>
                </a:lnTo>
                <a:lnTo>
                  <a:pt x="405409" y="1474940"/>
                </a:lnTo>
                <a:lnTo>
                  <a:pt x="386068" y="1519951"/>
                </a:lnTo>
                <a:lnTo>
                  <a:pt x="367166" y="1565192"/>
                </a:lnTo>
                <a:lnTo>
                  <a:pt x="348705" y="1610662"/>
                </a:lnTo>
                <a:lnTo>
                  <a:pt x="330687" y="1656357"/>
                </a:lnTo>
                <a:lnTo>
                  <a:pt x="313116" y="1702275"/>
                </a:lnTo>
                <a:lnTo>
                  <a:pt x="295993" y="1748413"/>
                </a:lnTo>
                <a:lnTo>
                  <a:pt x="279322" y="1794768"/>
                </a:lnTo>
                <a:lnTo>
                  <a:pt x="263106" y="1841338"/>
                </a:lnTo>
                <a:lnTo>
                  <a:pt x="247346" y="1888120"/>
                </a:lnTo>
                <a:lnTo>
                  <a:pt x="232046" y="1935111"/>
                </a:lnTo>
                <a:lnTo>
                  <a:pt x="217208" y="1982310"/>
                </a:lnTo>
                <a:lnTo>
                  <a:pt x="202835" y="2029712"/>
                </a:lnTo>
                <a:lnTo>
                  <a:pt x="188930" y="2077316"/>
                </a:lnTo>
                <a:lnTo>
                  <a:pt x="175495" y="2125118"/>
                </a:lnTo>
                <a:lnTo>
                  <a:pt x="162533" y="2173117"/>
                </a:lnTo>
                <a:lnTo>
                  <a:pt x="150047" y="2221309"/>
                </a:lnTo>
                <a:lnTo>
                  <a:pt x="138039" y="2269692"/>
                </a:lnTo>
                <a:lnTo>
                  <a:pt x="126512" y="2318263"/>
                </a:lnTo>
                <a:lnTo>
                  <a:pt x="115468" y="2367019"/>
                </a:lnTo>
                <a:lnTo>
                  <a:pt x="104911" y="2415958"/>
                </a:lnTo>
                <a:lnTo>
                  <a:pt x="94843" y="2465077"/>
                </a:lnTo>
                <a:lnTo>
                  <a:pt x="85266" y="2514373"/>
                </a:lnTo>
                <a:lnTo>
                  <a:pt x="76184" y="2563844"/>
                </a:lnTo>
                <a:lnTo>
                  <a:pt x="67598" y="2613488"/>
                </a:lnTo>
                <a:lnTo>
                  <a:pt x="59513" y="2663300"/>
                </a:lnTo>
                <a:lnTo>
                  <a:pt x="51929" y="2713279"/>
                </a:lnTo>
                <a:lnTo>
                  <a:pt x="44851" y="2763423"/>
                </a:lnTo>
                <a:lnTo>
                  <a:pt x="38280" y="2813727"/>
                </a:lnTo>
                <a:lnTo>
                  <a:pt x="32220" y="2864191"/>
                </a:lnTo>
                <a:lnTo>
                  <a:pt x="26672" y="2914810"/>
                </a:lnTo>
                <a:lnTo>
                  <a:pt x="21640" y="2965583"/>
                </a:lnTo>
                <a:lnTo>
                  <a:pt x="17127" y="3016507"/>
                </a:lnTo>
                <a:lnTo>
                  <a:pt x="13135" y="3067578"/>
                </a:lnTo>
                <a:lnTo>
                  <a:pt x="9666" y="3118795"/>
                </a:lnTo>
                <a:lnTo>
                  <a:pt x="6723" y="3170155"/>
                </a:lnTo>
                <a:lnTo>
                  <a:pt x="4310" y="3221654"/>
                </a:lnTo>
                <a:lnTo>
                  <a:pt x="2428" y="3273291"/>
                </a:lnTo>
                <a:lnTo>
                  <a:pt x="1081" y="3325063"/>
                </a:lnTo>
                <a:lnTo>
                  <a:pt x="270" y="3376966"/>
                </a:lnTo>
                <a:lnTo>
                  <a:pt x="0" y="3429000"/>
                </a:lnTo>
                <a:lnTo>
                  <a:pt x="270" y="3481033"/>
                </a:lnTo>
                <a:lnTo>
                  <a:pt x="1081" y="3532936"/>
                </a:lnTo>
                <a:lnTo>
                  <a:pt x="2428" y="3584708"/>
                </a:lnTo>
                <a:lnTo>
                  <a:pt x="4310" y="3636345"/>
                </a:lnTo>
                <a:lnTo>
                  <a:pt x="6723" y="3687844"/>
                </a:lnTo>
                <a:lnTo>
                  <a:pt x="9666" y="3739204"/>
                </a:lnTo>
                <a:lnTo>
                  <a:pt x="13135" y="3790421"/>
                </a:lnTo>
                <a:lnTo>
                  <a:pt x="17127" y="3841492"/>
                </a:lnTo>
                <a:lnTo>
                  <a:pt x="21640" y="3892416"/>
                </a:lnTo>
                <a:lnTo>
                  <a:pt x="26672" y="3943189"/>
                </a:lnTo>
                <a:lnTo>
                  <a:pt x="32220" y="3993808"/>
                </a:lnTo>
                <a:lnTo>
                  <a:pt x="38280" y="4044272"/>
                </a:lnTo>
                <a:lnTo>
                  <a:pt x="44851" y="4094576"/>
                </a:lnTo>
                <a:lnTo>
                  <a:pt x="51929" y="4144720"/>
                </a:lnTo>
                <a:lnTo>
                  <a:pt x="59513" y="4194699"/>
                </a:lnTo>
                <a:lnTo>
                  <a:pt x="67598" y="4244511"/>
                </a:lnTo>
                <a:lnTo>
                  <a:pt x="76184" y="4294155"/>
                </a:lnTo>
                <a:lnTo>
                  <a:pt x="85266" y="4343626"/>
                </a:lnTo>
                <a:lnTo>
                  <a:pt x="94843" y="4392922"/>
                </a:lnTo>
                <a:lnTo>
                  <a:pt x="104911" y="4442041"/>
                </a:lnTo>
                <a:lnTo>
                  <a:pt x="115468" y="4490980"/>
                </a:lnTo>
                <a:lnTo>
                  <a:pt x="126512" y="4539736"/>
                </a:lnTo>
                <a:lnTo>
                  <a:pt x="138039" y="4588307"/>
                </a:lnTo>
                <a:lnTo>
                  <a:pt x="150047" y="4636690"/>
                </a:lnTo>
                <a:lnTo>
                  <a:pt x="162533" y="4684882"/>
                </a:lnTo>
                <a:lnTo>
                  <a:pt x="175495" y="4732881"/>
                </a:lnTo>
                <a:lnTo>
                  <a:pt x="188930" y="4780683"/>
                </a:lnTo>
                <a:lnTo>
                  <a:pt x="202835" y="4828287"/>
                </a:lnTo>
                <a:lnTo>
                  <a:pt x="217208" y="4875689"/>
                </a:lnTo>
                <a:lnTo>
                  <a:pt x="232046" y="4922888"/>
                </a:lnTo>
                <a:lnTo>
                  <a:pt x="247346" y="4969879"/>
                </a:lnTo>
                <a:lnTo>
                  <a:pt x="263106" y="5016661"/>
                </a:lnTo>
                <a:lnTo>
                  <a:pt x="279322" y="5063231"/>
                </a:lnTo>
                <a:lnTo>
                  <a:pt x="295993" y="5109586"/>
                </a:lnTo>
                <a:lnTo>
                  <a:pt x="313116" y="5155724"/>
                </a:lnTo>
                <a:lnTo>
                  <a:pt x="330687" y="5201642"/>
                </a:lnTo>
                <a:lnTo>
                  <a:pt x="348705" y="5247337"/>
                </a:lnTo>
                <a:lnTo>
                  <a:pt x="367166" y="5292807"/>
                </a:lnTo>
                <a:lnTo>
                  <a:pt x="386068" y="5338048"/>
                </a:lnTo>
                <a:lnTo>
                  <a:pt x="405409" y="5383059"/>
                </a:lnTo>
                <a:lnTo>
                  <a:pt x="425185" y="5427836"/>
                </a:lnTo>
                <a:lnTo>
                  <a:pt x="445394" y="5472377"/>
                </a:lnTo>
                <a:lnTo>
                  <a:pt x="466033" y="5516679"/>
                </a:lnTo>
                <a:lnTo>
                  <a:pt x="487100" y="5560740"/>
                </a:lnTo>
                <a:lnTo>
                  <a:pt x="508591" y="5604557"/>
                </a:lnTo>
                <a:lnTo>
                  <a:pt x="530505" y="5648127"/>
                </a:lnTo>
                <a:lnTo>
                  <a:pt x="552838" y="5691447"/>
                </a:lnTo>
                <a:lnTo>
                  <a:pt x="575589" y="5734516"/>
                </a:lnTo>
                <a:lnTo>
                  <a:pt x="598753" y="5777329"/>
                </a:lnTo>
                <a:lnTo>
                  <a:pt x="622330" y="5819885"/>
                </a:lnTo>
                <a:lnTo>
                  <a:pt x="646315" y="5862181"/>
                </a:lnTo>
                <a:lnTo>
                  <a:pt x="670706" y="5904214"/>
                </a:lnTo>
                <a:lnTo>
                  <a:pt x="695501" y="5945982"/>
                </a:lnTo>
                <a:lnTo>
                  <a:pt x="720696" y="5987481"/>
                </a:lnTo>
                <a:lnTo>
                  <a:pt x="746290" y="6028710"/>
                </a:lnTo>
                <a:lnTo>
                  <a:pt x="772280" y="6069665"/>
                </a:lnTo>
                <a:lnTo>
                  <a:pt x="798662" y="6110344"/>
                </a:lnTo>
                <a:lnTo>
                  <a:pt x="825434" y="6150745"/>
                </a:lnTo>
                <a:lnTo>
                  <a:pt x="852594" y="6190863"/>
                </a:lnTo>
                <a:lnTo>
                  <a:pt x="880139" y="6230698"/>
                </a:lnTo>
                <a:lnTo>
                  <a:pt x="908066" y="6270246"/>
                </a:lnTo>
                <a:lnTo>
                  <a:pt x="936373" y="6309504"/>
                </a:lnTo>
                <a:lnTo>
                  <a:pt x="965057" y="6348470"/>
                </a:lnTo>
                <a:lnTo>
                  <a:pt x="994114" y="6387141"/>
                </a:lnTo>
                <a:lnTo>
                  <a:pt x="1023543" y="6425515"/>
                </a:lnTo>
                <a:lnTo>
                  <a:pt x="1053342" y="6463589"/>
                </a:lnTo>
                <a:lnTo>
                  <a:pt x="1083506" y="6501359"/>
                </a:lnTo>
                <a:lnTo>
                  <a:pt x="1114033" y="6538825"/>
                </a:lnTo>
                <a:lnTo>
                  <a:pt x="1144922" y="6575982"/>
                </a:lnTo>
                <a:lnTo>
                  <a:pt x="1176169" y="6612828"/>
                </a:lnTo>
                <a:lnTo>
                  <a:pt x="1207771" y="6649360"/>
                </a:lnTo>
                <a:lnTo>
                  <a:pt x="1239726" y="6685577"/>
                </a:lnTo>
                <a:lnTo>
                  <a:pt x="1272032" y="6721475"/>
                </a:lnTo>
                <a:lnTo>
                  <a:pt x="1402194" y="6858000"/>
                </a:lnTo>
                <a:lnTo>
                  <a:pt x="7814314" y="6858000"/>
                </a:lnTo>
                <a:lnTo>
                  <a:pt x="7814314" y="0"/>
                </a:lnTo>
                <a:close/>
              </a:path>
            </a:pathLst>
          </a:custGeom>
          <a:solidFill>
            <a:srgbClr val="404A5A"/>
          </a:solidFill>
        </p:spPr>
        <p:txBody>
          <a:bodyPr wrap="square" lIns="0" tIns="0" rIns="0" bIns="0" rtlCol="0"/>
          <a:lstStyle/>
          <a:p>
            <a:endParaRPr/>
          </a:p>
        </p:txBody>
      </p:sp>
      <p:sp>
        <p:nvSpPr>
          <p:cNvPr id="4" name="object 4"/>
          <p:cNvSpPr/>
          <p:nvPr/>
        </p:nvSpPr>
        <p:spPr>
          <a:xfrm>
            <a:off x="547116" y="537972"/>
            <a:ext cx="1618487" cy="31546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625529" y="4314096"/>
            <a:ext cx="126364" cy="521334"/>
          </a:xfrm>
          <a:custGeom>
            <a:avLst/>
            <a:gdLst/>
            <a:ahLst/>
            <a:cxnLst/>
            <a:rect l="l" t="t" r="r" b="b"/>
            <a:pathLst>
              <a:path w="126365" h="521335">
                <a:moveTo>
                  <a:pt x="45788" y="521214"/>
                </a:moveTo>
                <a:lnTo>
                  <a:pt x="25755" y="432146"/>
                </a:lnTo>
                <a:lnTo>
                  <a:pt x="14308" y="379424"/>
                </a:lnTo>
                <a:lnTo>
                  <a:pt x="7154" y="342316"/>
                </a:lnTo>
                <a:lnTo>
                  <a:pt x="0" y="300093"/>
                </a:lnTo>
                <a:lnTo>
                  <a:pt x="1118" y="267495"/>
                </a:lnTo>
                <a:lnTo>
                  <a:pt x="11572" y="228669"/>
                </a:lnTo>
                <a:lnTo>
                  <a:pt x="29134" y="185296"/>
                </a:lnTo>
                <a:lnTo>
                  <a:pt x="51578" y="139060"/>
                </a:lnTo>
                <a:lnTo>
                  <a:pt x="76674" y="91643"/>
                </a:lnTo>
                <a:lnTo>
                  <a:pt x="102197" y="44729"/>
                </a:lnTo>
                <a:lnTo>
                  <a:pt x="125917" y="0"/>
                </a:lnTo>
              </a:path>
            </a:pathLst>
          </a:custGeom>
          <a:ln w="47227">
            <a:solidFill>
              <a:srgbClr val="DAE3EB"/>
            </a:solidFill>
          </a:ln>
        </p:spPr>
        <p:txBody>
          <a:bodyPr wrap="square" lIns="0" tIns="0" rIns="0" bIns="0" rtlCol="0"/>
          <a:lstStyle/>
          <a:p>
            <a:endParaRPr/>
          </a:p>
        </p:txBody>
      </p:sp>
      <p:sp>
        <p:nvSpPr>
          <p:cNvPr id="6" name="object 6"/>
          <p:cNvSpPr/>
          <p:nvPr/>
        </p:nvSpPr>
        <p:spPr>
          <a:xfrm>
            <a:off x="6464641" y="2690147"/>
            <a:ext cx="764540" cy="2134235"/>
          </a:xfrm>
          <a:custGeom>
            <a:avLst/>
            <a:gdLst/>
            <a:ahLst/>
            <a:cxnLst/>
            <a:rect l="l" t="t" r="r" b="b"/>
            <a:pathLst>
              <a:path w="764540" h="2134235">
                <a:moveTo>
                  <a:pt x="269451" y="2133677"/>
                </a:moveTo>
                <a:lnTo>
                  <a:pt x="257169" y="2078265"/>
                </a:lnTo>
                <a:lnTo>
                  <a:pt x="236438" y="2024989"/>
                </a:lnTo>
                <a:lnTo>
                  <a:pt x="210831" y="1975297"/>
                </a:lnTo>
                <a:lnTo>
                  <a:pt x="183919" y="1930636"/>
                </a:lnTo>
                <a:lnTo>
                  <a:pt x="159274" y="1892454"/>
                </a:lnTo>
                <a:lnTo>
                  <a:pt x="137112" y="1852951"/>
                </a:lnTo>
                <a:lnTo>
                  <a:pt x="115913" y="1806280"/>
                </a:lnTo>
                <a:lnTo>
                  <a:pt x="96636" y="1754233"/>
                </a:lnTo>
                <a:lnTo>
                  <a:pt x="80244" y="1698602"/>
                </a:lnTo>
                <a:lnTo>
                  <a:pt x="67698" y="1641180"/>
                </a:lnTo>
                <a:lnTo>
                  <a:pt x="60896" y="1598452"/>
                </a:lnTo>
                <a:lnTo>
                  <a:pt x="52718" y="1545157"/>
                </a:lnTo>
                <a:lnTo>
                  <a:pt x="43803" y="1485401"/>
                </a:lnTo>
                <a:lnTo>
                  <a:pt x="34788" y="1423289"/>
                </a:lnTo>
                <a:lnTo>
                  <a:pt x="26309" y="1362927"/>
                </a:lnTo>
                <a:lnTo>
                  <a:pt x="19003" y="1308421"/>
                </a:lnTo>
                <a:lnTo>
                  <a:pt x="13509" y="1263876"/>
                </a:lnTo>
                <a:lnTo>
                  <a:pt x="10463" y="1233397"/>
                </a:lnTo>
                <a:lnTo>
                  <a:pt x="5008" y="1185498"/>
                </a:lnTo>
                <a:lnTo>
                  <a:pt x="89" y="1133426"/>
                </a:lnTo>
                <a:lnTo>
                  <a:pt x="0" y="1082162"/>
                </a:lnTo>
                <a:lnTo>
                  <a:pt x="9032" y="1036685"/>
                </a:lnTo>
                <a:lnTo>
                  <a:pt x="27007" y="993004"/>
                </a:lnTo>
                <a:lnTo>
                  <a:pt x="47666" y="944611"/>
                </a:lnTo>
                <a:lnTo>
                  <a:pt x="66178" y="895949"/>
                </a:lnTo>
                <a:lnTo>
                  <a:pt x="77714" y="851460"/>
                </a:lnTo>
                <a:lnTo>
                  <a:pt x="78927" y="814863"/>
                </a:lnTo>
                <a:lnTo>
                  <a:pt x="77119" y="773028"/>
                </a:lnTo>
                <a:lnTo>
                  <a:pt x="79568" y="729677"/>
                </a:lnTo>
                <a:lnTo>
                  <a:pt x="93557" y="688531"/>
                </a:lnTo>
                <a:lnTo>
                  <a:pt x="126364" y="653313"/>
                </a:lnTo>
                <a:lnTo>
                  <a:pt x="172953" y="622367"/>
                </a:lnTo>
                <a:lnTo>
                  <a:pt x="220229" y="591835"/>
                </a:lnTo>
                <a:lnTo>
                  <a:pt x="263384" y="562130"/>
                </a:lnTo>
                <a:lnTo>
                  <a:pt x="297611" y="533666"/>
                </a:lnTo>
                <a:lnTo>
                  <a:pt x="318101" y="506856"/>
                </a:lnTo>
                <a:lnTo>
                  <a:pt x="329146" y="469770"/>
                </a:lnTo>
                <a:lnTo>
                  <a:pt x="333483" y="426627"/>
                </a:lnTo>
                <a:lnTo>
                  <a:pt x="332991" y="379446"/>
                </a:lnTo>
                <a:lnTo>
                  <a:pt x="329548" y="330246"/>
                </a:lnTo>
                <a:lnTo>
                  <a:pt x="327511" y="284735"/>
                </a:lnTo>
                <a:lnTo>
                  <a:pt x="329731" y="231505"/>
                </a:lnTo>
                <a:lnTo>
                  <a:pt x="338408" y="176621"/>
                </a:lnTo>
                <a:lnTo>
                  <a:pt x="355739" y="126148"/>
                </a:lnTo>
                <a:lnTo>
                  <a:pt x="383921" y="86151"/>
                </a:lnTo>
                <a:lnTo>
                  <a:pt x="429575" y="48056"/>
                </a:lnTo>
                <a:lnTo>
                  <a:pt x="478717" y="18307"/>
                </a:lnTo>
                <a:lnTo>
                  <a:pt x="528395" y="942"/>
                </a:lnTo>
                <a:lnTo>
                  <a:pt x="575659" y="0"/>
                </a:lnTo>
                <a:lnTo>
                  <a:pt x="625494" y="13864"/>
                </a:lnTo>
                <a:lnTo>
                  <a:pt x="678145" y="35537"/>
                </a:lnTo>
                <a:lnTo>
                  <a:pt x="726773" y="60978"/>
                </a:lnTo>
                <a:lnTo>
                  <a:pt x="764534" y="86151"/>
                </a:lnTo>
              </a:path>
            </a:pathLst>
          </a:custGeom>
          <a:ln w="47237">
            <a:solidFill>
              <a:srgbClr val="DAE3EB"/>
            </a:solidFill>
          </a:ln>
        </p:spPr>
        <p:txBody>
          <a:bodyPr wrap="square" lIns="0" tIns="0" rIns="0" bIns="0" rtlCol="0"/>
          <a:lstStyle/>
          <a:p>
            <a:endParaRPr/>
          </a:p>
        </p:txBody>
      </p:sp>
      <p:sp>
        <p:nvSpPr>
          <p:cNvPr id="7" name="object 7"/>
          <p:cNvSpPr/>
          <p:nvPr/>
        </p:nvSpPr>
        <p:spPr>
          <a:xfrm>
            <a:off x="6900074" y="2960088"/>
            <a:ext cx="681355" cy="372745"/>
          </a:xfrm>
          <a:custGeom>
            <a:avLst/>
            <a:gdLst/>
            <a:ahLst/>
            <a:cxnLst/>
            <a:rect l="l" t="t" r="r" b="b"/>
            <a:pathLst>
              <a:path w="681354" h="372745">
                <a:moveTo>
                  <a:pt x="0" y="0"/>
                </a:moveTo>
                <a:lnTo>
                  <a:pt x="104655" y="76863"/>
                </a:lnTo>
                <a:lnTo>
                  <a:pt x="166518" y="119534"/>
                </a:lnTo>
                <a:lnTo>
                  <a:pt x="209869" y="143360"/>
                </a:lnTo>
                <a:lnTo>
                  <a:pt x="258988" y="163687"/>
                </a:lnTo>
                <a:lnTo>
                  <a:pt x="295069" y="207739"/>
                </a:lnTo>
                <a:lnTo>
                  <a:pt x="333348" y="248345"/>
                </a:lnTo>
                <a:lnTo>
                  <a:pt x="371901" y="285160"/>
                </a:lnTo>
                <a:lnTo>
                  <a:pt x="408806" y="317840"/>
                </a:lnTo>
                <a:lnTo>
                  <a:pt x="442140" y="346040"/>
                </a:lnTo>
                <a:lnTo>
                  <a:pt x="487749" y="368161"/>
                </a:lnTo>
                <a:lnTo>
                  <a:pt x="540871" y="372244"/>
                </a:lnTo>
                <a:lnTo>
                  <a:pt x="591846" y="361790"/>
                </a:lnTo>
                <a:lnTo>
                  <a:pt x="631016" y="340297"/>
                </a:lnTo>
                <a:lnTo>
                  <a:pt x="660572" y="303122"/>
                </a:lnTo>
                <a:lnTo>
                  <a:pt x="675373" y="264735"/>
                </a:lnTo>
                <a:lnTo>
                  <a:pt x="680515" y="234694"/>
                </a:lnTo>
                <a:lnTo>
                  <a:pt x="681096" y="222557"/>
                </a:lnTo>
              </a:path>
            </a:pathLst>
          </a:custGeom>
          <a:ln w="47345">
            <a:solidFill>
              <a:srgbClr val="DAE3EB"/>
            </a:solidFill>
          </a:ln>
        </p:spPr>
        <p:txBody>
          <a:bodyPr wrap="square" lIns="0" tIns="0" rIns="0" bIns="0" rtlCol="0"/>
          <a:lstStyle/>
          <a:p>
            <a:endParaRPr/>
          </a:p>
        </p:txBody>
      </p:sp>
      <p:sp>
        <p:nvSpPr>
          <p:cNvPr id="8" name="object 8"/>
          <p:cNvSpPr/>
          <p:nvPr/>
        </p:nvSpPr>
        <p:spPr>
          <a:xfrm>
            <a:off x="6748402" y="3167389"/>
            <a:ext cx="800100" cy="318770"/>
          </a:xfrm>
          <a:custGeom>
            <a:avLst/>
            <a:gdLst/>
            <a:ahLst/>
            <a:cxnLst/>
            <a:rect l="l" t="t" r="r" b="b"/>
            <a:pathLst>
              <a:path w="800100" h="318770">
                <a:moveTo>
                  <a:pt x="0" y="69818"/>
                </a:moveTo>
                <a:lnTo>
                  <a:pt x="86567" y="43120"/>
                </a:lnTo>
                <a:lnTo>
                  <a:pt x="134502" y="28537"/>
                </a:lnTo>
                <a:lnTo>
                  <a:pt x="160973" y="20954"/>
                </a:lnTo>
                <a:lnTo>
                  <a:pt x="183152" y="15255"/>
                </a:lnTo>
                <a:lnTo>
                  <a:pt x="213088" y="7022"/>
                </a:lnTo>
                <a:lnTo>
                  <a:pt x="250939" y="0"/>
                </a:lnTo>
                <a:lnTo>
                  <a:pt x="296034" y="1323"/>
                </a:lnTo>
                <a:lnTo>
                  <a:pt x="347702" y="18127"/>
                </a:lnTo>
                <a:lnTo>
                  <a:pt x="391728" y="39838"/>
                </a:lnTo>
                <a:lnTo>
                  <a:pt x="447122" y="67850"/>
                </a:lnTo>
                <a:lnTo>
                  <a:pt x="506172" y="98176"/>
                </a:lnTo>
                <a:lnTo>
                  <a:pt x="561168" y="126827"/>
                </a:lnTo>
                <a:lnTo>
                  <a:pt x="604399" y="149813"/>
                </a:lnTo>
                <a:lnTo>
                  <a:pt x="648812" y="178404"/>
                </a:lnTo>
                <a:lnTo>
                  <a:pt x="696568" y="219685"/>
                </a:lnTo>
                <a:lnTo>
                  <a:pt x="714007" y="234941"/>
                </a:lnTo>
                <a:lnTo>
                  <a:pt x="734665" y="254011"/>
                </a:lnTo>
                <a:lnTo>
                  <a:pt x="763372" y="281965"/>
                </a:lnTo>
                <a:lnTo>
                  <a:pt x="788859" y="307227"/>
                </a:lnTo>
                <a:lnTo>
                  <a:pt x="799859" y="318220"/>
                </a:lnTo>
              </a:path>
            </a:pathLst>
          </a:custGeom>
          <a:ln w="47360">
            <a:solidFill>
              <a:srgbClr val="DAE3EB"/>
            </a:solidFill>
          </a:ln>
        </p:spPr>
        <p:txBody>
          <a:bodyPr wrap="square" lIns="0" tIns="0" rIns="0" bIns="0" rtlCol="0"/>
          <a:lstStyle/>
          <a:p>
            <a:endParaRPr/>
          </a:p>
        </p:txBody>
      </p:sp>
      <p:sp>
        <p:nvSpPr>
          <p:cNvPr id="9" name="object 9"/>
          <p:cNvSpPr/>
          <p:nvPr/>
        </p:nvSpPr>
        <p:spPr>
          <a:xfrm>
            <a:off x="6662549" y="3480944"/>
            <a:ext cx="930275" cy="307975"/>
          </a:xfrm>
          <a:custGeom>
            <a:avLst/>
            <a:gdLst/>
            <a:ahLst/>
            <a:cxnLst/>
            <a:rect l="l" t="t" r="r" b="b"/>
            <a:pathLst>
              <a:path w="930275" h="307975">
                <a:moveTo>
                  <a:pt x="0" y="60664"/>
                </a:moveTo>
                <a:lnTo>
                  <a:pt x="126185" y="29076"/>
                </a:lnTo>
                <a:lnTo>
                  <a:pt x="193883" y="12563"/>
                </a:lnTo>
                <a:lnTo>
                  <a:pt x="226167" y="5743"/>
                </a:lnTo>
                <a:lnTo>
                  <a:pt x="246110" y="3230"/>
                </a:lnTo>
                <a:lnTo>
                  <a:pt x="272313" y="942"/>
                </a:lnTo>
                <a:lnTo>
                  <a:pt x="305492" y="0"/>
                </a:lnTo>
                <a:lnTo>
                  <a:pt x="341889" y="2826"/>
                </a:lnTo>
                <a:lnTo>
                  <a:pt x="418056" y="26939"/>
                </a:lnTo>
                <a:lnTo>
                  <a:pt x="474570" y="48511"/>
                </a:lnTo>
                <a:lnTo>
                  <a:pt x="535685" y="72013"/>
                </a:lnTo>
                <a:lnTo>
                  <a:pt x="589795" y="92896"/>
                </a:lnTo>
                <a:lnTo>
                  <a:pt x="655877" y="118502"/>
                </a:lnTo>
                <a:lnTo>
                  <a:pt x="723486" y="149822"/>
                </a:lnTo>
                <a:lnTo>
                  <a:pt x="797266" y="203442"/>
                </a:lnTo>
                <a:lnTo>
                  <a:pt x="856021" y="249479"/>
                </a:lnTo>
                <a:lnTo>
                  <a:pt x="907801" y="290132"/>
                </a:lnTo>
                <a:lnTo>
                  <a:pt x="930069" y="307631"/>
                </a:lnTo>
              </a:path>
            </a:pathLst>
          </a:custGeom>
          <a:ln w="47366">
            <a:solidFill>
              <a:srgbClr val="DAE3EB"/>
            </a:solidFill>
          </a:ln>
        </p:spPr>
        <p:txBody>
          <a:bodyPr wrap="square" lIns="0" tIns="0" rIns="0" bIns="0" rtlCol="0"/>
          <a:lstStyle/>
          <a:p>
            <a:endParaRPr/>
          </a:p>
        </p:txBody>
      </p:sp>
      <p:sp>
        <p:nvSpPr>
          <p:cNvPr id="10" name="object 10"/>
          <p:cNvSpPr/>
          <p:nvPr/>
        </p:nvSpPr>
        <p:spPr>
          <a:xfrm>
            <a:off x="6808497" y="3768474"/>
            <a:ext cx="805815" cy="224154"/>
          </a:xfrm>
          <a:custGeom>
            <a:avLst/>
            <a:gdLst/>
            <a:ahLst/>
            <a:cxnLst/>
            <a:rect l="l" t="t" r="r" b="b"/>
            <a:pathLst>
              <a:path w="805815" h="224154">
                <a:moveTo>
                  <a:pt x="805583" y="165123"/>
                </a:moveTo>
                <a:lnTo>
                  <a:pt x="762522" y="207435"/>
                </a:lnTo>
                <a:lnTo>
                  <a:pt x="729389" y="223634"/>
                </a:lnTo>
                <a:lnTo>
                  <a:pt x="689279" y="215602"/>
                </a:lnTo>
                <a:lnTo>
                  <a:pt x="625292" y="185225"/>
                </a:lnTo>
                <a:lnTo>
                  <a:pt x="565470" y="154061"/>
                </a:lnTo>
                <a:lnTo>
                  <a:pt x="516225" y="126136"/>
                </a:lnTo>
                <a:lnTo>
                  <a:pt x="477145" y="101589"/>
                </a:lnTo>
                <a:lnTo>
                  <a:pt x="427831" y="63177"/>
                </a:lnTo>
                <a:lnTo>
                  <a:pt x="324115" y="52498"/>
                </a:lnTo>
                <a:lnTo>
                  <a:pt x="263460" y="42357"/>
                </a:lnTo>
                <a:lnTo>
                  <a:pt x="222389" y="26832"/>
                </a:lnTo>
                <a:lnTo>
                  <a:pt x="177428" y="0"/>
                </a:lnTo>
                <a:lnTo>
                  <a:pt x="116705" y="44915"/>
                </a:lnTo>
                <a:lnTo>
                  <a:pt x="77982" y="68561"/>
                </a:lnTo>
                <a:lnTo>
                  <a:pt x="44625" y="78747"/>
                </a:lnTo>
                <a:lnTo>
                  <a:pt x="0" y="83279"/>
                </a:lnTo>
              </a:path>
            </a:pathLst>
          </a:custGeom>
          <a:ln w="47371">
            <a:solidFill>
              <a:srgbClr val="DAE3EB"/>
            </a:solidFill>
          </a:ln>
        </p:spPr>
        <p:txBody>
          <a:bodyPr wrap="square" lIns="0" tIns="0" rIns="0" bIns="0" rtlCol="0"/>
          <a:lstStyle/>
          <a:p>
            <a:endParaRPr/>
          </a:p>
        </p:txBody>
      </p:sp>
      <p:sp>
        <p:nvSpPr>
          <p:cNvPr id="11" name="object 11"/>
          <p:cNvSpPr/>
          <p:nvPr/>
        </p:nvSpPr>
        <p:spPr>
          <a:xfrm>
            <a:off x="6825668" y="3820165"/>
            <a:ext cx="223520" cy="196850"/>
          </a:xfrm>
          <a:custGeom>
            <a:avLst/>
            <a:gdLst/>
            <a:ahLst/>
            <a:cxnLst/>
            <a:rect l="l" t="t" r="r" b="b"/>
            <a:pathLst>
              <a:path w="223520" h="196850">
                <a:moveTo>
                  <a:pt x="223216" y="0"/>
                </a:moveTo>
                <a:lnTo>
                  <a:pt x="211680" y="73340"/>
                </a:lnTo>
                <a:lnTo>
                  <a:pt x="184582" y="118278"/>
                </a:lnTo>
                <a:lnTo>
                  <a:pt x="120998" y="153254"/>
                </a:lnTo>
                <a:lnTo>
                  <a:pt x="0" y="196711"/>
                </a:lnTo>
              </a:path>
            </a:pathLst>
          </a:custGeom>
          <a:ln w="47311">
            <a:solidFill>
              <a:srgbClr val="DAE3EB"/>
            </a:solidFill>
          </a:ln>
        </p:spPr>
        <p:txBody>
          <a:bodyPr wrap="square" lIns="0" tIns="0" rIns="0" bIns="0" rtlCol="0"/>
          <a:lstStyle/>
          <a:p>
            <a:endParaRPr/>
          </a:p>
        </p:txBody>
      </p:sp>
      <p:sp>
        <p:nvSpPr>
          <p:cNvPr id="12" name="object 12"/>
          <p:cNvSpPr/>
          <p:nvPr/>
        </p:nvSpPr>
        <p:spPr>
          <a:xfrm>
            <a:off x="7187120" y="3840267"/>
            <a:ext cx="132715" cy="584835"/>
          </a:xfrm>
          <a:custGeom>
            <a:avLst/>
            <a:gdLst/>
            <a:ahLst/>
            <a:cxnLst/>
            <a:rect l="l" t="t" r="r" b="b"/>
            <a:pathLst>
              <a:path w="132715" h="584835">
                <a:moveTo>
                  <a:pt x="24883" y="0"/>
                </a:moveTo>
                <a:lnTo>
                  <a:pt x="0" y="184394"/>
                </a:lnTo>
                <a:lnTo>
                  <a:pt x="2884" y="306734"/>
                </a:lnTo>
                <a:lnTo>
                  <a:pt x="43597" y="421804"/>
                </a:lnTo>
                <a:lnTo>
                  <a:pt x="132199" y="584392"/>
                </a:lnTo>
              </a:path>
            </a:pathLst>
          </a:custGeom>
          <a:ln w="47226">
            <a:solidFill>
              <a:srgbClr val="DAE3EB"/>
            </a:solidFill>
          </a:ln>
        </p:spPr>
        <p:txBody>
          <a:bodyPr wrap="square" lIns="0" tIns="0" rIns="0" bIns="0" rtlCol="0"/>
          <a:lstStyle/>
          <a:p>
            <a:endParaRPr/>
          </a:p>
        </p:txBody>
      </p:sp>
      <p:sp>
        <p:nvSpPr>
          <p:cNvPr id="13" name="object 13"/>
          <p:cNvSpPr/>
          <p:nvPr/>
        </p:nvSpPr>
        <p:spPr>
          <a:xfrm>
            <a:off x="6983063" y="2433670"/>
            <a:ext cx="396875" cy="250825"/>
          </a:xfrm>
          <a:custGeom>
            <a:avLst/>
            <a:gdLst/>
            <a:ahLst/>
            <a:cxnLst/>
            <a:rect l="l" t="t" r="r" b="b"/>
            <a:pathLst>
              <a:path w="396875" h="250825">
                <a:moveTo>
                  <a:pt x="8585" y="250735"/>
                </a:moveTo>
                <a:lnTo>
                  <a:pt x="2146" y="204923"/>
                </a:lnTo>
                <a:lnTo>
                  <a:pt x="0" y="174994"/>
                </a:lnTo>
                <a:lnTo>
                  <a:pt x="8585" y="110022"/>
                </a:lnTo>
                <a:lnTo>
                  <a:pt x="20948" y="69661"/>
                </a:lnTo>
                <a:lnTo>
                  <a:pt x="68749" y="21784"/>
                </a:lnTo>
                <a:lnTo>
                  <a:pt x="104453" y="8076"/>
                </a:lnTo>
                <a:lnTo>
                  <a:pt x="174209" y="0"/>
                </a:lnTo>
                <a:lnTo>
                  <a:pt x="211903" y="6663"/>
                </a:lnTo>
                <a:lnTo>
                  <a:pt x="258988" y="20999"/>
                </a:lnTo>
                <a:lnTo>
                  <a:pt x="310634" y="41460"/>
                </a:lnTo>
                <a:lnTo>
                  <a:pt x="354499" y="64074"/>
                </a:lnTo>
                <a:lnTo>
                  <a:pt x="384950" y="82382"/>
                </a:lnTo>
                <a:lnTo>
                  <a:pt x="396352" y="89920"/>
                </a:lnTo>
              </a:path>
            </a:pathLst>
          </a:custGeom>
          <a:ln w="47336">
            <a:solidFill>
              <a:srgbClr val="DAE3EB"/>
            </a:solidFill>
          </a:ln>
        </p:spPr>
        <p:txBody>
          <a:bodyPr wrap="square" lIns="0" tIns="0" rIns="0" bIns="0" rtlCol="0"/>
          <a:lstStyle/>
          <a:p>
            <a:endParaRPr/>
          </a:p>
        </p:txBody>
      </p:sp>
      <p:sp>
        <p:nvSpPr>
          <p:cNvPr id="14" name="object 14"/>
          <p:cNvSpPr/>
          <p:nvPr/>
        </p:nvSpPr>
        <p:spPr>
          <a:xfrm>
            <a:off x="7801523" y="3116598"/>
            <a:ext cx="107950" cy="1016635"/>
          </a:xfrm>
          <a:custGeom>
            <a:avLst/>
            <a:gdLst/>
            <a:ahLst/>
            <a:cxnLst/>
            <a:rect l="l" t="t" r="r" b="b"/>
            <a:pathLst>
              <a:path w="107950" h="1016635">
                <a:moveTo>
                  <a:pt x="0" y="0"/>
                </a:moveTo>
                <a:lnTo>
                  <a:pt x="13772" y="85343"/>
                </a:lnTo>
                <a:lnTo>
                  <a:pt x="24324" y="133534"/>
                </a:lnTo>
                <a:lnTo>
                  <a:pt x="37023" y="162341"/>
                </a:lnTo>
                <a:lnTo>
                  <a:pt x="57235" y="189532"/>
                </a:lnTo>
                <a:lnTo>
                  <a:pt x="80933" y="227896"/>
                </a:lnTo>
                <a:lnTo>
                  <a:pt x="98730" y="276760"/>
                </a:lnTo>
                <a:lnTo>
                  <a:pt x="107941" y="333701"/>
                </a:lnTo>
                <a:lnTo>
                  <a:pt x="105884" y="396295"/>
                </a:lnTo>
                <a:lnTo>
                  <a:pt x="102552" y="423855"/>
                </a:lnTo>
                <a:lnTo>
                  <a:pt x="98306" y="462185"/>
                </a:lnTo>
                <a:lnTo>
                  <a:pt x="93185" y="509368"/>
                </a:lnTo>
                <a:lnTo>
                  <a:pt x="87230" y="563492"/>
                </a:lnTo>
                <a:lnTo>
                  <a:pt x="80480" y="622641"/>
                </a:lnTo>
                <a:lnTo>
                  <a:pt x="72974" y="684901"/>
                </a:lnTo>
                <a:lnTo>
                  <a:pt x="64753" y="748358"/>
                </a:lnTo>
                <a:lnTo>
                  <a:pt x="55857" y="811097"/>
                </a:lnTo>
                <a:lnTo>
                  <a:pt x="46324" y="871203"/>
                </a:lnTo>
                <a:lnTo>
                  <a:pt x="36195" y="926763"/>
                </a:lnTo>
                <a:lnTo>
                  <a:pt x="25510" y="975861"/>
                </a:lnTo>
                <a:lnTo>
                  <a:pt x="14308" y="1016583"/>
                </a:lnTo>
              </a:path>
            </a:pathLst>
          </a:custGeom>
          <a:ln w="47220">
            <a:solidFill>
              <a:srgbClr val="DAE3EB"/>
            </a:solidFill>
          </a:ln>
        </p:spPr>
        <p:txBody>
          <a:bodyPr wrap="square" lIns="0" tIns="0" rIns="0" bIns="0" rtlCol="0"/>
          <a:lstStyle/>
          <a:p>
            <a:endParaRPr/>
          </a:p>
        </p:txBody>
      </p:sp>
      <p:sp>
        <p:nvSpPr>
          <p:cNvPr id="15" name="object 15"/>
          <p:cNvSpPr/>
          <p:nvPr/>
        </p:nvSpPr>
        <p:spPr>
          <a:xfrm>
            <a:off x="7654144" y="3438230"/>
            <a:ext cx="94615" cy="114935"/>
          </a:xfrm>
          <a:custGeom>
            <a:avLst/>
            <a:gdLst/>
            <a:ahLst/>
            <a:cxnLst/>
            <a:rect l="l" t="t" r="r" b="b"/>
            <a:pathLst>
              <a:path w="94615" h="114935">
                <a:moveTo>
                  <a:pt x="0" y="0"/>
                </a:moveTo>
                <a:lnTo>
                  <a:pt x="7109" y="38543"/>
                </a:lnTo>
                <a:lnTo>
                  <a:pt x="24682" y="69279"/>
                </a:lnTo>
                <a:lnTo>
                  <a:pt x="53523" y="94093"/>
                </a:lnTo>
                <a:lnTo>
                  <a:pt x="94437" y="114868"/>
                </a:lnTo>
              </a:path>
            </a:pathLst>
          </a:custGeom>
          <a:ln w="47285">
            <a:solidFill>
              <a:srgbClr val="DAE3EB"/>
            </a:solidFill>
          </a:ln>
        </p:spPr>
        <p:txBody>
          <a:bodyPr wrap="square" lIns="0" tIns="0" rIns="0" bIns="0" rtlCol="0"/>
          <a:lstStyle/>
          <a:p>
            <a:endParaRPr/>
          </a:p>
        </p:txBody>
      </p:sp>
      <p:sp>
        <p:nvSpPr>
          <p:cNvPr id="16" name="object 16"/>
          <p:cNvSpPr/>
          <p:nvPr/>
        </p:nvSpPr>
        <p:spPr>
          <a:xfrm>
            <a:off x="7239189" y="2461850"/>
            <a:ext cx="707390" cy="709930"/>
          </a:xfrm>
          <a:custGeom>
            <a:avLst/>
            <a:gdLst/>
            <a:ahLst/>
            <a:cxnLst/>
            <a:rect l="l" t="t" r="r" b="b"/>
            <a:pathLst>
              <a:path w="707390" h="709930">
                <a:moveTo>
                  <a:pt x="706852" y="354655"/>
                </a:moveTo>
                <a:lnTo>
                  <a:pt x="703642" y="402655"/>
                </a:lnTo>
                <a:lnTo>
                  <a:pt x="694286" y="448730"/>
                </a:lnTo>
                <a:lnTo>
                  <a:pt x="679196" y="492452"/>
                </a:lnTo>
                <a:lnTo>
                  <a:pt x="658785" y="533392"/>
                </a:lnTo>
                <a:lnTo>
                  <a:pt x="633466" y="571122"/>
                </a:lnTo>
                <a:lnTo>
                  <a:pt x="603650" y="605212"/>
                </a:lnTo>
                <a:lnTo>
                  <a:pt x="569751" y="635233"/>
                </a:lnTo>
                <a:lnTo>
                  <a:pt x="532179" y="660758"/>
                </a:lnTo>
                <a:lnTo>
                  <a:pt x="491349" y="681357"/>
                </a:lnTo>
                <a:lnTo>
                  <a:pt x="447672" y="696601"/>
                </a:lnTo>
                <a:lnTo>
                  <a:pt x="401560" y="706062"/>
                </a:lnTo>
                <a:lnTo>
                  <a:pt x="353426" y="709311"/>
                </a:lnTo>
                <a:lnTo>
                  <a:pt x="305593" y="706062"/>
                </a:lnTo>
                <a:lnTo>
                  <a:pt x="259677" y="696601"/>
                </a:lnTo>
                <a:lnTo>
                  <a:pt x="216106" y="681357"/>
                </a:lnTo>
                <a:lnTo>
                  <a:pt x="175308" y="660758"/>
                </a:lnTo>
                <a:lnTo>
                  <a:pt x="137710" y="635233"/>
                </a:lnTo>
                <a:lnTo>
                  <a:pt x="103738" y="605212"/>
                </a:lnTo>
                <a:lnTo>
                  <a:pt x="73820" y="571122"/>
                </a:lnTo>
                <a:lnTo>
                  <a:pt x="48384" y="533392"/>
                </a:lnTo>
                <a:lnTo>
                  <a:pt x="27857" y="492452"/>
                </a:lnTo>
                <a:lnTo>
                  <a:pt x="12665" y="448730"/>
                </a:lnTo>
                <a:lnTo>
                  <a:pt x="3237" y="402655"/>
                </a:lnTo>
                <a:lnTo>
                  <a:pt x="0" y="354655"/>
                </a:lnTo>
                <a:lnTo>
                  <a:pt x="3237" y="306354"/>
                </a:lnTo>
                <a:lnTo>
                  <a:pt x="12665" y="260082"/>
                </a:lnTo>
                <a:lnTo>
                  <a:pt x="27857" y="216252"/>
                </a:lnTo>
                <a:lnTo>
                  <a:pt x="48384" y="175280"/>
                </a:lnTo>
                <a:lnTo>
                  <a:pt x="73820" y="137578"/>
                </a:lnTo>
                <a:lnTo>
                  <a:pt x="103738" y="103560"/>
                </a:lnTo>
                <a:lnTo>
                  <a:pt x="137710" y="73641"/>
                </a:lnTo>
                <a:lnTo>
                  <a:pt x="175308" y="48234"/>
                </a:lnTo>
                <a:lnTo>
                  <a:pt x="216106" y="27752"/>
                </a:lnTo>
                <a:lnTo>
                  <a:pt x="259677" y="12610"/>
                </a:lnTo>
                <a:lnTo>
                  <a:pt x="305593" y="3221"/>
                </a:lnTo>
                <a:lnTo>
                  <a:pt x="353426" y="0"/>
                </a:lnTo>
                <a:lnTo>
                  <a:pt x="401560" y="3221"/>
                </a:lnTo>
                <a:lnTo>
                  <a:pt x="447672" y="12610"/>
                </a:lnTo>
                <a:lnTo>
                  <a:pt x="491349" y="27752"/>
                </a:lnTo>
                <a:lnTo>
                  <a:pt x="532179" y="48234"/>
                </a:lnTo>
                <a:lnTo>
                  <a:pt x="569751" y="73641"/>
                </a:lnTo>
                <a:lnTo>
                  <a:pt x="603650" y="103560"/>
                </a:lnTo>
                <a:lnTo>
                  <a:pt x="633466" y="137578"/>
                </a:lnTo>
                <a:lnTo>
                  <a:pt x="658785" y="175280"/>
                </a:lnTo>
                <a:lnTo>
                  <a:pt x="679196" y="216252"/>
                </a:lnTo>
                <a:lnTo>
                  <a:pt x="694286" y="260082"/>
                </a:lnTo>
                <a:lnTo>
                  <a:pt x="703642" y="306354"/>
                </a:lnTo>
                <a:lnTo>
                  <a:pt x="706852" y="354655"/>
                </a:lnTo>
                <a:close/>
              </a:path>
            </a:pathLst>
          </a:custGeom>
          <a:ln w="47300">
            <a:solidFill>
              <a:srgbClr val="DAE3EB"/>
            </a:solidFill>
          </a:ln>
        </p:spPr>
        <p:txBody>
          <a:bodyPr wrap="square" lIns="0" tIns="0" rIns="0" bIns="0" rtlCol="0"/>
          <a:lstStyle/>
          <a:p>
            <a:endParaRPr/>
          </a:p>
        </p:txBody>
      </p:sp>
      <p:sp>
        <p:nvSpPr>
          <p:cNvPr id="17" name="object 17"/>
          <p:cNvSpPr/>
          <p:nvPr/>
        </p:nvSpPr>
        <p:spPr>
          <a:xfrm>
            <a:off x="7538241" y="3304696"/>
            <a:ext cx="426720" cy="1529715"/>
          </a:xfrm>
          <a:custGeom>
            <a:avLst/>
            <a:gdLst/>
            <a:ahLst/>
            <a:cxnLst/>
            <a:rect l="l" t="t" r="r" b="b"/>
            <a:pathLst>
              <a:path w="426720" h="1529714">
                <a:moveTo>
                  <a:pt x="0" y="0"/>
                </a:moveTo>
                <a:lnTo>
                  <a:pt x="5790" y="217576"/>
                </a:lnTo>
                <a:lnTo>
                  <a:pt x="19495" y="362193"/>
                </a:lnTo>
                <a:lnTo>
                  <a:pt x="51712" y="498734"/>
                </a:lnTo>
                <a:lnTo>
                  <a:pt x="113039" y="692081"/>
                </a:lnTo>
                <a:lnTo>
                  <a:pt x="200031" y="937971"/>
                </a:lnTo>
                <a:lnTo>
                  <a:pt x="303524" y="1212936"/>
                </a:lnTo>
                <a:lnTo>
                  <a:pt x="390114" y="1436750"/>
                </a:lnTo>
                <a:lnTo>
                  <a:pt x="426401" y="1529183"/>
                </a:lnTo>
              </a:path>
            </a:pathLst>
          </a:custGeom>
          <a:ln w="47230">
            <a:solidFill>
              <a:srgbClr val="DAE3EB"/>
            </a:solidFill>
          </a:ln>
        </p:spPr>
        <p:txBody>
          <a:bodyPr wrap="square" lIns="0" tIns="0" rIns="0" bIns="0" rtlCol="0"/>
          <a:lstStyle/>
          <a:p>
            <a:endParaRPr/>
          </a:p>
        </p:txBody>
      </p:sp>
      <p:sp>
        <p:nvSpPr>
          <p:cNvPr id="18" name="object 18"/>
          <p:cNvSpPr/>
          <p:nvPr/>
        </p:nvSpPr>
        <p:spPr>
          <a:xfrm>
            <a:off x="7636971" y="3179777"/>
            <a:ext cx="436880" cy="1630045"/>
          </a:xfrm>
          <a:custGeom>
            <a:avLst/>
            <a:gdLst/>
            <a:ahLst/>
            <a:cxnLst/>
            <a:rect l="l" t="t" r="r" b="b"/>
            <a:pathLst>
              <a:path w="436879" h="1630045">
                <a:moveTo>
                  <a:pt x="0" y="0"/>
                </a:moveTo>
                <a:lnTo>
                  <a:pt x="1162" y="238912"/>
                </a:lnTo>
                <a:lnTo>
                  <a:pt x="14666" y="403654"/>
                </a:lnTo>
                <a:lnTo>
                  <a:pt x="52316" y="570818"/>
                </a:lnTo>
                <a:lnTo>
                  <a:pt x="125917" y="817000"/>
                </a:lnTo>
                <a:lnTo>
                  <a:pt x="210651" y="1060287"/>
                </a:lnTo>
                <a:lnTo>
                  <a:pt x="313361" y="1326728"/>
                </a:lnTo>
                <a:lnTo>
                  <a:pt x="399974" y="1541478"/>
                </a:lnTo>
                <a:lnTo>
                  <a:pt x="436417" y="1629693"/>
                </a:lnTo>
              </a:path>
            </a:pathLst>
          </a:custGeom>
          <a:ln w="47229">
            <a:solidFill>
              <a:srgbClr val="DAE3EB"/>
            </a:solidFill>
          </a:ln>
        </p:spPr>
        <p:txBody>
          <a:bodyPr wrap="square" lIns="0" tIns="0" rIns="0" bIns="0" rtlCol="0"/>
          <a:lstStyle/>
          <a:p>
            <a:endParaRPr/>
          </a:p>
        </p:txBody>
      </p:sp>
      <p:sp>
        <p:nvSpPr>
          <p:cNvPr id="19" name="object 19"/>
          <p:cNvSpPr/>
          <p:nvPr/>
        </p:nvSpPr>
        <p:spPr>
          <a:xfrm>
            <a:off x="7303577" y="2525029"/>
            <a:ext cx="578485" cy="581660"/>
          </a:xfrm>
          <a:custGeom>
            <a:avLst/>
            <a:gdLst/>
            <a:ahLst/>
            <a:cxnLst/>
            <a:rect l="l" t="t" r="r" b="b"/>
            <a:pathLst>
              <a:path w="578484" h="581660">
                <a:moveTo>
                  <a:pt x="578073" y="291478"/>
                </a:moveTo>
                <a:lnTo>
                  <a:pt x="574307" y="338328"/>
                </a:lnTo>
                <a:lnTo>
                  <a:pt x="563398" y="382844"/>
                </a:lnTo>
                <a:lnTo>
                  <a:pt x="545930" y="424413"/>
                </a:lnTo>
                <a:lnTo>
                  <a:pt x="522487" y="462425"/>
                </a:lnTo>
                <a:lnTo>
                  <a:pt x="493652" y="496266"/>
                </a:lnTo>
                <a:lnTo>
                  <a:pt x="460009" y="525326"/>
                </a:lnTo>
                <a:lnTo>
                  <a:pt x="422142" y="548994"/>
                </a:lnTo>
                <a:lnTo>
                  <a:pt x="380635" y="566656"/>
                </a:lnTo>
                <a:lnTo>
                  <a:pt x="336072" y="577702"/>
                </a:lnTo>
                <a:lnTo>
                  <a:pt x="289036" y="581520"/>
                </a:lnTo>
                <a:lnTo>
                  <a:pt x="242348" y="577702"/>
                </a:lnTo>
                <a:lnTo>
                  <a:pt x="197987" y="566656"/>
                </a:lnTo>
                <a:lnTo>
                  <a:pt x="156562" y="548994"/>
                </a:lnTo>
                <a:lnTo>
                  <a:pt x="118682" y="525326"/>
                </a:lnTo>
                <a:lnTo>
                  <a:pt x="84958" y="496266"/>
                </a:lnTo>
                <a:lnTo>
                  <a:pt x="55998" y="462425"/>
                </a:lnTo>
                <a:lnTo>
                  <a:pt x="32413" y="424413"/>
                </a:lnTo>
                <a:lnTo>
                  <a:pt x="14812" y="382844"/>
                </a:lnTo>
                <a:lnTo>
                  <a:pt x="3804" y="338328"/>
                </a:lnTo>
                <a:lnTo>
                  <a:pt x="0" y="291478"/>
                </a:lnTo>
                <a:lnTo>
                  <a:pt x="3804" y="244238"/>
                </a:lnTo>
                <a:lnTo>
                  <a:pt x="14812" y="199411"/>
                </a:lnTo>
                <a:lnTo>
                  <a:pt x="32413" y="157599"/>
                </a:lnTo>
                <a:lnTo>
                  <a:pt x="55998" y="119405"/>
                </a:lnTo>
                <a:lnTo>
                  <a:pt x="84958" y="85433"/>
                </a:lnTo>
                <a:lnTo>
                  <a:pt x="118682" y="56285"/>
                </a:lnTo>
                <a:lnTo>
                  <a:pt x="156562" y="32565"/>
                </a:lnTo>
                <a:lnTo>
                  <a:pt x="197987" y="14875"/>
                </a:lnTo>
                <a:lnTo>
                  <a:pt x="242348" y="3819"/>
                </a:lnTo>
                <a:lnTo>
                  <a:pt x="289036" y="0"/>
                </a:lnTo>
                <a:lnTo>
                  <a:pt x="336072" y="3819"/>
                </a:lnTo>
                <a:lnTo>
                  <a:pt x="380635" y="14875"/>
                </a:lnTo>
                <a:lnTo>
                  <a:pt x="422142" y="32565"/>
                </a:lnTo>
                <a:lnTo>
                  <a:pt x="460009" y="56285"/>
                </a:lnTo>
                <a:lnTo>
                  <a:pt x="493652" y="85433"/>
                </a:lnTo>
                <a:lnTo>
                  <a:pt x="522487" y="119405"/>
                </a:lnTo>
                <a:lnTo>
                  <a:pt x="545930" y="157599"/>
                </a:lnTo>
                <a:lnTo>
                  <a:pt x="563398" y="199411"/>
                </a:lnTo>
                <a:lnTo>
                  <a:pt x="574307" y="244238"/>
                </a:lnTo>
                <a:lnTo>
                  <a:pt x="578073" y="291478"/>
                </a:lnTo>
                <a:close/>
              </a:path>
            </a:pathLst>
          </a:custGeom>
          <a:ln w="31533">
            <a:solidFill>
              <a:srgbClr val="42C9ED"/>
            </a:solidFill>
          </a:ln>
        </p:spPr>
        <p:txBody>
          <a:bodyPr wrap="square" lIns="0" tIns="0" rIns="0" bIns="0" rtlCol="0"/>
          <a:lstStyle/>
          <a:p>
            <a:endParaRPr/>
          </a:p>
        </p:txBody>
      </p:sp>
      <p:sp>
        <p:nvSpPr>
          <p:cNvPr id="20" name="object 20"/>
          <p:cNvSpPr/>
          <p:nvPr/>
        </p:nvSpPr>
        <p:spPr>
          <a:xfrm>
            <a:off x="7346503" y="2569541"/>
            <a:ext cx="492759" cy="492759"/>
          </a:xfrm>
          <a:custGeom>
            <a:avLst/>
            <a:gdLst/>
            <a:ahLst/>
            <a:cxnLst/>
            <a:rect l="l" t="t" r="r" b="b"/>
            <a:pathLst>
              <a:path w="492759" h="492760">
                <a:moveTo>
                  <a:pt x="492221" y="246966"/>
                </a:moveTo>
                <a:lnTo>
                  <a:pt x="487221" y="296268"/>
                </a:lnTo>
                <a:lnTo>
                  <a:pt x="472882" y="342271"/>
                </a:lnTo>
                <a:lnTo>
                  <a:pt x="450192" y="383967"/>
                </a:lnTo>
                <a:lnTo>
                  <a:pt x="420140" y="420345"/>
                </a:lnTo>
                <a:lnTo>
                  <a:pt x="383717" y="450397"/>
                </a:lnTo>
                <a:lnTo>
                  <a:pt x="341912" y="473113"/>
                </a:lnTo>
                <a:lnTo>
                  <a:pt x="295713" y="487483"/>
                </a:lnTo>
                <a:lnTo>
                  <a:pt x="246110" y="492497"/>
                </a:lnTo>
                <a:lnTo>
                  <a:pt x="196507" y="487483"/>
                </a:lnTo>
                <a:lnTo>
                  <a:pt x="150309" y="473113"/>
                </a:lnTo>
                <a:lnTo>
                  <a:pt x="108503" y="450397"/>
                </a:lnTo>
                <a:lnTo>
                  <a:pt x="72080" y="420345"/>
                </a:lnTo>
                <a:lnTo>
                  <a:pt x="42029" y="383967"/>
                </a:lnTo>
                <a:lnTo>
                  <a:pt x="19339" y="342271"/>
                </a:lnTo>
                <a:lnTo>
                  <a:pt x="4999" y="296268"/>
                </a:lnTo>
                <a:lnTo>
                  <a:pt x="0" y="246966"/>
                </a:lnTo>
                <a:lnTo>
                  <a:pt x="4999" y="197191"/>
                </a:lnTo>
                <a:lnTo>
                  <a:pt x="19339" y="150831"/>
                </a:lnTo>
                <a:lnTo>
                  <a:pt x="42029" y="108880"/>
                </a:lnTo>
                <a:lnTo>
                  <a:pt x="72080" y="72331"/>
                </a:lnTo>
                <a:lnTo>
                  <a:pt x="108503" y="42175"/>
                </a:lnTo>
                <a:lnTo>
                  <a:pt x="150309" y="19406"/>
                </a:lnTo>
                <a:lnTo>
                  <a:pt x="196507" y="5017"/>
                </a:lnTo>
                <a:lnTo>
                  <a:pt x="246110" y="0"/>
                </a:lnTo>
                <a:lnTo>
                  <a:pt x="295713" y="5017"/>
                </a:lnTo>
                <a:lnTo>
                  <a:pt x="341912" y="19406"/>
                </a:lnTo>
                <a:lnTo>
                  <a:pt x="383717" y="42175"/>
                </a:lnTo>
                <a:lnTo>
                  <a:pt x="420140" y="72331"/>
                </a:lnTo>
                <a:lnTo>
                  <a:pt x="450192" y="108880"/>
                </a:lnTo>
                <a:lnTo>
                  <a:pt x="472882" y="150831"/>
                </a:lnTo>
                <a:lnTo>
                  <a:pt x="487221" y="197191"/>
                </a:lnTo>
                <a:lnTo>
                  <a:pt x="492221" y="246966"/>
                </a:lnTo>
                <a:close/>
              </a:path>
            </a:pathLst>
          </a:custGeom>
          <a:ln w="15766">
            <a:solidFill>
              <a:srgbClr val="42C9ED"/>
            </a:solidFill>
          </a:ln>
        </p:spPr>
        <p:txBody>
          <a:bodyPr wrap="square" lIns="0" tIns="0" rIns="0" bIns="0" rtlCol="0"/>
          <a:lstStyle/>
          <a:p>
            <a:endParaRPr/>
          </a:p>
        </p:txBody>
      </p:sp>
      <p:sp>
        <p:nvSpPr>
          <p:cNvPr id="21" name="object 21"/>
          <p:cNvSpPr/>
          <p:nvPr/>
        </p:nvSpPr>
        <p:spPr>
          <a:xfrm>
            <a:off x="7390859" y="2612617"/>
            <a:ext cx="405130" cy="406400"/>
          </a:xfrm>
          <a:custGeom>
            <a:avLst/>
            <a:gdLst/>
            <a:ahLst/>
            <a:cxnLst/>
            <a:rect l="l" t="t" r="r" b="b"/>
            <a:pathLst>
              <a:path w="405129" h="406400">
                <a:moveTo>
                  <a:pt x="404937" y="203891"/>
                </a:moveTo>
                <a:lnTo>
                  <a:pt x="399539" y="250370"/>
                </a:lnTo>
                <a:lnTo>
                  <a:pt x="384179" y="293006"/>
                </a:lnTo>
                <a:lnTo>
                  <a:pt x="360109" y="330593"/>
                </a:lnTo>
                <a:lnTo>
                  <a:pt x="328580" y="361927"/>
                </a:lnTo>
                <a:lnTo>
                  <a:pt x="290843" y="385800"/>
                </a:lnTo>
                <a:lnTo>
                  <a:pt x="248150" y="401009"/>
                </a:lnTo>
                <a:lnTo>
                  <a:pt x="201753" y="406346"/>
                </a:lnTo>
                <a:lnTo>
                  <a:pt x="155435" y="401009"/>
                </a:lnTo>
                <a:lnTo>
                  <a:pt x="112947" y="385800"/>
                </a:lnTo>
                <a:lnTo>
                  <a:pt x="75490" y="361927"/>
                </a:lnTo>
                <a:lnTo>
                  <a:pt x="44265" y="330593"/>
                </a:lnTo>
                <a:lnTo>
                  <a:pt x="20474" y="293006"/>
                </a:lnTo>
                <a:lnTo>
                  <a:pt x="5318" y="250370"/>
                </a:lnTo>
                <a:lnTo>
                  <a:pt x="0" y="203891"/>
                </a:lnTo>
                <a:lnTo>
                  <a:pt x="5318" y="156880"/>
                </a:lnTo>
                <a:lnTo>
                  <a:pt x="20474" y="113863"/>
                </a:lnTo>
                <a:lnTo>
                  <a:pt x="44265" y="76020"/>
                </a:lnTo>
                <a:lnTo>
                  <a:pt x="75490" y="44532"/>
                </a:lnTo>
                <a:lnTo>
                  <a:pt x="112947" y="20579"/>
                </a:lnTo>
                <a:lnTo>
                  <a:pt x="155435" y="5341"/>
                </a:lnTo>
                <a:lnTo>
                  <a:pt x="201753" y="0"/>
                </a:lnTo>
                <a:lnTo>
                  <a:pt x="248150" y="5341"/>
                </a:lnTo>
                <a:lnTo>
                  <a:pt x="290843" y="20579"/>
                </a:lnTo>
                <a:lnTo>
                  <a:pt x="328580" y="44532"/>
                </a:lnTo>
                <a:lnTo>
                  <a:pt x="360109" y="76020"/>
                </a:lnTo>
                <a:lnTo>
                  <a:pt x="384179" y="113863"/>
                </a:lnTo>
                <a:lnTo>
                  <a:pt x="399539" y="156880"/>
                </a:lnTo>
                <a:lnTo>
                  <a:pt x="404937" y="203891"/>
                </a:lnTo>
                <a:close/>
              </a:path>
            </a:pathLst>
          </a:custGeom>
          <a:ln w="7166">
            <a:solidFill>
              <a:srgbClr val="42C9ED"/>
            </a:solidFill>
          </a:ln>
        </p:spPr>
        <p:txBody>
          <a:bodyPr wrap="square" lIns="0" tIns="0" rIns="0" bIns="0" rtlCol="0"/>
          <a:lstStyle/>
          <a:p>
            <a:endParaRPr/>
          </a:p>
        </p:txBody>
      </p:sp>
      <p:sp>
        <p:nvSpPr>
          <p:cNvPr id="22" name="object 22"/>
          <p:cNvSpPr/>
          <p:nvPr/>
        </p:nvSpPr>
        <p:spPr>
          <a:xfrm>
            <a:off x="7433785" y="2655693"/>
            <a:ext cx="318135" cy="320675"/>
          </a:xfrm>
          <a:custGeom>
            <a:avLst/>
            <a:gdLst/>
            <a:ahLst/>
            <a:cxnLst/>
            <a:rect l="l" t="t" r="r" b="b"/>
            <a:pathLst>
              <a:path w="318134" h="320675">
                <a:moveTo>
                  <a:pt x="317654" y="160815"/>
                </a:moveTo>
                <a:lnTo>
                  <a:pt x="309652" y="211024"/>
                </a:lnTo>
                <a:lnTo>
                  <a:pt x="287296" y="254754"/>
                </a:lnTo>
                <a:lnTo>
                  <a:pt x="253058" y="289318"/>
                </a:lnTo>
                <a:lnTo>
                  <a:pt x="209411" y="312028"/>
                </a:lnTo>
                <a:lnTo>
                  <a:pt x="158827" y="320195"/>
                </a:lnTo>
                <a:lnTo>
                  <a:pt x="108792" y="312028"/>
                </a:lnTo>
                <a:lnTo>
                  <a:pt x="65213" y="289318"/>
                </a:lnTo>
                <a:lnTo>
                  <a:pt x="30769" y="254754"/>
                </a:lnTo>
                <a:lnTo>
                  <a:pt x="8138" y="211024"/>
                </a:lnTo>
                <a:lnTo>
                  <a:pt x="0" y="160815"/>
                </a:lnTo>
                <a:lnTo>
                  <a:pt x="8138" y="109905"/>
                </a:lnTo>
                <a:lnTo>
                  <a:pt x="30769" y="65750"/>
                </a:lnTo>
                <a:lnTo>
                  <a:pt x="65213" y="30968"/>
                </a:lnTo>
                <a:lnTo>
                  <a:pt x="108792" y="8178"/>
                </a:lnTo>
                <a:lnTo>
                  <a:pt x="158827" y="0"/>
                </a:lnTo>
                <a:lnTo>
                  <a:pt x="209411" y="8178"/>
                </a:lnTo>
                <a:lnTo>
                  <a:pt x="253058" y="30968"/>
                </a:lnTo>
                <a:lnTo>
                  <a:pt x="287296" y="65750"/>
                </a:lnTo>
                <a:lnTo>
                  <a:pt x="309652" y="109905"/>
                </a:lnTo>
                <a:lnTo>
                  <a:pt x="317654" y="160815"/>
                </a:lnTo>
                <a:close/>
              </a:path>
            </a:pathLst>
          </a:custGeom>
          <a:ln w="3175">
            <a:solidFill>
              <a:srgbClr val="42C9ED"/>
            </a:solidFill>
          </a:ln>
        </p:spPr>
        <p:txBody>
          <a:bodyPr wrap="square" lIns="0" tIns="0" rIns="0" bIns="0" rtlCol="0"/>
          <a:lstStyle/>
          <a:p>
            <a:endParaRPr/>
          </a:p>
        </p:txBody>
      </p:sp>
      <p:sp>
        <p:nvSpPr>
          <p:cNvPr id="23" name="object 23"/>
          <p:cNvSpPr/>
          <p:nvPr/>
        </p:nvSpPr>
        <p:spPr>
          <a:xfrm>
            <a:off x="8930063" y="4683976"/>
            <a:ext cx="1609725" cy="0"/>
          </a:xfrm>
          <a:custGeom>
            <a:avLst/>
            <a:gdLst/>
            <a:ahLst/>
            <a:cxnLst/>
            <a:rect l="l" t="t" r="r" b="b"/>
            <a:pathLst>
              <a:path w="1609725">
                <a:moveTo>
                  <a:pt x="0" y="0"/>
                </a:moveTo>
                <a:lnTo>
                  <a:pt x="0" y="0"/>
                </a:lnTo>
                <a:lnTo>
                  <a:pt x="1609550" y="0"/>
                </a:lnTo>
              </a:path>
            </a:pathLst>
          </a:custGeom>
          <a:ln w="63031">
            <a:solidFill>
              <a:srgbClr val="42C9ED"/>
            </a:solidFill>
          </a:ln>
        </p:spPr>
        <p:txBody>
          <a:bodyPr wrap="square" lIns="0" tIns="0" rIns="0" bIns="0" rtlCol="0"/>
          <a:lstStyle/>
          <a:p>
            <a:endParaRPr/>
          </a:p>
        </p:txBody>
      </p:sp>
      <p:sp>
        <p:nvSpPr>
          <p:cNvPr id="24" name="object 24"/>
          <p:cNvSpPr/>
          <p:nvPr/>
        </p:nvSpPr>
        <p:spPr>
          <a:xfrm>
            <a:off x="8673855" y="3193879"/>
            <a:ext cx="2044700" cy="1156335"/>
          </a:xfrm>
          <a:custGeom>
            <a:avLst/>
            <a:gdLst/>
            <a:ahLst/>
            <a:cxnLst/>
            <a:rect l="l" t="t" r="r" b="b"/>
            <a:pathLst>
              <a:path w="2044700" h="1156335">
                <a:moveTo>
                  <a:pt x="1475945" y="475294"/>
                </a:moveTo>
                <a:lnTo>
                  <a:pt x="1524009" y="508828"/>
                </a:lnTo>
                <a:lnTo>
                  <a:pt x="1566914" y="527295"/>
                </a:lnTo>
                <a:lnTo>
                  <a:pt x="1597737" y="535124"/>
                </a:lnTo>
                <a:lnTo>
                  <a:pt x="1609550" y="536749"/>
                </a:lnTo>
                <a:lnTo>
                  <a:pt x="1623574" y="583998"/>
                </a:lnTo>
                <a:lnTo>
                  <a:pt x="1643369" y="637131"/>
                </a:lnTo>
                <a:lnTo>
                  <a:pt x="1676573" y="701702"/>
                </a:lnTo>
                <a:lnTo>
                  <a:pt x="1699019" y="741916"/>
                </a:lnTo>
                <a:lnTo>
                  <a:pt x="1722219" y="785533"/>
                </a:lnTo>
                <a:lnTo>
                  <a:pt x="1742778" y="829907"/>
                </a:lnTo>
                <a:lnTo>
                  <a:pt x="1757302" y="872390"/>
                </a:lnTo>
                <a:lnTo>
                  <a:pt x="1766444" y="914205"/>
                </a:lnTo>
                <a:lnTo>
                  <a:pt x="1776114" y="957684"/>
                </a:lnTo>
                <a:lnTo>
                  <a:pt x="1787972" y="1001844"/>
                </a:lnTo>
                <a:lnTo>
                  <a:pt x="1803677" y="1045701"/>
                </a:lnTo>
                <a:lnTo>
                  <a:pt x="1824891" y="1088272"/>
                </a:lnTo>
                <a:lnTo>
                  <a:pt x="1855934" y="1128282"/>
                </a:lnTo>
                <a:lnTo>
                  <a:pt x="1888157" y="1149530"/>
                </a:lnTo>
                <a:lnTo>
                  <a:pt x="1922147" y="1156301"/>
                </a:lnTo>
                <a:lnTo>
                  <a:pt x="1958496" y="1152879"/>
                </a:lnTo>
                <a:lnTo>
                  <a:pt x="2017832" y="1109545"/>
                </a:lnTo>
                <a:lnTo>
                  <a:pt x="2041803" y="1052029"/>
                </a:lnTo>
                <a:lnTo>
                  <a:pt x="2044160" y="1023960"/>
                </a:lnTo>
                <a:lnTo>
                  <a:pt x="2042982" y="987028"/>
                </a:lnTo>
                <a:lnTo>
                  <a:pt x="2040034" y="944778"/>
                </a:lnTo>
                <a:lnTo>
                  <a:pt x="2037087" y="900754"/>
                </a:lnTo>
                <a:lnTo>
                  <a:pt x="2031659" y="856928"/>
                </a:lnTo>
                <a:lnTo>
                  <a:pt x="2021958" y="811329"/>
                </a:lnTo>
                <a:lnTo>
                  <a:pt x="2010784" y="768684"/>
                </a:lnTo>
                <a:lnTo>
                  <a:pt x="1993058" y="706391"/>
                </a:lnTo>
                <a:lnTo>
                  <a:pt x="1980066" y="661337"/>
                </a:lnTo>
                <a:lnTo>
                  <a:pt x="1963775" y="605339"/>
                </a:lnTo>
                <a:lnTo>
                  <a:pt x="1945999" y="545179"/>
                </a:lnTo>
                <a:lnTo>
                  <a:pt x="1928553" y="487638"/>
                </a:lnTo>
                <a:lnTo>
                  <a:pt x="1913252" y="439497"/>
                </a:lnTo>
                <a:lnTo>
                  <a:pt x="1883122" y="368781"/>
                </a:lnTo>
                <a:lnTo>
                  <a:pt x="1858881" y="331504"/>
                </a:lnTo>
                <a:lnTo>
                  <a:pt x="1831399" y="297182"/>
                </a:lnTo>
                <a:lnTo>
                  <a:pt x="1802885" y="267291"/>
                </a:lnTo>
                <a:lnTo>
                  <a:pt x="1739815" y="218934"/>
                </a:lnTo>
                <a:lnTo>
                  <a:pt x="1690377" y="183085"/>
                </a:lnTo>
                <a:lnTo>
                  <a:pt x="1635485" y="143986"/>
                </a:lnTo>
                <a:lnTo>
                  <a:pt x="1580005" y="105035"/>
                </a:lnTo>
                <a:lnTo>
                  <a:pt x="1528798" y="69629"/>
                </a:lnTo>
                <a:lnTo>
                  <a:pt x="1486727" y="41167"/>
                </a:lnTo>
                <a:lnTo>
                  <a:pt x="1418598" y="5096"/>
                </a:lnTo>
                <a:lnTo>
                  <a:pt x="1377509" y="0"/>
                </a:lnTo>
                <a:lnTo>
                  <a:pt x="1337305" y="6426"/>
                </a:lnTo>
                <a:lnTo>
                  <a:pt x="1299900" y="23045"/>
                </a:lnTo>
                <a:lnTo>
                  <a:pt x="1261243" y="41265"/>
                </a:lnTo>
                <a:lnTo>
                  <a:pt x="1216987" y="52985"/>
                </a:lnTo>
                <a:lnTo>
                  <a:pt x="1172140" y="57614"/>
                </a:lnTo>
                <a:lnTo>
                  <a:pt x="1131715" y="54561"/>
                </a:lnTo>
                <a:lnTo>
                  <a:pt x="1097896" y="47618"/>
                </a:lnTo>
                <a:lnTo>
                  <a:pt x="1066288" y="41561"/>
                </a:lnTo>
                <a:lnTo>
                  <a:pt x="1032027" y="40822"/>
                </a:lnTo>
                <a:lnTo>
                  <a:pt x="990250" y="49834"/>
                </a:lnTo>
                <a:lnTo>
                  <a:pt x="949396" y="64583"/>
                </a:lnTo>
                <a:lnTo>
                  <a:pt x="901071" y="82736"/>
                </a:lnTo>
                <a:lnTo>
                  <a:pt x="849126" y="102023"/>
                </a:lnTo>
                <a:lnTo>
                  <a:pt x="797406" y="120176"/>
                </a:lnTo>
                <a:lnTo>
                  <a:pt x="749761" y="134926"/>
                </a:lnTo>
                <a:lnTo>
                  <a:pt x="527839" y="163290"/>
                </a:lnTo>
                <a:lnTo>
                  <a:pt x="281749" y="155017"/>
                </a:lnTo>
                <a:lnTo>
                  <a:pt x="82226" y="133153"/>
                </a:lnTo>
                <a:lnTo>
                  <a:pt x="0" y="120744"/>
                </a:lnTo>
              </a:path>
            </a:pathLst>
          </a:custGeom>
          <a:ln w="51969">
            <a:solidFill>
              <a:srgbClr val="DAE3EB"/>
            </a:solidFill>
          </a:ln>
        </p:spPr>
        <p:txBody>
          <a:bodyPr wrap="square" lIns="0" tIns="0" rIns="0" bIns="0" rtlCol="0"/>
          <a:lstStyle/>
          <a:p>
            <a:endParaRPr/>
          </a:p>
        </p:txBody>
      </p:sp>
      <p:sp>
        <p:nvSpPr>
          <p:cNvPr id="25" name="object 25"/>
          <p:cNvSpPr/>
          <p:nvPr/>
        </p:nvSpPr>
        <p:spPr>
          <a:xfrm>
            <a:off x="9978472" y="3450140"/>
            <a:ext cx="407670" cy="923925"/>
          </a:xfrm>
          <a:custGeom>
            <a:avLst/>
            <a:gdLst/>
            <a:ahLst/>
            <a:cxnLst/>
            <a:rect l="l" t="t" r="r" b="b"/>
            <a:pathLst>
              <a:path w="407670" h="923925">
                <a:moveTo>
                  <a:pt x="0" y="0"/>
                </a:moveTo>
                <a:lnTo>
                  <a:pt x="57764" y="68152"/>
                </a:lnTo>
                <a:lnTo>
                  <a:pt x="90773" y="107940"/>
                </a:lnTo>
                <a:lnTo>
                  <a:pt x="132033" y="163881"/>
                </a:lnTo>
                <a:lnTo>
                  <a:pt x="156617" y="201872"/>
                </a:lnTo>
                <a:lnTo>
                  <a:pt x="181349" y="244442"/>
                </a:lnTo>
                <a:lnTo>
                  <a:pt x="203428" y="287308"/>
                </a:lnTo>
                <a:lnTo>
                  <a:pt x="220055" y="326186"/>
                </a:lnTo>
                <a:lnTo>
                  <a:pt x="232899" y="359832"/>
                </a:lnTo>
                <a:lnTo>
                  <a:pt x="252074" y="408360"/>
                </a:lnTo>
                <a:lnTo>
                  <a:pt x="274480" y="464066"/>
                </a:lnTo>
                <a:lnTo>
                  <a:pt x="297017" y="519248"/>
                </a:lnTo>
                <a:lnTo>
                  <a:pt x="316584" y="566200"/>
                </a:lnTo>
                <a:lnTo>
                  <a:pt x="330083" y="597220"/>
                </a:lnTo>
                <a:lnTo>
                  <a:pt x="347496" y="639027"/>
                </a:lnTo>
                <a:lnTo>
                  <a:pt x="368003" y="691767"/>
                </a:lnTo>
                <a:lnTo>
                  <a:pt x="386448" y="742142"/>
                </a:lnTo>
                <a:lnTo>
                  <a:pt x="404671" y="817927"/>
                </a:lnTo>
                <a:lnTo>
                  <a:pt x="405334" y="853678"/>
                </a:lnTo>
                <a:lnTo>
                  <a:pt x="404524" y="887656"/>
                </a:lnTo>
                <a:lnTo>
                  <a:pt x="407103" y="923406"/>
                </a:lnTo>
              </a:path>
            </a:pathLst>
          </a:custGeom>
          <a:ln w="51891">
            <a:solidFill>
              <a:srgbClr val="DAE3EB"/>
            </a:solidFill>
          </a:ln>
        </p:spPr>
        <p:txBody>
          <a:bodyPr wrap="square" lIns="0" tIns="0" rIns="0" bIns="0" rtlCol="0"/>
          <a:lstStyle/>
          <a:p>
            <a:endParaRPr/>
          </a:p>
        </p:txBody>
      </p:sp>
      <p:sp>
        <p:nvSpPr>
          <p:cNvPr id="26" name="object 26"/>
          <p:cNvSpPr/>
          <p:nvPr/>
        </p:nvSpPr>
        <p:spPr>
          <a:xfrm>
            <a:off x="9703402" y="3596686"/>
            <a:ext cx="693420" cy="966469"/>
          </a:xfrm>
          <a:custGeom>
            <a:avLst/>
            <a:gdLst/>
            <a:ahLst/>
            <a:cxnLst/>
            <a:rect l="l" t="t" r="r" b="b"/>
            <a:pathLst>
              <a:path w="693420" h="966470">
                <a:moveTo>
                  <a:pt x="0" y="0"/>
                </a:moveTo>
                <a:lnTo>
                  <a:pt x="34457" y="65025"/>
                </a:lnTo>
                <a:lnTo>
                  <a:pt x="57568" y="106562"/>
                </a:lnTo>
                <a:lnTo>
                  <a:pt x="79794" y="142484"/>
                </a:lnTo>
                <a:lnTo>
                  <a:pt x="111599" y="190669"/>
                </a:lnTo>
                <a:lnTo>
                  <a:pt x="139143" y="231843"/>
                </a:lnTo>
                <a:lnTo>
                  <a:pt x="167428" y="275294"/>
                </a:lnTo>
                <a:lnTo>
                  <a:pt x="195103" y="319095"/>
                </a:lnTo>
                <a:lnTo>
                  <a:pt x="220812" y="361320"/>
                </a:lnTo>
                <a:lnTo>
                  <a:pt x="243203" y="400043"/>
                </a:lnTo>
                <a:lnTo>
                  <a:pt x="279857" y="469319"/>
                </a:lnTo>
                <a:lnTo>
                  <a:pt x="303420" y="514229"/>
                </a:lnTo>
                <a:lnTo>
                  <a:pt x="328904" y="563341"/>
                </a:lnTo>
                <a:lnTo>
                  <a:pt x="353602" y="611927"/>
                </a:lnTo>
                <a:lnTo>
                  <a:pt x="374807" y="655261"/>
                </a:lnTo>
                <a:lnTo>
                  <a:pt x="407694" y="729358"/>
                </a:lnTo>
                <a:lnTo>
                  <a:pt x="433648" y="781599"/>
                </a:lnTo>
                <a:lnTo>
                  <a:pt x="462921" y="836789"/>
                </a:lnTo>
                <a:lnTo>
                  <a:pt x="490762" y="886382"/>
                </a:lnTo>
                <a:lnTo>
                  <a:pt x="512415" y="921830"/>
                </a:lnTo>
                <a:lnTo>
                  <a:pt x="570966" y="962604"/>
                </a:lnTo>
                <a:lnTo>
                  <a:pt x="605251" y="966371"/>
                </a:lnTo>
                <a:lnTo>
                  <a:pt x="636589" y="959649"/>
                </a:lnTo>
                <a:lnTo>
                  <a:pt x="661346" y="946772"/>
                </a:lnTo>
                <a:lnTo>
                  <a:pt x="679029" y="932270"/>
                </a:lnTo>
                <a:lnTo>
                  <a:pt x="689639" y="920427"/>
                </a:lnTo>
                <a:lnTo>
                  <a:pt x="693175" y="915527"/>
                </a:lnTo>
              </a:path>
            </a:pathLst>
          </a:custGeom>
          <a:ln w="51914">
            <a:solidFill>
              <a:srgbClr val="DAE3EB"/>
            </a:solidFill>
          </a:ln>
        </p:spPr>
        <p:txBody>
          <a:bodyPr wrap="square" lIns="0" tIns="0" rIns="0" bIns="0" rtlCol="0"/>
          <a:lstStyle/>
          <a:p>
            <a:endParaRPr/>
          </a:p>
        </p:txBody>
      </p:sp>
      <p:sp>
        <p:nvSpPr>
          <p:cNvPr id="27" name="object 27"/>
          <p:cNvSpPr/>
          <p:nvPr/>
        </p:nvSpPr>
        <p:spPr>
          <a:xfrm>
            <a:off x="10618206" y="4319968"/>
            <a:ext cx="86995" cy="161290"/>
          </a:xfrm>
          <a:custGeom>
            <a:avLst/>
            <a:gdLst/>
            <a:ahLst/>
            <a:cxnLst/>
            <a:rect l="l" t="t" r="r" b="b"/>
            <a:pathLst>
              <a:path w="86995" h="161289">
                <a:moveTo>
                  <a:pt x="62873" y="0"/>
                </a:moveTo>
                <a:lnTo>
                  <a:pt x="85762" y="72535"/>
                </a:lnTo>
                <a:lnTo>
                  <a:pt x="86843" y="113456"/>
                </a:lnTo>
                <a:lnTo>
                  <a:pt x="60220" y="137831"/>
                </a:lnTo>
                <a:lnTo>
                  <a:pt x="0" y="160729"/>
                </a:lnTo>
              </a:path>
            </a:pathLst>
          </a:custGeom>
          <a:ln w="51899">
            <a:solidFill>
              <a:srgbClr val="DAE3EB"/>
            </a:solidFill>
          </a:ln>
        </p:spPr>
        <p:txBody>
          <a:bodyPr wrap="square" lIns="0" tIns="0" rIns="0" bIns="0" rtlCol="0"/>
          <a:lstStyle/>
          <a:p>
            <a:endParaRPr/>
          </a:p>
        </p:txBody>
      </p:sp>
      <p:sp>
        <p:nvSpPr>
          <p:cNvPr id="28" name="object 28"/>
          <p:cNvSpPr/>
          <p:nvPr/>
        </p:nvSpPr>
        <p:spPr>
          <a:xfrm>
            <a:off x="9423617" y="3763717"/>
            <a:ext cx="695325" cy="804545"/>
          </a:xfrm>
          <a:custGeom>
            <a:avLst/>
            <a:gdLst/>
            <a:ahLst/>
            <a:cxnLst/>
            <a:rect l="l" t="t" r="r" b="b"/>
            <a:pathLst>
              <a:path w="695325" h="804545">
                <a:moveTo>
                  <a:pt x="674313" y="542068"/>
                </a:moveTo>
                <a:lnTo>
                  <a:pt x="685242" y="594585"/>
                </a:lnTo>
                <a:lnTo>
                  <a:pt x="691014" y="625387"/>
                </a:lnTo>
                <a:lnTo>
                  <a:pt x="693544" y="646438"/>
                </a:lnTo>
                <a:lnTo>
                  <a:pt x="694747" y="669706"/>
                </a:lnTo>
                <a:lnTo>
                  <a:pt x="691210" y="701960"/>
                </a:lnTo>
                <a:lnTo>
                  <a:pt x="662918" y="767650"/>
                </a:lnTo>
                <a:lnTo>
                  <a:pt x="605030" y="803745"/>
                </a:lnTo>
                <a:lnTo>
                  <a:pt x="562910" y="804041"/>
                </a:lnTo>
                <a:lnTo>
                  <a:pt x="516369" y="784836"/>
                </a:lnTo>
                <a:lnTo>
                  <a:pt x="469976" y="739040"/>
                </a:lnTo>
                <a:lnTo>
                  <a:pt x="439936" y="695553"/>
                </a:lnTo>
                <a:lnTo>
                  <a:pt x="409897" y="648520"/>
                </a:lnTo>
                <a:lnTo>
                  <a:pt x="380382" y="600174"/>
                </a:lnTo>
                <a:lnTo>
                  <a:pt x="351914" y="552748"/>
                </a:lnTo>
                <a:lnTo>
                  <a:pt x="325018" y="508473"/>
                </a:lnTo>
                <a:lnTo>
                  <a:pt x="300218" y="469582"/>
                </a:lnTo>
                <a:lnTo>
                  <a:pt x="273221" y="430472"/>
                </a:lnTo>
                <a:lnTo>
                  <a:pt x="242468" y="386240"/>
                </a:lnTo>
                <a:lnTo>
                  <a:pt x="210231" y="340171"/>
                </a:lnTo>
                <a:lnTo>
                  <a:pt x="178780" y="295546"/>
                </a:lnTo>
                <a:lnTo>
                  <a:pt x="150385" y="255648"/>
                </a:lnTo>
                <a:lnTo>
                  <a:pt x="127317" y="223760"/>
                </a:lnTo>
                <a:lnTo>
                  <a:pt x="102156" y="186118"/>
                </a:lnTo>
                <a:lnTo>
                  <a:pt x="75032" y="140458"/>
                </a:lnTo>
                <a:lnTo>
                  <a:pt x="47758" y="91243"/>
                </a:lnTo>
                <a:lnTo>
                  <a:pt x="22143" y="42936"/>
                </a:lnTo>
                <a:lnTo>
                  <a:pt x="0" y="0"/>
                </a:lnTo>
              </a:path>
            </a:pathLst>
          </a:custGeom>
          <a:ln w="51926">
            <a:solidFill>
              <a:srgbClr val="DAE3EB"/>
            </a:solidFill>
          </a:ln>
        </p:spPr>
        <p:txBody>
          <a:bodyPr wrap="square" lIns="0" tIns="0" rIns="0" bIns="0" rtlCol="0"/>
          <a:lstStyle/>
          <a:p>
            <a:endParaRPr/>
          </a:p>
        </p:txBody>
      </p:sp>
      <p:sp>
        <p:nvSpPr>
          <p:cNvPr id="29" name="object 29"/>
          <p:cNvSpPr/>
          <p:nvPr/>
        </p:nvSpPr>
        <p:spPr>
          <a:xfrm>
            <a:off x="9225567" y="4102509"/>
            <a:ext cx="553720" cy="379730"/>
          </a:xfrm>
          <a:custGeom>
            <a:avLst/>
            <a:gdLst/>
            <a:ahLst/>
            <a:cxnLst/>
            <a:rect l="l" t="t" r="r" b="b"/>
            <a:pathLst>
              <a:path w="553720" h="379729">
                <a:moveTo>
                  <a:pt x="0" y="0"/>
                </a:moveTo>
                <a:lnTo>
                  <a:pt x="46663" y="80413"/>
                </a:lnTo>
                <a:lnTo>
                  <a:pt x="78591" y="129213"/>
                </a:lnTo>
                <a:lnTo>
                  <a:pt x="110519" y="166195"/>
                </a:lnTo>
                <a:lnTo>
                  <a:pt x="157182" y="211154"/>
                </a:lnTo>
                <a:lnTo>
                  <a:pt x="202149" y="252754"/>
                </a:lnTo>
                <a:lnTo>
                  <a:pt x="244173" y="289817"/>
                </a:lnTo>
                <a:lnTo>
                  <a:pt x="282576" y="321206"/>
                </a:lnTo>
                <a:lnTo>
                  <a:pt x="316679" y="345788"/>
                </a:lnTo>
                <a:lnTo>
                  <a:pt x="381732" y="375355"/>
                </a:lnTo>
                <a:lnTo>
                  <a:pt x="421053" y="379565"/>
                </a:lnTo>
                <a:lnTo>
                  <a:pt x="460078" y="372844"/>
                </a:lnTo>
                <a:lnTo>
                  <a:pt x="495125" y="352974"/>
                </a:lnTo>
                <a:lnTo>
                  <a:pt x="523418" y="323453"/>
                </a:lnTo>
                <a:lnTo>
                  <a:pt x="543459" y="290534"/>
                </a:lnTo>
                <a:lnTo>
                  <a:pt x="553479" y="256137"/>
                </a:lnTo>
                <a:lnTo>
                  <a:pt x="551711" y="222184"/>
                </a:lnTo>
              </a:path>
            </a:pathLst>
          </a:custGeom>
          <a:ln w="51958">
            <a:solidFill>
              <a:srgbClr val="DAE3EB"/>
            </a:solidFill>
          </a:ln>
        </p:spPr>
        <p:txBody>
          <a:bodyPr wrap="square" lIns="0" tIns="0" rIns="0" bIns="0" rtlCol="0"/>
          <a:lstStyle/>
          <a:p>
            <a:endParaRPr/>
          </a:p>
        </p:txBody>
      </p:sp>
      <p:sp>
        <p:nvSpPr>
          <p:cNvPr id="30" name="object 30"/>
          <p:cNvSpPr/>
          <p:nvPr/>
        </p:nvSpPr>
        <p:spPr>
          <a:xfrm>
            <a:off x="8900199" y="4034750"/>
            <a:ext cx="405765" cy="201930"/>
          </a:xfrm>
          <a:custGeom>
            <a:avLst/>
            <a:gdLst/>
            <a:ahLst/>
            <a:cxnLst/>
            <a:rect l="l" t="t" r="r" b="b"/>
            <a:pathLst>
              <a:path w="405765" h="201929">
                <a:moveTo>
                  <a:pt x="405531" y="200123"/>
                </a:moveTo>
                <a:lnTo>
                  <a:pt x="282437" y="201847"/>
                </a:lnTo>
                <a:lnTo>
                  <a:pt x="210624" y="196184"/>
                </a:lnTo>
                <a:lnTo>
                  <a:pt x="162389" y="177521"/>
                </a:lnTo>
                <a:lnTo>
                  <a:pt x="110027" y="140244"/>
                </a:lnTo>
                <a:lnTo>
                  <a:pt x="57027" y="90410"/>
                </a:lnTo>
                <a:lnTo>
                  <a:pt x="23184" y="45303"/>
                </a:lnTo>
                <a:lnTo>
                  <a:pt x="5255" y="12606"/>
                </a:lnTo>
                <a:lnTo>
                  <a:pt x="0" y="0"/>
                </a:lnTo>
              </a:path>
            </a:pathLst>
          </a:custGeom>
          <a:ln w="51974">
            <a:solidFill>
              <a:srgbClr val="DAE3EB"/>
            </a:solidFill>
          </a:ln>
        </p:spPr>
        <p:txBody>
          <a:bodyPr wrap="square" lIns="0" tIns="0" rIns="0" bIns="0" rtlCol="0"/>
          <a:lstStyle/>
          <a:p>
            <a:endParaRPr/>
          </a:p>
        </p:txBody>
      </p:sp>
      <p:sp>
        <p:nvSpPr>
          <p:cNvPr id="31" name="object 31"/>
          <p:cNvSpPr/>
          <p:nvPr/>
        </p:nvSpPr>
        <p:spPr>
          <a:xfrm>
            <a:off x="8623557" y="4120235"/>
            <a:ext cx="338455" cy="42545"/>
          </a:xfrm>
          <a:custGeom>
            <a:avLst/>
            <a:gdLst/>
            <a:ahLst/>
            <a:cxnLst/>
            <a:rect l="l" t="t" r="r" b="b"/>
            <a:pathLst>
              <a:path w="338454" h="42545">
                <a:moveTo>
                  <a:pt x="337942" y="16939"/>
                </a:moveTo>
                <a:lnTo>
                  <a:pt x="228332" y="2265"/>
                </a:lnTo>
                <a:lnTo>
                  <a:pt x="156593" y="0"/>
                </a:lnTo>
                <a:lnTo>
                  <a:pt x="91043" y="12507"/>
                </a:lnTo>
                <a:lnTo>
                  <a:pt x="0" y="42152"/>
                </a:lnTo>
              </a:path>
            </a:pathLst>
          </a:custGeom>
          <a:ln w="51998">
            <a:solidFill>
              <a:srgbClr val="DAE3EB"/>
            </a:solidFill>
          </a:ln>
        </p:spPr>
        <p:txBody>
          <a:bodyPr wrap="square" lIns="0" tIns="0" rIns="0" bIns="0" rtlCol="0"/>
          <a:lstStyle/>
          <a:p>
            <a:endParaRPr/>
          </a:p>
        </p:txBody>
      </p:sp>
      <p:sp>
        <p:nvSpPr>
          <p:cNvPr id="32" name="object 32"/>
          <p:cNvSpPr/>
          <p:nvPr/>
        </p:nvSpPr>
        <p:spPr>
          <a:xfrm>
            <a:off x="10560048" y="4359359"/>
            <a:ext cx="55244" cy="280670"/>
          </a:xfrm>
          <a:custGeom>
            <a:avLst/>
            <a:gdLst/>
            <a:ahLst/>
            <a:cxnLst/>
            <a:rect l="l" t="t" r="r" b="b"/>
            <a:pathLst>
              <a:path w="55245" h="280670">
                <a:moveTo>
                  <a:pt x="31436" y="0"/>
                </a:moveTo>
                <a:lnTo>
                  <a:pt x="41751" y="56481"/>
                </a:lnTo>
                <a:lnTo>
                  <a:pt x="49119" y="99668"/>
                </a:lnTo>
                <a:lnTo>
                  <a:pt x="53540" y="128081"/>
                </a:lnTo>
                <a:lnTo>
                  <a:pt x="55013" y="140244"/>
                </a:lnTo>
                <a:lnTo>
                  <a:pt x="55185" y="159424"/>
                </a:lnTo>
                <a:lnTo>
                  <a:pt x="52852" y="182593"/>
                </a:lnTo>
                <a:lnTo>
                  <a:pt x="37723" y="233215"/>
                </a:lnTo>
                <a:lnTo>
                  <a:pt x="7441" y="274210"/>
                </a:lnTo>
                <a:lnTo>
                  <a:pt x="0" y="280488"/>
                </a:lnTo>
              </a:path>
            </a:pathLst>
          </a:custGeom>
          <a:ln w="51875">
            <a:solidFill>
              <a:srgbClr val="DAE3EB"/>
            </a:solidFill>
          </a:ln>
        </p:spPr>
        <p:txBody>
          <a:bodyPr wrap="square" lIns="0" tIns="0" rIns="0" bIns="0" rtlCol="0"/>
          <a:lstStyle/>
          <a:p>
            <a:endParaRPr/>
          </a:p>
        </p:txBody>
      </p:sp>
      <p:sp>
        <p:nvSpPr>
          <p:cNvPr id="33" name="object 33"/>
          <p:cNvSpPr/>
          <p:nvPr/>
        </p:nvSpPr>
        <p:spPr>
          <a:xfrm>
            <a:off x="10201671" y="2958490"/>
            <a:ext cx="224790" cy="455930"/>
          </a:xfrm>
          <a:custGeom>
            <a:avLst/>
            <a:gdLst/>
            <a:ahLst/>
            <a:cxnLst/>
            <a:rect l="l" t="t" r="r" b="b"/>
            <a:pathLst>
              <a:path w="224790" h="455929">
                <a:moveTo>
                  <a:pt x="31436" y="318307"/>
                </a:moveTo>
                <a:lnTo>
                  <a:pt x="21075" y="244472"/>
                </a:lnTo>
                <a:lnTo>
                  <a:pt x="12675" y="182966"/>
                </a:lnTo>
                <a:lnTo>
                  <a:pt x="6312" y="135529"/>
                </a:lnTo>
                <a:lnTo>
                  <a:pt x="2062" y="103900"/>
                </a:lnTo>
                <a:lnTo>
                  <a:pt x="0" y="89819"/>
                </a:lnTo>
                <a:lnTo>
                  <a:pt x="4420" y="59387"/>
                </a:lnTo>
                <a:lnTo>
                  <a:pt x="21219" y="30727"/>
                </a:lnTo>
                <a:lnTo>
                  <a:pt x="45091" y="9159"/>
                </a:lnTo>
                <a:lnTo>
                  <a:pt x="70732" y="0"/>
                </a:lnTo>
                <a:lnTo>
                  <a:pt x="99270" y="5490"/>
                </a:lnTo>
                <a:lnTo>
                  <a:pt x="125746" y="20288"/>
                </a:lnTo>
                <a:lnTo>
                  <a:pt x="146327" y="41881"/>
                </a:lnTo>
                <a:lnTo>
                  <a:pt x="157182" y="67758"/>
                </a:lnTo>
                <a:lnTo>
                  <a:pt x="158990" y="78792"/>
                </a:lnTo>
                <a:lnTo>
                  <a:pt x="163101" y="102844"/>
                </a:lnTo>
                <a:lnTo>
                  <a:pt x="177419" y="185351"/>
                </a:lnTo>
                <a:lnTo>
                  <a:pt x="187222" y="241478"/>
                </a:lnTo>
                <a:lnTo>
                  <a:pt x="198516" y="305971"/>
                </a:lnTo>
                <a:lnTo>
                  <a:pt x="211100" y="377666"/>
                </a:lnTo>
                <a:lnTo>
                  <a:pt x="224771" y="455400"/>
                </a:lnTo>
              </a:path>
            </a:pathLst>
          </a:custGeom>
          <a:ln w="51895">
            <a:solidFill>
              <a:srgbClr val="DAE3EB"/>
            </a:solidFill>
          </a:ln>
        </p:spPr>
        <p:txBody>
          <a:bodyPr wrap="square" lIns="0" tIns="0" rIns="0" bIns="0" rtlCol="0"/>
          <a:lstStyle/>
          <a:p>
            <a:endParaRPr/>
          </a:p>
        </p:txBody>
      </p:sp>
      <p:sp>
        <p:nvSpPr>
          <p:cNvPr id="34" name="object 34"/>
          <p:cNvSpPr/>
          <p:nvPr/>
        </p:nvSpPr>
        <p:spPr>
          <a:xfrm>
            <a:off x="10286550" y="3740076"/>
            <a:ext cx="74295" cy="441325"/>
          </a:xfrm>
          <a:custGeom>
            <a:avLst/>
            <a:gdLst/>
            <a:ahLst/>
            <a:cxnLst/>
            <a:rect l="l" t="t" r="r" b="b"/>
            <a:pathLst>
              <a:path w="74295" h="441325">
                <a:moveTo>
                  <a:pt x="73875" y="441218"/>
                </a:moveTo>
                <a:lnTo>
                  <a:pt x="68548" y="403935"/>
                </a:lnTo>
                <a:lnTo>
                  <a:pt x="61292" y="358663"/>
                </a:lnTo>
                <a:lnTo>
                  <a:pt x="52627" y="307568"/>
                </a:lnTo>
                <a:lnTo>
                  <a:pt x="43068" y="252816"/>
                </a:lnTo>
                <a:lnTo>
                  <a:pt x="33135" y="196572"/>
                </a:lnTo>
                <a:lnTo>
                  <a:pt x="23344" y="141003"/>
                </a:lnTo>
                <a:lnTo>
                  <a:pt x="14213" y="88273"/>
                </a:lnTo>
                <a:lnTo>
                  <a:pt x="6259" y="40550"/>
                </a:lnTo>
                <a:lnTo>
                  <a:pt x="0" y="0"/>
                </a:lnTo>
              </a:path>
            </a:pathLst>
          </a:custGeom>
          <a:ln w="51873">
            <a:solidFill>
              <a:srgbClr val="DAE3EB"/>
            </a:solidFill>
          </a:ln>
        </p:spPr>
        <p:txBody>
          <a:bodyPr wrap="square" lIns="0" tIns="0" rIns="0" bIns="0" rtlCol="0"/>
          <a:lstStyle/>
          <a:p>
            <a:endParaRPr/>
          </a:p>
        </p:txBody>
      </p:sp>
      <p:sp>
        <p:nvSpPr>
          <p:cNvPr id="35" name="object 35"/>
          <p:cNvSpPr/>
          <p:nvPr/>
        </p:nvSpPr>
        <p:spPr>
          <a:xfrm>
            <a:off x="10384003" y="4370387"/>
            <a:ext cx="116839" cy="274320"/>
          </a:xfrm>
          <a:custGeom>
            <a:avLst/>
            <a:gdLst/>
            <a:ahLst/>
            <a:cxnLst/>
            <a:rect l="l" t="t" r="r" b="b"/>
            <a:pathLst>
              <a:path w="116840" h="274320">
                <a:moveTo>
                  <a:pt x="116315" y="274185"/>
                </a:moveTo>
                <a:lnTo>
                  <a:pt x="106736" y="270590"/>
                </a:lnTo>
                <a:lnTo>
                  <a:pt x="95095" y="264336"/>
                </a:lnTo>
                <a:lnTo>
                  <a:pt x="52312" y="221199"/>
                </a:lnTo>
                <a:lnTo>
                  <a:pt x="29815" y="177078"/>
                </a:lnTo>
                <a:lnTo>
                  <a:pt x="16504" y="113259"/>
                </a:lnTo>
                <a:lnTo>
                  <a:pt x="9430" y="64089"/>
                </a:lnTo>
                <a:lnTo>
                  <a:pt x="0" y="0"/>
                </a:lnTo>
              </a:path>
            </a:pathLst>
          </a:custGeom>
          <a:ln w="51890">
            <a:solidFill>
              <a:srgbClr val="DAE3EB"/>
            </a:solidFill>
          </a:ln>
        </p:spPr>
        <p:txBody>
          <a:bodyPr wrap="square" lIns="0" tIns="0" rIns="0" bIns="0" rtlCol="0"/>
          <a:lstStyle/>
          <a:p>
            <a:endParaRPr/>
          </a:p>
        </p:txBody>
      </p:sp>
      <p:sp>
        <p:nvSpPr>
          <p:cNvPr id="36" name="object 36"/>
          <p:cNvSpPr/>
          <p:nvPr/>
        </p:nvSpPr>
        <p:spPr>
          <a:xfrm>
            <a:off x="10474361" y="4575921"/>
            <a:ext cx="108500" cy="130851"/>
          </a:xfrm>
          <a:prstGeom prst="rect">
            <a:avLst/>
          </a:prstGeom>
          <a:blipFill>
            <a:blip r:embed="rId4" cstate="print"/>
            <a:stretch>
              <a:fillRect/>
            </a:stretch>
          </a:blipFill>
        </p:spPr>
        <p:txBody>
          <a:bodyPr wrap="square" lIns="0" tIns="0" rIns="0" bIns="0" rtlCol="0"/>
          <a:lstStyle/>
          <a:p>
            <a:endParaRPr/>
          </a:p>
        </p:txBody>
      </p:sp>
      <p:sp>
        <p:nvSpPr>
          <p:cNvPr id="37" name="object 37"/>
          <p:cNvSpPr/>
          <p:nvPr/>
        </p:nvSpPr>
        <p:spPr>
          <a:xfrm>
            <a:off x="9080958" y="3415463"/>
            <a:ext cx="283210" cy="201930"/>
          </a:xfrm>
          <a:custGeom>
            <a:avLst/>
            <a:gdLst/>
            <a:ahLst/>
            <a:cxnLst/>
            <a:rect l="l" t="t" r="r" b="b"/>
            <a:pathLst>
              <a:path w="283209" h="201929">
                <a:moveTo>
                  <a:pt x="282928" y="0"/>
                </a:moveTo>
                <a:lnTo>
                  <a:pt x="266596" y="12901"/>
                </a:lnTo>
                <a:lnTo>
                  <a:pt x="253653" y="26394"/>
                </a:lnTo>
                <a:lnTo>
                  <a:pt x="241594" y="41659"/>
                </a:lnTo>
                <a:lnTo>
                  <a:pt x="227914" y="59879"/>
                </a:lnTo>
                <a:lnTo>
                  <a:pt x="204804" y="82654"/>
                </a:lnTo>
                <a:lnTo>
                  <a:pt x="177419" y="97895"/>
                </a:lnTo>
                <a:lnTo>
                  <a:pt x="148562" y="107522"/>
                </a:lnTo>
                <a:lnTo>
                  <a:pt x="121030" y="113456"/>
                </a:lnTo>
                <a:lnTo>
                  <a:pt x="83773" y="123255"/>
                </a:lnTo>
                <a:lnTo>
                  <a:pt x="52852" y="141032"/>
                </a:lnTo>
                <a:lnTo>
                  <a:pt x="25763" y="167081"/>
                </a:lnTo>
                <a:lnTo>
                  <a:pt x="0" y="201699"/>
                </a:lnTo>
              </a:path>
            </a:pathLst>
          </a:custGeom>
          <a:ln w="51956">
            <a:solidFill>
              <a:srgbClr val="DAE3EB"/>
            </a:solidFill>
          </a:ln>
        </p:spPr>
        <p:txBody>
          <a:bodyPr wrap="square" lIns="0" tIns="0" rIns="0" bIns="0" rtlCol="0"/>
          <a:lstStyle/>
          <a:p>
            <a:endParaRPr/>
          </a:p>
        </p:txBody>
      </p:sp>
      <p:sp>
        <p:nvSpPr>
          <p:cNvPr id="38" name="object 38"/>
          <p:cNvSpPr txBox="1">
            <a:spLocks noGrp="1"/>
          </p:cNvSpPr>
          <p:nvPr>
            <p:ph type="title"/>
          </p:nvPr>
        </p:nvSpPr>
        <p:spPr>
          <a:xfrm>
            <a:off x="268881" y="1415072"/>
            <a:ext cx="4097654" cy="1740413"/>
          </a:xfrm>
          <a:prstGeom prst="rect">
            <a:avLst/>
          </a:prstGeom>
        </p:spPr>
        <p:txBody>
          <a:bodyPr vert="horz" wrap="square" lIns="0" tIns="13970" rIns="0" bIns="0" rtlCol="0">
            <a:spAutoFit/>
          </a:bodyPr>
          <a:lstStyle/>
          <a:p>
            <a:pPr marL="12700" marR="5080">
              <a:lnSpc>
                <a:spcPts val="3360"/>
              </a:lnSpc>
              <a:spcBef>
                <a:spcPts val="110"/>
              </a:spcBef>
            </a:pPr>
            <a:r>
              <a:rPr lang="pt-PT" sz="2700" spc="-375" dirty="0">
                <a:solidFill>
                  <a:srgbClr val="404A5A"/>
                </a:solidFill>
              </a:rPr>
              <a:t>A </a:t>
            </a:r>
            <a:r>
              <a:rPr lang="pt-PT" sz="2700" spc="-204" dirty="0">
                <a:solidFill>
                  <a:srgbClr val="404A5A"/>
                </a:solidFill>
              </a:rPr>
              <a:t>próxima </a:t>
            </a:r>
            <a:r>
              <a:rPr lang="pt-PT" sz="2700" spc="-250" dirty="0">
                <a:solidFill>
                  <a:srgbClr val="404A5A"/>
                </a:solidFill>
              </a:rPr>
              <a:t>geração </a:t>
            </a:r>
            <a:r>
              <a:rPr lang="pt-PT" sz="2700" spc="-210" dirty="0">
                <a:solidFill>
                  <a:srgbClr val="404A5A"/>
                </a:solidFill>
              </a:rPr>
              <a:t>de  </a:t>
            </a:r>
            <a:r>
              <a:rPr lang="pt-PT" sz="2700" spc="-250" dirty="0">
                <a:solidFill>
                  <a:srgbClr val="404A5A"/>
                </a:solidFill>
              </a:rPr>
              <a:t>pesquisa </a:t>
            </a:r>
            <a:r>
              <a:rPr lang="pt-PT" sz="2700" spc="-210" dirty="0">
                <a:solidFill>
                  <a:srgbClr val="404A5A"/>
                </a:solidFill>
              </a:rPr>
              <a:t>em </a:t>
            </a:r>
            <a:r>
              <a:rPr lang="pt-PT" sz="2700" spc="-240" dirty="0">
                <a:solidFill>
                  <a:srgbClr val="404A5A"/>
                </a:solidFill>
              </a:rPr>
              <a:t>saúde </a:t>
            </a:r>
            <a:r>
              <a:rPr lang="pt-PT" sz="2700" spc="-210" dirty="0">
                <a:solidFill>
                  <a:srgbClr val="404A5A"/>
                </a:solidFill>
              </a:rPr>
              <a:t>de  </a:t>
            </a:r>
            <a:r>
              <a:rPr lang="pt-PT" sz="2700" spc="-225" dirty="0">
                <a:solidFill>
                  <a:srgbClr val="404A5A"/>
                </a:solidFill>
              </a:rPr>
              <a:t>Indicadores </a:t>
            </a:r>
            <a:r>
              <a:rPr lang="pt-PT" sz="2700" spc="-210" dirty="0">
                <a:solidFill>
                  <a:srgbClr val="404A5A"/>
                </a:solidFill>
              </a:rPr>
              <a:t>de </a:t>
            </a:r>
            <a:r>
              <a:rPr lang="pt-PT" sz="2700" spc="-280" dirty="0">
                <a:solidFill>
                  <a:srgbClr val="404A5A"/>
                </a:solidFill>
              </a:rPr>
              <a:t>Prestação  </a:t>
            </a:r>
            <a:r>
              <a:rPr lang="pt-PT" sz="2700" spc="-210" dirty="0">
                <a:solidFill>
                  <a:srgbClr val="404A5A"/>
                </a:solidFill>
              </a:rPr>
              <a:t>de </a:t>
            </a:r>
            <a:r>
              <a:rPr lang="pt-PT" sz="2700" spc="-295" dirty="0">
                <a:solidFill>
                  <a:srgbClr val="404A5A"/>
                </a:solidFill>
              </a:rPr>
              <a:t>Serviços</a:t>
            </a:r>
            <a:r>
              <a:rPr lang="pt-PT" sz="2700" spc="-200" dirty="0">
                <a:solidFill>
                  <a:srgbClr val="404A5A"/>
                </a:solidFill>
              </a:rPr>
              <a:t> </a:t>
            </a:r>
            <a:r>
              <a:rPr lang="pt-PT" sz="2700" spc="-265" dirty="0">
                <a:solidFill>
                  <a:srgbClr val="404A5A"/>
                </a:solidFill>
              </a:rPr>
              <a:t>(IPS):</a:t>
            </a:r>
            <a:endParaRPr lang="pt-PT" sz="2700" dirty="0"/>
          </a:p>
        </p:txBody>
      </p:sp>
      <p:sp>
        <p:nvSpPr>
          <p:cNvPr id="39" name="object 39"/>
          <p:cNvSpPr txBox="1"/>
          <p:nvPr/>
        </p:nvSpPr>
        <p:spPr>
          <a:xfrm>
            <a:off x="268880" y="3614564"/>
            <a:ext cx="3919854" cy="2209003"/>
          </a:xfrm>
          <a:prstGeom prst="rect">
            <a:avLst/>
          </a:prstGeom>
        </p:spPr>
        <p:txBody>
          <a:bodyPr vert="horz" wrap="square" lIns="0" tIns="12700" rIns="0" bIns="0" rtlCol="0">
            <a:spAutoFit/>
          </a:bodyPr>
          <a:lstStyle/>
          <a:p>
            <a:pPr marL="12700" marR="715010">
              <a:lnSpc>
                <a:spcPct val="109100"/>
              </a:lnSpc>
              <a:spcBef>
                <a:spcPts val="100"/>
              </a:spcBef>
            </a:pPr>
            <a:r>
              <a:rPr lang="pt-PT" sz="2200" spc="-210" dirty="0">
                <a:solidFill>
                  <a:srgbClr val="41C5E9"/>
                </a:solidFill>
                <a:latin typeface="Arial Black"/>
                <a:cs typeface="Arial Black"/>
              </a:rPr>
              <a:t>Novas </a:t>
            </a:r>
            <a:r>
              <a:rPr lang="pt-PT" sz="2200" spc="-175" dirty="0">
                <a:solidFill>
                  <a:srgbClr val="41C5E9"/>
                </a:solidFill>
                <a:latin typeface="Arial Black"/>
                <a:cs typeface="Arial Black"/>
              </a:rPr>
              <a:t>ferramentas </a:t>
            </a:r>
            <a:r>
              <a:rPr lang="pt-PT" sz="2200" spc="-165" dirty="0">
                <a:solidFill>
                  <a:srgbClr val="41C5E9"/>
                </a:solidFill>
                <a:latin typeface="Arial Black"/>
                <a:cs typeface="Arial Black"/>
              </a:rPr>
              <a:t>para  </a:t>
            </a:r>
            <a:r>
              <a:rPr lang="pt-PT" sz="2200" spc="-130" dirty="0">
                <a:solidFill>
                  <a:srgbClr val="41C5E9"/>
                </a:solidFill>
                <a:latin typeface="Arial Black"/>
                <a:cs typeface="Arial Black"/>
              </a:rPr>
              <a:t>informar </a:t>
            </a:r>
            <a:r>
              <a:rPr lang="pt-PT" sz="2200" spc="-170" dirty="0">
                <a:solidFill>
                  <a:srgbClr val="41C5E9"/>
                </a:solidFill>
                <a:latin typeface="Arial Black"/>
                <a:cs typeface="Arial Black"/>
              </a:rPr>
              <a:t>sobre</a:t>
            </a:r>
            <a:r>
              <a:rPr lang="pt-PT" sz="2200" spc="-210" dirty="0">
                <a:solidFill>
                  <a:srgbClr val="41C5E9"/>
                </a:solidFill>
                <a:latin typeface="Arial Black"/>
                <a:cs typeface="Arial Black"/>
              </a:rPr>
              <a:t> n</a:t>
            </a:r>
            <a:r>
              <a:rPr lang="pt-PT" sz="2200" spc="-140" dirty="0">
                <a:solidFill>
                  <a:srgbClr val="41C5E9"/>
                </a:solidFill>
                <a:latin typeface="Arial Black"/>
                <a:cs typeface="Arial Black"/>
              </a:rPr>
              <a:t>o</a:t>
            </a:r>
            <a:endParaRPr lang="pt-PT" sz="2200" dirty="0">
              <a:latin typeface="Arial Black"/>
              <a:cs typeface="Arial Black"/>
            </a:endParaRPr>
          </a:p>
          <a:p>
            <a:pPr marL="12700" marR="5080">
              <a:lnSpc>
                <a:spcPct val="104299"/>
              </a:lnSpc>
              <a:spcBef>
                <a:spcPts val="20"/>
              </a:spcBef>
            </a:pPr>
            <a:r>
              <a:rPr lang="pt-PT" sz="2300" spc="-175" dirty="0">
                <a:solidFill>
                  <a:srgbClr val="41C5E9"/>
                </a:solidFill>
                <a:latin typeface="Arial Black"/>
                <a:cs typeface="Arial Black"/>
              </a:rPr>
              <a:t>repensar n</a:t>
            </a:r>
            <a:r>
              <a:rPr lang="pt-PT" sz="2300" spc="-245" dirty="0">
                <a:solidFill>
                  <a:srgbClr val="41C5E9"/>
                </a:solidFill>
                <a:latin typeface="Arial Black"/>
                <a:cs typeface="Arial Black"/>
              </a:rPr>
              <a:t>a </a:t>
            </a:r>
            <a:r>
              <a:rPr lang="pt-PT" sz="2300" spc="-229" dirty="0">
                <a:solidFill>
                  <a:srgbClr val="41C5E9"/>
                </a:solidFill>
                <a:latin typeface="Arial Black"/>
                <a:cs typeface="Arial Black"/>
              </a:rPr>
              <a:t>Atenção </a:t>
            </a:r>
            <a:r>
              <a:rPr lang="pt-PT" sz="2300" spc="-160" dirty="0">
                <a:solidFill>
                  <a:srgbClr val="41C5E9"/>
                </a:solidFill>
                <a:latin typeface="Arial Black"/>
                <a:cs typeface="Arial Black"/>
              </a:rPr>
              <a:t>Primária  </a:t>
            </a:r>
            <a:r>
              <a:rPr lang="pt-PT" sz="2300" spc="-245" dirty="0">
                <a:solidFill>
                  <a:srgbClr val="41C5E9"/>
                </a:solidFill>
                <a:latin typeface="Arial Black"/>
                <a:cs typeface="Arial Black"/>
              </a:rPr>
              <a:t>à</a:t>
            </a:r>
            <a:r>
              <a:rPr lang="pt-PT" sz="2300" spc="-175" dirty="0">
                <a:solidFill>
                  <a:srgbClr val="41C5E9"/>
                </a:solidFill>
                <a:latin typeface="Arial Black"/>
                <a:cs typeface="Arial Black"/>
              </a:rPr>
              <a:t> </a:t>
            </a:r>
            <a:r>
              <a:rPr lang="pt-PT" sz="2300" spc="-204" dirty="0">
                <a:solidFill>
                  <a:srgbClr val="41C5E9"/>
                </a:solidFill>
                <a:latin typeface="Arial Black"/>
                <a:cs typeface="Arial Black"/>
              </a:rPr>
              <a:t>Saúde (APS)/ Cuidados de Saúde Primários (CSP)</a:t>
            </a:r>
            <a:endParaRPr lang="pt-PT" sz="2300" dirty="0">
              <a:latin typeface="Arial Black"/>
              <a:cs typeface="Arial Black"/>
            </a:endParaRPr>
          </a:p>
        </p:txBody>
      </p:sp>
      <p:sp>
        <p:nvSpPr>
          <p:cNvPr id="40" name="object 40"/>
          <p:cNvSpPr txBox="1"/>
          <p:nvPr/>
        </p:nvSpPr>
        <p:spPr>
          <a:xfrm>
            <a:off x="268880" y="6124157"/>
            <a:ext cx="2002789" cy="200660"/>
          </a:xfrm>
          <a:prstGeom prst="rect">
            <a:avLst/>
          </a:prstGeom>
        </p:spPr>
        <p:txBody>
          <a:bodyPr vert="horz" wrap="square" lIns="0" tIns="12065" rIns="0" bIns="0" rtlCol="0">
            <a:spAutoFit/>
          </a:bodyPr>
          <a:lstStyle/>
          <a:p>
            <a:pPr marL="12700">
              <a:lnSpc>
                <a:spcPct val="100000"/>
              </a:lnSpc>
              <a:spcBef>
                <a:spcPts val="95"/>
              </a:spcBef>
            </a:pPr>
            <a:r>
              <a:rPr sz="1150" i="1" spc="-15" dirty="0">
                <a:solidFill>
                  <a:srgbClr val="404A5A"/>
                </a:solidFill>
                <a:latin typeface="Arial"/>
                <a:cs typeface="Arial"/>
              </a:rPr>
              <a:t>Kat </a:t>
            </a:r>
            <a:r>
              <a:rPr sz="1150" i="1" spc="5" dirty="0">
                <a:solidFill>
                  <a:srgbClr val="404A5A"/>
                </a:solidFill>
                <a:latin typeface="Arial"/>
                <a:cs typeface="Arial"/>
              </a:rPr>
              <a:t>Andrews </a:t>
            </a:r>
            <a:r>
              <a:rPr sz="1150" i="1" spc="-20" dirty="0">
                <a:solidFill>
                  <a:srgbClr val="404A5A"/>
                </a:solidFill>
                <a:latin typeface="Arial"/>
                <a:cs typeface="Arial"/>
              </a:rPr>
              <a:t>e </a:t>
            </a:r>
            <a:r>
              <a:rPr sz="1150" i="1" spc="-50" dirty="0">
                <a:solidFill>
                  <a:srgbClr val="404A5A"/>
                </a:solidFill>
                <a:latin typeface="Arial"/>
                <a:cs typeface="Arial"/>
              </a:rPr>
              <a:t>Jigyasa</a:t>
            </a:r>
            <a:r>
              <a:rPr sz="1150" i="1" spc="-140" dirty="0">
                <a:solidFill>
                  <a:srgbClr val="404A5A"/>
                </a:solidFill>
                <a:latin typeface="Arial"/>
                <a:cs typeface="Arial"/>
              </a:rPr>
              <a:t> </a:t>
            </a:r>
            <a:r>
              <a:rPr sz="1150" i="1" spc="-5" dirty="0">
                <a:solidFill>
                  <a:srgbClr val="404A5A"/>
                </a:solidFill>
                <a:latin typeface="Arial"/>
                <a:cs typeface="Arial"/>
              </a:rPr>
              <a:t>Sharma</a:t>
            </a:r>
            <a:endParaRPr sz="1150">
              <a:latin typeface="Arial"/>
              <a:cs typeface="Arial"/>
            </a:endParaRPr>
          </a:p>
        </p:txBody>
      </p:sp>
      <p:sp>
        <p:nvSpPr>
          <p:cNvPr id="41" name="object 41"/>
          <p:cNvSpPr txBox="1"/>
          <p:nvPr/>
        </p:nvSpPr>
        <p:spPr>
          <a:xfrm>
            <a:off x="2821306" y="6144075"/>
            <a:ext cx="1850792" cy="166712"/>
          </a:xfrm>
          <a:prstGeom prst="rect">
            <a:avLst/>
          </a:prstGeom>
        </p:spPr>
        <p:txBody>
          <a:bodyPr vert="horz" wrap="square" lIns="0" tIns="12700" rIns="0" bIns="0" rtlCol="0">
            <a:spAutoFit/>
          </a:bodyPr>
          <a:lstStyle/>
          <a:p>
            <a:pPr marL="12700">
              <a:lnSpc>
                <a:spcPct val="100000"/>
              </a:lnSpc>
              <a:spcBef>
                <a:spcPts val="100"/>
              </a:spcBef>
            </a:pPr>
            <a:r>
              <a:rPr sz="1000" spc="-95" dirty="0">
                <a:solidFill>
                  <a:srgbClr val="1F1F1F"/>
                </a:solidFill>
                <a:latin typeface="Arial Black"/>
                <a:cs typeface="Arial Black"/>
              </a:rPr>
              <a:t>22 </a:t>
            </a:r>
            <a:r>
              <a:rPr sz="1000" spc="-80" dirty="0">
                <a:solidFill>
                  <a:srgbClr val="1F1F1F"/>
                </a:solidFill>
                <a:latin typeface="Arial Black"/>
                <a:cs typeface="Arial Black"/>
              </a:rPr>
              <a:t>de </a:t>
            </a:r>
            <a:r>
              <a:rPr lang="en-US" sz="1000" spc="-75" dirty="0" err="1">
                <a:solidFill>
                  <a:srgbClr val="1F1F1F"/>
                </a:solidFill>
                <a:latin typeface="Arial Black"/>
                <a:cs typeface="Arial Black"/>
              </a:rPr>
              <a:t>F</a:t>
            </a:r>
            <a:r>
              <a:rPr sz="1000" spc="-75" dirty="0" err="1">
                <a:solidFill>
                  <a:srgbClr val="1F1F1F"/>
                </a:solidFill>
                <a:latin typeface="Arial Black"/>
                <a:cs typeface="Arial Black"/>
              </a:rPr>
              <a:t>evereiro</a:t>
            </a:r>
            <a:r>
              <a:rPr sz="1000" spc="-75" dirty="0">
                <a:solidFill>
                  <a:srgbClr val="1F1F1F"/>
                </a:solidFill>
                <a:latin typeface="Arial Black"/>
                <a:cs typeface="Arial Black"/>
              </a:rPr>
              <a:t> </a:t>
            </a:r>
            <a:r>
              <a:rPr sz="1000" spc="-80" dirty="0">
                <a:solidFill>
                  <a:srgbClr val="1F1F1F"/>
                </a:solidFill>
                <a:latin typeface="Arial Black"/>
                <a:cs typeface="Arial Black"/>
              </a:rPr>
              <a:t>de</a:t>
            </a:r>
            <a:r>
              <a:rPr sz="1000" spc="-114" dirty="0">
                <a:solidFill>
                  <a:srgbClr val="1F1F1F"/>
                </a:solidFill>
                <a:latin typeface="Arial Black"/>
                <a:cs typeface="Arial Black"/>
              </a:rPr>
              <a:t> </a:t>
            </a:r>
            <a:r>
              <a:rPr sz="1000" spc="-95" dirty="0">
                <a:solidFill>
                  <a:srgbClr val="1F1F1F"/>
                </a:solidFill>
                <a:latin typeface="Arial Black"/>
                <a:cs typeface="Arial Black"/>
              </a:rPr>
              <a:t>2022</a:t>
            </a:r>
            <a:endParaRPr sz="1000" dirty="0">
              <a:latin typeface="Arial Black"/>
              <a:cs typeface="Arial Black"/>
            </a:endParaRPr>
          </a:p>
        </p:txBody>
      </p:sp>
      <p:sp>
        <p:nvSpPr>
          <p:cNvPr id="42" name="object 42"/>
          <p:cNvSpPr/>
          <p:nvPr/>
        </p:nvSpPr>
        <p:spPr>
          <a:xfrm>
            <a:off x="0" y="0"/>
            <a:ext cx="2821305" cy="114300"/>
          </a:xfrm>
          <a:custGeom>
            <a:avLst/>
            <a:gdLst/>
            <a:ahLst/>
            <a:cxnLst/>
            <a:rect l="l" t="t" r="r" b="b"/>
            <a:pathLst>
              <a:path w="2821305" h="114300">
                <a:moveTo>
                  <a:pt x="0" y="114300"/>
                </a:moveTo>
                <a:lnTo>
                  <a:pt x="2821254" y="114300"/>
                </a:lnTo>
                <a:lnTo>
                  <a:pt x="2821254" y="0"/>
                </a:lnTo>
                <a:lnTo>
                  <a:pt x="0" y="0"/>
                </a:lnTo>
                <a:lnTo>
                  <a:pt x="0" y="114300"/>
                </a:lnTo>
                <a:close/>
              </a:path>
            </a:pathLst>
          </a:custGeom>
          <a:solidFill>
            <a:srgbClr val="F1F1F1"/>
          </a:solid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52" y="3065145"/>
            <a:ext cx="478790" cy="478790"/>
          </a:xfrm>
          <a:custGeom>
            <a:avLst/>
            <a:gdLst/>
            <a:ahLst/>
            <a:cxnLst/>
            <a:rect l="l" t="t" r="r" b="b"/>
            <a:pathLst>
              <a:path w="478790"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3" name="object 3"/>
          <p:cNvSpPr/>
          <p:nvPr/>
        </p:nvSpPr>
        <p:spPr>
          <a:xfrm>
            <a:off x="1355978" y="3065145"/>
            <a:ext cx="478790" cy="478790"/>
          </a:xfrm>
          <a:custGeom>
            <a:avLst/>
            <a:gdLst/>
            <a:ahLst/>
            <a:cxnLst/>
            <a:rect l="l" t="t" r="r" b="b"/>
            <a:pathLst>
              <a:path w="478789"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4" name="object 4"/>
          <p:cNvSpPr/>
          <p:nvPr/>
        </p:nvSpPr>
        <p:spPr>
          <a:xfrm>
            <a:off x="2173604" y="3065145"/>
            <a:ext cx="478790" cy="478790"/>
          </a:xfrm>
          <a:custGeom>
            <a:avLst/>
            <a:gdLst/>
            <a:ahLst/>
            <a:cxnLst/>
            <a:rect l="l" t="t" r="r" b="b"/>
            <a:pathLst>
              <a:path w="478789"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5" name="object 5"/>
          <p:cNvSpPr/>
          <p:nvPr/>
        </p:nvSpPr>
        <p:spPr>
          <a:xfrm>
            <a:off x="2991230" y="3065145"/>
            <a:ext cx="478790" cy="478790"/>
          </a:xfrm>
          <a:custGeom>
            <a:avLst/>
            <a:gdLst/>
            <a:ahLst/>
            <a:cxnLst/>
            <a:rect l="l" t="t" r="r" b="b"/>
            <a:pathLst>
              <a:path w="478789"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6" name="object 6"/>
          <p:cNvSpPr/>
          <p:nvPr/>
        </p:nvSpPr>
        <p:spPr>
          <a:xfrm>
            <a:off x="3808857" y="3065145"/>
            <a:ext cx="478790" cy="478790"/>
          </a:xfrm>
          <a:custGeom>
            <a:avLst/>
            <a:gdLst/>
            <a:ahLst/>
            <a:cxnLst/>
            <a:rect l="l" t="t" r="r" b="b"/>
            <a:pathLst>
              <a:path w="478789"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7" name="object 7"/>
          <p:cNvSpPr/>
          <p:nvPr/>
        </p:nvSpPr>
        <p:spPr>
          <a:xfrm>
            <a:off x="4625721" y="3065145"/>
            <a:ext cx="479425" cy="478790"/>
          </a:xfrm>
          <a:custGeom>
            <a:avLst/>
            <a:gdLst/>
            <a:ahLst/>
            <a:cxnLst/>
            <a:rect l="l" t="t" r="r" b="b"/>
            <a:pathLst>
              <a:path w="479425" h="478789">
                <a:moveTo>
                  <a:pt x="0" y="239267"/>
                </a:moveTo>
                <a:lnTo>
                  <a:pt x="4868" y="191047"/>
                </a:lnTo>
                <a:lnTo>
                  <a:pt x="18832" y="146134"/>
                </a:lnTo>
                <a:lnTo>
                  <a:pt x="40926" y="105491"/>
                </a:lnTo>
                <a:lnTo>
                  <a:pt x="70189" y="70080"/>
                </a:lnTo>
                <a:lnTo>
                  <a:pt x="105656" y="40863"/>
                </a:lnTo>
                <a:lnTo>
                  <a:pt x="146364" y="18802"/>
                </a:lnTo>
                <a:lnTo>
                  <a:pt x="191349" y="4861"/>
                </a:lnTo>
                <a:lnTo>
                  <a:pt x="239649" y="0"/>
                </a:lnTo>
                <a:lnTo>
                  <a:pt x="287948" y="4861"/>
                </a:lnTo>
                <a:lnTo>
                  <a:pt x="332933" y="18802"/>
                </a:lnTo>
                <a:lnTo>
                  <a:pt x="373641" y="40863"/>
                </a:lnTo>
                <a:lnTo>
                  <a:pt x="409108" y="70080"/>
                </a:lnTo>
                <a:lnTo>
                  <a:pt x="438371" y="105491"/>
                </a:lnTo>
                <a:lnTo>
                  <a:pt x="460465" y="146134"/>
                </a:lnTo>
                <a:lnTo>
                  <a:pt x="474429" y="191047"/>
                </a:lnTo>
                <a:lnTo>
                  <a:pt x="479298" y="239267"/>
                </a:lnTo>
                <a:lnTo>
                  <a:pt x="474429" y="287488"/>
                </a:lnTo>
                <a:lnTo>
                  <a:pt x="460465" y="332401"/>
                </a:lnTo>
                <a:lnTo>
                  <a:pt x="438371" y="373044"/>
                </a:lnTo>
                <a:lnTo>
                  <a:pt x="409108" y="408455"/>
                </a:lnTo>
                <a:lnTo>
                  <a:pt x="373641" y="437672"/>
                </a:lnTo>
                <a:lnTo>
                  <a:pt x="332933" y="459733"/>
                </a:lnTo>
                <a:lnTo>
                  <a:pt x="287948" y="473674"/>
                </a:lnTo>
                <a:lnTo>
                  <a:pt x="239649" y="478535"/>
                </a:lnTo>
                <a:lnTo>
                  <a:pt x="191349" y="473674"/>
                </a:lnTo>
                <a:lnTo>
                  <a:pt x="146364" y="459733"/>
                </a:lnTo>
                <a:lnTo>
                  <a:pt x="105656" y="437672"/>
                </a:lnTo>
                <a:lnTo>
                  <a:pt x="70189" y="408455"/>
                </a:lnTo>
                <a:lnTo>
                  <a:pt x="40926" y="373044"/>
                </a:lnTo>
                <a:lnTo>
                  <a:pt x="18832" y="332401"/>
                </a:lnTo>
                <a:lnTo>
                  <a:pt x="4868" y="287488"/>
                </a:lnTo>
                <a:lnTo>
                  <a:pt x="0" y="239267"/>
                </a:lnTo>
                <a:close/>
              </a:path>
            </a:pathLst>
          </a:custGeom>
          <a:ln w="19050">
            <a:solidFill>
              <a:srgbClr val="404A5A"/>
            </a:solidFill>
          </a:ln>
        </p:spPr>
        <p:txBody>
          <a:bodyPr wrap="square" lIns="0" tIns="0" rIns="0" bIns="0" rtlCol="0"/>
          <a:lstStyle/>
          <a:p>
            <a:endParaRPr/>
          </a:p>
        </p:txBody>
      </p:sp>
      <p:sp>
        <p:nvSpPr>
          <p:cNvPr id="8" name="object 8"/>
          <p:cNvSpPr/>
          <p:nvPr/>
        </p:nvSpPr>
        <p:spPr>
          <a:xfrm>
            <a:off x="5443346" y="3065145"/>
            <a:ext cx="478790" cy="478790"/>
          </a:xfrm>
          <a:custGeom>
            <a:avLst/>
            <a:gdLst/>
            <a:ahLst/>
            <a:cxnLst/>
            <a:rect l="l" t="t" r="r" b="b"/>
            <a:pathLst>
              <a:path w="478789"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9" name="object 9"/>
          <p:cNvSpPr/>
          <p:nvPr/>
        </p:nvSpPr>
        <p:spPr>
          <a:xfrm>
            <a:off x="6260972" y="3065145"/>
            <a:ext cx="478790" cy="478790"/>
          </a:xfrm>
          <a:custGeom>
            <a:avLst/>
            <a:gdLst/>
            <a:ahLst/>
            <a:cxnLst/>
            <a:rect l="l" t="t" r="r" b="b"/>
            <a:pathLst>
              <a:path w="478790"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10" name="object 10"/>
          <p:cNvSpPr/>
          <p:nvPr/>
        </p:nvSpPr>
        <p:spPr>
          <a:xfrm>
            <a:off x="7078598" y="3065145"/>
            <a:ext cx="478790" cy="478790"/>
          </a:xfrm>
          <a:custGeom>
            <a:avLst/>
            <a:gdLst/>
            <a:ahLst/>
            <a:cxnLst/>
            <a:rect l="l" t="t" r="r" b="b"/>
            <a:pathLst>
              <a:path w="478790"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11" name="object 11"/>
          <p:cNvSpPr/>
          <p:nvPr/>
        </p:nvSpPr>
        <p:spPr>
          <a:xfrm>
            <a:off x="7896225" y="3065145"/>
            <a:ext cx="478790" cy="478790"/>
          </a:xfrm>
          <a:custGeom>
            <a:avLst/>
            <a:gdLst/>
            <a:ahLst/>
            <a:cxnLst/>
            <a:rect l="l" t="t" r="r" b="b"/>
            <a:pathLst>
              <a:path w="478790"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12" name="object 12"/>
          <p:cNvSpPr/>
          <p:nvPr/>
        </p:nvSpPr>
        <p:spPr>
          <a:xfrm>
            <a:off x="8713851" y="3065145"/>
            <a:ext cx="478790" cy="478790"/>
          </a:xfrm>
          <a:custGeom>
            <a:avLst/>
            <a:gdLst/>
            <a:ahLst/>
            <a:cxnLst/>
            <a:rect l="l" t="t" r="r" b="b"/>
            <a:pathLst>
              <a:path w="478790" h="478789">
                <a:moveTo>
                  <a:pt x="239268" y="0"/>
                </a:moveTo>
                <a:lnTo>
                  <a:pt x="191047" y="4861"/>
                </a:lnTo>
                <a:lnTo>
                  <a:pt x="146134" y="18802"/>
                </a:lnTo>
                <a:lnTo>
                  <a:pt x="105491" y="40863"/>
                </a:lnTo>
                <a:lnTo>
                  <a:pt x="70080" y="70080"/>
                </a:lnTo>
                <a:lnTo>
                  <a:pt x="40863" y="105491"/>
                </a:lnTo>
                <a:lnTo>
                  <a:pt x="18802" y="146134"/>
                </a:lnTo>
                <a:lnTo>
                  <a:pt x="4861" y="191047"/>
                </a:lnTo>
                <a:lnTo>
                  <a:pt x="0" y="239267"/>
                </a:lnTo>
                <a:lnTo>
                  <a:pt x="4861" y="287488"/>
                </a:lnTo>
                <a:lnTo>
                  <a:pt x="18802" y="332401"/>
                </a:lnTo>
                <a:lnTo>
                  <a:pt x="40863" y="373044"/>
                </a:lnTo>
                <a:lnTo>
                  <a:pt x="70080" y="408455"/>
                </a:lnTo>
                <a:lnTo>
                  <a:pt x="105491" y="437672"/>
                </a:lnTo>
                <a:lnTo>
                  <a:pt x="146134" y="459733"/>
                </a:lnTo>
                <a:lnTo>
                  <a:pt x="191047" y="473674"/>
                </a:lnTo>
                <a:lnTo>
                  <a:pt x="239268" y="478535"/>
                </a:lnTo>
                <a:lnTo>
                  <a:pt x="287488" y="473674"/>
                </a:lnTo>
                <a:lnTo>
                  <a:pt x="332401" y="459733"/>
                </a:lnTo>
                <a:lnTo>
                  <a:pt x="373044" y="437672"/>
                </a:lnTo>
                <a:lnTo>
                  <a:pt x="408455" y="408455"/>
                </a:lnTo>
                <a:lnTo>
                  <a:pt x="437672" y="373044"/>
                </a:lnTo>
                <a:lnTo>
                  <a:pt x="459733" y="332401"/>
                </a:lnTo>
                <a:lnTo>
                  <a:pt x="473674" y="287488"/>
                </a:lnTo>
                <a:lnTo>
                  <a:pt x="478536" y="239267"/>
                </a:lnTo>
                <a:lnTo>
                  <a:pt x="473674" y="191047"/>
                </a:lnTo>
                <a:lnTo>
                  <a:pt x="459733" y="146134"/>
                </a:lnTo>
                <a:lnTo>
                  <a:pt x="437672" y="105491"/>
                </a:lnTo>
                <a:lnTo>
                  <a:pt x="408455" y="70080"/>
                </a:lnTo>
                <a:lnTo>
                  <a:pt x="373044" y="40863"/>
                </a:lnTo>
                <a:lnTo>
                  <a:pt x="332401" y="18802"/>
                </a:lnTo>
                <a:lnTo>
                  <a:pt x="287488" y="4861"/>
                </a:lnTo>
                <a:lnTo>
                  <a:pt x="239268" y="0"/>
                </a:lnTo>
                <a:close/>
              </a:path>
            </a:pathLst>
          </a:custGeom>
          <a:solidFill>
            <a:srgbClr val="404A5A"/>
          </a:solidFill>
        </p:spPr>
        <p:txBody>
          <a:bodyPr wrap="square" lIns="0" tIns="0" rIns="0" bIns="0" rtlCol="0"/>
          <a:lstStyle/>
          <a:p>
            <a:endParaRPr/>
          </a:p>
        </p:txBody>
      </p:sp>
      <p:sp>
        <p:nvSpPr>
          <p:cNvPr id="13" name="object 13"/>
          <p:cNvSpPr/>
          <p:nvPr/>
        </p:nvSpPr>
        <p:spPr>
          <a:xfrm>
            <a:off x="8713851" y="3065145"/>
            <a:ext cx="478790" cy="478790"/>
          </a:xfrm>
          <a:custGeom>
            <a:avLst/>
            <a:gdLst/>
            <a:ahLst/>
            <a:cxnLst/>
            <a:rect l="l" t="t" r="r" b="b"/>
            <a:pathLst>
              <a:path w="478790"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14" name="object 14"/>
          <p:cNvSpPr txBox="1"/>
          <p:nvPr/>
        </p:nvSpPr>
        <p:spPr>
          <a:xfrm>
            <a:off x="353261" y="186721"/>
            <a:ext cx="1957070" cy="200660"/>
          </a:xfrm>
          <a:prstGeom prst="rect">
            <a:avLst/>
          </a:prstGeom>
        </p:spPr>
        <p:txBody>
          <a:bodyPr vert="horz" wrap="square" lIns="0" tIns="12700" rIns="0" bIns="0" rtlCol="0">
            <a:spAutoFit/>
          </a:bodyPr>
          <a:lstStyle/>
          <a:p>
            <a:pPr marL="12700">
              <a:lnSpc>
                <a:spcPct val="100000"/>
              </a:lnSpc>
              <a:spcBef>
                <a:spcPts val="100"/>
              </a:spcBef>
            </a:pPr>
            <a:r>
              <a:rPr sz="1150" spc="-114" dirty="0">
                <a:solidFill>
                  <a:srgbClr val="7F7F7F"/>
                </a:solidFill>
                <a:latin typeface="Arial Black"/>
                <a:cs typeface="Arial Black"/>
              </a:rPr>
              <a:t>1.</a:t>
            </a:r>
            <a:r>
              <a:rPr sz="1150" spc="-114" dirty="0">
                <a:solidFill>
                  <a:srgbClr val="3F4B59"/>
                </a:solidFill>
                <a:latin typeface="Arial Black"/>
                <a:cs typeface="Arial Black"/>
              </a:rPr>
              <a:t>Antecedentes </a:t>
            </a:r>
            <a:r>
              <a:rPr sz="1150" spc="-120" dirty="0">
                <a:solidFill>
                  <a:srgbClr val="3F4B59"/>
                </a:solidFill>
                <a:latin typeface="Arial Black"/>
                <a:cs typeface="Arial Black"/>
              </a:rPr>
              <a:t>e</a:t>
            </a:r>
            <a:r>
              <a:rPr sz="1150" spc="-75" dirty="0">
                <a:solidFill>
                  <a:srgbClr val="3F4B59"/>
                </a:solidFill>
                <a:latin typeface="Arial Black"/>
                <a:cs typeface="Arial Black"/>
              </a:rPr>
              <a:t> </a:t>
            </a:r>
            <a:r>
              <a:rPr sz="1150" spc="-110" dirty="0">
                <a:solidFill>
                  <a:srgbClr val="3F4B59"/>
                </a:solidFill>
                <a:latin typeface="Arial Black"/>
                <a:cs typeface="Arial Black"/>
              </a:rPr>
              <a:t>motivação</a:t>
            </a:r>
            <a:endParaRPr sz="1150">
              <a:latin typeface="Arial Black"/>
              <a:cs typeface="Arial Black"/>
            </a:endParaRPr>
          </a:p>
        </p:txBody>
      </p:sp>
      <p:sp>
        <p:nvSpPr>
          <p:cNvPr id="15" name="object 15"/>
          <p:cNvSpPr txBox="1">
            <a:spLocks noGrp="1"/>
          </p:cNvSpPr>
          <p:nvPr>
            <p:ph type="title"/>
          </p:nvPr>
        </p:nvSpPr>
        <p:spPr>
          <a:xfrm>
            <a:off x="525462" y="863382"/>
            <a:ext cx="3298825" cy="1037078"/>
          </a:xfrm>
          <a:prstGeom prst="rect">
            <a:avLst/>
          </a:prstGeom>
        </p:spPr>
        <p:txBody>
          <a:bodyPr vert="horz" wrap="square" lIns="0" tIns="39369" rIns="0" bIns="0" rtlCol="0">
            <a:spAutoFit/>
          </a:bodyPr>
          <a:lstStyle/>
          <a:p>
            <a:pPr marL="12700" marR="5080">
              <a:lnSpc>
                <a:spcPct val="107300"/>
              </a:lnSpc>
              <a:spcBef>
                <a:spcPts val="309"/>
              </a:spcBef>
            </a:pPr>
            <a:r>
              <a:rPr sz="3000" spc="-229" dirty="0" err="1"/>
              <a:t>trajetória</a:t>
            </a:r>
            <a:r>
              <a:rPr sz="3000" spc="-229" dirty="0"/>
              <a:t> </a:t>
            </a:r>
            <a:r>
              <a:rPr sz="3000" spc="-175" dirty="0"/>
              <a:t>d</a:t>
            </a:r>
            <a:r>
              <a:rPr lang="en-US" sz="3000" spc="-175" dirty="0"/>
              <a:t>as</a:t>
            </a:r>
            <a:r>
              <a:rPr sz="3000" spc="-175" dirty="0"/>
              <a:t>  </a:t>
            </a:r>
            <a:r>
              <a:rPr spc="-260" dirty="0" err="1"/>
              <a:t>pesquisas</a:t>
            </a:r>
            <a:r>
              <a:rPr spc="-260" dirty="0"/>
              <a:t> </a:t>
            </a:r>
            <a:r>
              <a:rPr sz="3200" spc="-365" dirty="0"/>
              <a:t>IPS</a:t>
            </a:r>
            <a:endParaRPr sz="3200" dirty="0"/>
          </a:p>
        </p:txBody>
      </p:sp>
      <p:sp>
        <p:nvSpPr>
          <p:cNvPr id="16" name="object 16"/>
          <p:cNvSpPr txBox="1"/>
          <p:nvPr/>
        </p:nvSpPr>
        <p:spPr>
          <a:xfrm>
            <a:off x="4051300" y="2679297"/>
            <a:ext cx="4906010" cy="332335"/>
          </a:xfrm>
          <a:prstGeom prst="rect">
            <a:avLst/>
          </a:prstGeom>
        </p:spPr>
        <p:txBody>
          <a:bodyPr vert="horz" wrap="square" lIns="0" tIns="12700" rIns="0" bIns="0" rtlCol="0">
            <a:spAutoFit/>
          </a:bodyPr>
          <a:lstStyle/>
          <a:p>
            <a:pPr marL="12700" marR="5080">
              <a:lnSpc>
                <a:spcPct val="127099"/>
              </a:lnSpc>
              <a:spcBef>
                <a:spcPts val="100"/>
              </a:spcBef>
            </a:pPr>
            <a:r>
              <a:rPr sz="850" spc="-100" dirty="0">
                <a:solidFill>
                  <a:srgbClr val="585858"/>
                </a:solidFill>
                <a:latin typeface="Arial Black"/>
                <a:cs typeface="Arial Black"/>
              </a:rPr>
              <a:t>IPS </a:t>
            </a:r>
            <a:r>
              <a:rPr sz="850" spc="-85" dirty="0">
                <a:solidFill>
                  <a:srgbClr val="585858"/>
                </a:solidFill>
                <a:latin typeface="Arial Black"/>
                <a:cs typeface="Arial Black"/>
              </a:rPr>
              <a:t>estão </a:t>
            </a:r>
            <a:r>
              <a:rPr sz="850" spc="-100" dirty="0">
                <a:solidFill>
                  <a:srgbClr val="585858"/>
                </a:solidFill>
                <a:latin typeface="Arial Black"/>
                <a:cs typeface="Arial Black"/>
              </a:rPr>
              <a:t>se </a:t>
            </a:r>
            <a:r>
              <a:rPr sz="850" spc="-70" dirty="0">
                <a:solidFill>
                  <a:srgbClr val="585858"/>
                </a:solidFill>
                <a:latin typeface="Arial Black"/>
                <a:cs typeface="Arial Black"/>
              </a:rPr>
              <a:t>intensificando nos </a:t>
            </a:r>
            <a:r>
              <a:rPr sz="850" spc="-85" dirty="0" err="1">
                <a:solidFill>
                  <a:srgbClr val="585858"/>
                </a:solidFill>
                <a:latin typeface="Arial Black"/>
                <a:cs typeface="Arial Black"/>
              </a:rPr>
              <a:t>países</a:t>
            </a:r>
            <a:r>
              <a:rPr sz="850" spc="-85" dirty="0">
                <a:solidFill>
                  <a:srgbClr val="585858"/>
                </a:solidFill>
                <a:latin typeface="Arial Black"/>
                <a:cs typeface="Arial Black"/>
              </a:rPr>
              <a:t> </a:t>
            </a:r>
            <a:r>
              <a:rPr lang="en-US" sz="850" spc="-75" dirty="0" err="1">
                <a:solidFill>
                  <a:srgbClr val="585858"/>
                </a:solidFill>
                <a:latin typeface="Arial Black"/>
                <a:cs typeface="Arial Black"/>
              </a:rPr>
              <a:t>A</a:t>
            </a:r>
            <a:r>
              <a:rPr sz="850" spc="-75" dirty="0" err="1">
                <a:solidFill>
                  <a:srgbClr val="585858"/>
                </a:solidFill>
                <a:latin typeface="Arial Black"/>
                <a:cs typeface="Arial Black"/>
              </a:rPr>
              <a:t>fricanos</a:t>
            </a:r>
            <a:r>
              <a:rPr sz="850" spc="-75" dirty="0">
                <a:solidFill>
                  <a:srgbClr val="585858"/>
                </a:solidFill>
                <a:latin typeface="Arial Black"/>
                <a:cs typeface="Arial Black"/>
              </a:rPr>
              <a:t>; </a:t>
            </a:r>
            <a:r>
              <a:rPr sz="850" spc="-105" dirty="0">
                <a:solidFill>
                  <a:srgbClr val="585858"/>
                </a:solidFill>
                <a:latin typeface="Arial Black"/>
                <a:cs typeface="Arial Black"/>
              </a:rPr>
              <a:t>as </a:t>
            </a:r>
            <a:r>
              <a:rPr sz="850" spc="-80" dirty="0">
                <a:solidFill>
                  <a:srgbClr val="585858"/>
                </a:solidFill>
                <a:latin typeface="Arial Black"/>
                <a:cs typeface="Arial Black"/>
              </a:rPr>
              <a:t>pesquisas concentram-se </a:t>
            </a:r>
            <a:r>
              <a:rPr sz="850" spc="-70" dirty="0" err="1">
                <a:solidFill>
                  <a:srgbClr val="585858"/>
                </a:solidFill>
                <a:latin typeface="Arial Black"/>
                <a:cs typeface="Arial Black"/>
              </a:rPr>
              <a:t>na</a:t>
            </a:r>
            <a:r>
              <a:rPr sz="850" spc="-70" dirty="0">
                <a:solidFill>
                  <a:srgbClr val="585858"/>
                </a:solidFill>
                <a:latin typeface="Arial Black"/>
                <a:cs typeface="Arial Black"/>
              </a:rPr>
              <a:t> </a:t>
            </a:r>
            <a:r>
              <a:rPr lang="pt-PT" sz="850" spc="-80" dirty="0">
                <a:solidFill>
                  <a:srgbClr val="585858"/>
                </a:solidFill>
                <a:latin typeface="Arial Black"/>
                <a:cs typeface="Arial Black"/>
              </a:rPr>
              <a:t>Saúde </a:t>
            </a:r>
            <a:r>
              <a:rPr lang="pt-PT" sz="850" spc="-55" dirty="0">
                <a:solidFill>
                  <a:srgbClr val="585858"/>
                </a:solidFill>
                <a:latin typeface="Arial Black"/>
                <a:cs typeface="Arial Black"/>
              </a:rPr>
              <a:t>Materno-  </a:t>
            </a:r>
            <a:r>
              <a:rPr lang="pt-PT" sz="850" spc="-60" dirty="0">
                <a:solidFill>
                  <a:srgbClr val="585858"/>
                </a:solidFill>
                <a:latin typeface="Arial Black"/>
                <a:cs typeface="Arial Black"/>
              </a:rPr>
              <a:t>Infantil, </a:t>
            </a:r>
            <a:r>
              <a:rPr lang="pt-PT" sz="850" spc="-85" dirty="0">
                <a:solidFill>
                  <a:srgbClr val="585858"/>
                </a:solidFill>
                <a:latin typeface="Arial Black"/>
                <a:cs typeface="Arial Black"/>
              </a:rPr>
              <a:t>Doenças </a:t>
            </a:r>
            <a:r>
              <a:rPr lang="pt-PT" sz="850" spc="-80" dirty="0">
                <a:solidFill>
                  <a:srgbClr val="585858"/>
                </a:solidFill>
                <a:latin typeface="Arial Black"/>
                <a:cs typeface="Arial Black"/>
              </a:rPr>
              <a:t>Transmissíveis, </a:t>
            </a:r>
            <a:r>
              <a:rPr lang="pt-PT" sz="850" spc="-65" dirty="0">
                <a:solidFill>
                  <a:srgbClr val="585858"/>
                </a:solidFill>
                <a:latin typeface="Arial Black"/>
                <a:cs typeface="Arial Black"/>
              </a:rPr>
              <a:t>Insumos </a:t>
            </a:r>
            <a:r>
              <a:rPr lang="pt-PT" sz="850" spc="-90" dirty="0">
                <a:solidFill>
                  <a:srgbClr val="585858"/>
                </a:solidFill>
                <a:latin typeface="Arial Black"/>
                <a:cs typeface="Arial Black"/>
              </a:rPr>
              <a:t>e</a:t>
            </a:r>
            <a:r>
              <a:rPr lang="pt-PT" sz="850" spc="-40" dirty="0">
                <a:solidFill>
                  <a:srgbClr val="585858"/>
                </a:solidFill>
                <a:latin typeface="Arial Black"/>
                <a:cs typeface="Arial Black"/>
              </a:rPr>
              <a:t> </a:t>
            </a:r>
            <a:r>
              <a:rPr lang="pt-PT" sz="850" spc="-60" dirty="0">
                <a:solidFill>
                  <a:srgbClr val="585858"/>
                </a:solidFill>
                <a:latin typeface="Arial Black"/>
                <a:cs typeface="Arial Black"/>
              </a:rPr>
              <a:t>Infraestruturas.</a:t>
            </a:r>
            <a:endParaRPr sz="850" dirty="0">
              <a:latin typeface="Arial Black"/>
              <a:cs typeface="Arial Black"/>
            </a:endParaRPr>
          </a:p>
        </p:txBody>
      </p:sp>
      <p:sp>
        <p:nvSpPr>
          <p:cNvPr id="17" name="object 17"/>
          <p:cNvSpPr txBox="1"/>
          <p:nvPr/>
        </p:nvSpPr>
        <p:spPr>
          <a:xfrm>
            <a:off x="651747" y="3263517"/>
            <a:ext cx="1075690" cy="269240"/>
          </a:xfrm>
          <a:prstGeom prst="rect">
            <a:avLst/>
          </a:prstGeom>
        </p:spPr>
        <p:txBody>
          <a:bodyPr vert="horz" wrap="square" lIns="0" tIns="12700" rIns="0" bIns="0" rtlCol="0">
            <a:spAutoFit/>
          </a:bodyPr>
          <a:lstStyle/>
          <a:p>
            <a:pPr marL="12700">
              <a:lnSpc>
                <a:spcPct val="100000"/>
              </a:lnSpc>
              <a:spcBef>
                <a:spcPts val="100"/>
              </a:spcBef>
              <a:tabLst>
                <a:tab pos="829944" algn="l"/>
              </a:tabLst>
            </a:pPr>
            <a:r>
              <a:rPr sz="1600" spc="-155" dirty="0">
                <a:solidFill>
                  <a:srgbClr val="3F4B59"/>
                </a:solidFill>
                <a:latin typeface="Arial Black"/>
                <a:cs typeface="Arial Black"/>
              </a:rPr>
              <a:t>08	09</a:t>
            </a:r>
            <a:endParaRPr sz="1600">
              <a:latin typeface="Arial Black"/>
              <a:cs typeface="Arial Black"/>
            </a:endParaRPr>
          </a:p>
        </p:txBody>
      </p:sp>
      <p:sp>
        <p:nvSpPr>
          <p:cNvPr id="18" name="object 18"/>
          <p:cNvSpPr txBox="1"/>
          <p:nvPr/>
        </p:nvSpPr>
        <p:spPr>
          <a:xfrm>
            <a:off x="651747" y="3169030"/>
            <a:ext cx="3190240" cy="243656"/>
          </a:xfrm>
          <a:prstGeom prst="rect">
            <a:avLst/>
          </a:prstGeom>
        </p:spPr>
        <p:txBody>
          <a:bodyPr vert="horz" wrap="square" lIns="0" tIns="12700" rIns="0" bIns="0" rtlCol="0">
            <a:spAutoFit/>
          </a:bodyPr>
          <a:lstStyle/>
          <a:p>
            <a:pPr marL="12700">
              <a:lnSpc>
                <a:spcPct val="100000"/>
              </a:lnSpc>
              <a:spcBef>
                <a:spcPts val="100"/>
              </a:spcBef>
              <a:tabLst>
                <a:tab pos="364490" algn="l"/>
                <a:tab pos="724535" algn="l"/>
                <a:tab pos="1182370" algn="l"/>
                <a:tab pos="1541780" algn="l"/>
                <a:tab pos="2000250" algn="l"/>
                <a:tab pos="2359660" algn="l"/>
                <a:tab pos="2817495" algn="l"/>
                <a:tab pos="3176905" algn="l"/>
              </a:tabLst>
            </a:pPr>
            <a:r>
              <a:rPr lang="en-US" sz="750" spc="-65" dirty="0">
                <a:solidFill>
                  <a:srgbClr val="3F4B59"/>
                </a:solidFill>
                <a:latin typeface="Arial Black"/>
                <a:cs typeface="Arial Black"/>
              </a:rPr>
              <a:t>20</a:t>
            </a:r>
            <a:r>
              <a:rPr sz="750" spc="-65" dirty="0">
                <a:solidFill>
                  <a:srgbClr val="3F4B59"/>
                </a:solidFill>
                <a:latin typeface="Arial Black"/>
                <a:cs typeface="Arial Black"/>
              </a:rPr>
              <a:t>	</a:t>
            </a:r>
            <a:r>
              <a:rPr sz="750" u="heavy" spc="-65" dirty="0">
                <a:solidFill>
                  <a:srgbClr val="3F4B59"/>
                </a:solidFill>
                <a:uFill>
                  <a:solidFill>
                    <a:srgbClr val="404A5A"/>
                  </a:solidFill>
                </a:uFill>
                <a:latin typeface="Arial Black"/>
                <a:cs typeface="Arial Black"/>
              </a:rPr>
              <a:t> 	</a:t>
            </a:r>
            <a:r>
              <a:rPr lang="en-US" sz="750" u="heavy" spc="-65" dirty="0">
                <a:solidFill>
                  <a:srgbClr val="3F4B59"/>
                </a:solidFill>
                <a:uFill>
                  <a:solidFill>
                    <a:srgbClr val="404A5A"/>
                  </a:solidFill>
                </a:uFill>
                <a:latin typeface="Arial Black"/>
                <a:cs typeface="Arial Black"/>
              </a:rPr>
              <a:t>        20</a:t>
            </a:r>
            <a:r>
              <a:rPr sz="750" spc="-65" dirty="0">
                <a:solidFill>
                  <a:srgbClr val="3F4B59"/>
                </a:solidFill>
                <a:latin typeface="Arial Black"/>
                <a:cs typeface="Arial Black"/>
              </a:rPr>
              <a:t>	</a:t>
            </a:r>
            <a:r>
              <a:rPr sz="750" u="heavy" spc="-65" dirty="0">
                <a:solidFill>
                  <a:srgbClr val="3F4B59"/>
                </a:solidFill>
                <a:uFill>
                  <a:solidFill>
                    <a:srgbClr val="404A5A"/>
                  </a:solidFill>
                </a:uFill>
                <a:latin typeface="Arial Black"/>
                <a:cs typeface="Arial Black"/>
              </a:rPr>
              <a:t> 	</a:t>
            </a:r>
            <a:r>
              <a:rPr lang="en-US" sz="750" u="heavy" spc="-65" dirty="0">
                <a:solidFill>
                  <a:srgbClr val="3F4B59"/>
                </a:solidFill>
                <a:uFill>
                  <a:solidFill>
                    <a:srgbClr val="404A5A"/>
                  </a:solidFill>
                </a:uFill>
                <a:latin typeface="Arial Black"/>
                <a:cs typeface="Arial Black"/>
              </a:rPr>
              <a:t>       20                                20</a:t>
            </a:r>
            <a:r>
              <a:rPr sz="750" spc="-65" dirty="0">
                <a:solidFill>
                  <a:srgbClr val="3F4B59"/>
                </a:solidFill>
                <a:latin typeface="Arial Black"/>
                <a:cs typeface="Arial Black"/>
              </a:rPr>
              <a:t>	</a:t>
            </a:r>
            <a:r>
              <a:rPr sz="750" u="heavy" spc="-65" dirty="0">
                <a:solidFill>
                  <a:srgbClr val="3F4B59"/>
                </a:solidFill>
                <a:uFill>
                  <a:solidFill>
                    <a:srgbClr val="404A5A"/>
                  </a:solidFill>
                </a:uFill>
                <a:latin typeface="Arial Black"/>
                <a:cs typeface="Arial Black"/>
              </a:rPr>
              <a:t> 	</a:t>
            </a:r>
            <a:r>
              <a:rPr sz="750" spc="-65" dirty="0">
                <a:solidFill>
                  <a:srgbClr val="3F4B59"/>
                </a:solidFill>
                <a:latin typeface="Arial Black"/>
                <a:cs typeface="Arial Black"/>
              </a:rPr>
              <a:t>	</a:t>
            </a:r>
            <a:r>
              <a:rPr sz="750" u="heavy" spc="-65" dirty="0">
                <a:solidFill>
                  <a:srgbClr val="3F4B59"/>
                </a:solidFill>
                <a:uFill>
                  <a:solidFill>
                    <a:srgbClr val="404A5A"/>
                  </a:solidFill>
                </a:uFill>
                <a:latin typeface="Times New Roman"/>
                <a:cs typeface="Times New Roman"/>
              </a:rPr>
              <a:t> 	</a:t>
            </a:r>
            <a:endParaRPr sz="750" dirty="0">
              <a:latin typeface="Times New Roman"/>
              <a:cs typeface="Times New Roman"/>
            </a:endParaRPr>
          </a:p>
        </p:txBody>
      </p:sp>
      <p:sp>
        <p:nvSpPr>
          <p:cNvPr id="19" name="object 19"/>
          <p:cNvSpPr txBox="1"/>
          <p:nvPr/>
        </p:nvSpPr>
        <p:spPr>
          <a:xfrm>
            <a:off x="3921750" y="3169030"/>
            <a:ext cx="2372360" cy="448841"/>
          </a:xfrm>
          <a:prstGeom prst="rect">
            <a:avLst/>
          </a:prstGeom>
        </p:spPr>
        <p:txBody>
          <a:bodyPr vert="horz" wrap="square" lIns="0" tIns="12700" rIns="0" bIns="0" rtlCol="0">
            <a:spAutoFit/>
          </a:bodyPr>
          <a:lstStyle/>
          <a:p>
            <a:pPr marL="12700">
              <a:lnSpc>
                <a:spcPts val="819"/>
              </a:lnSpc>
              <a:spcBef>
                <a:spcPts val="100"/>
              </a:spcBef>
              <a:tabLst>
                <a:tab pos="365125" algn="l"/>
                <a:tab pos="724535" algn="l"/>
                <a:tab pos="1183005" algn="l"/>
                <a:tab pos="1542415" algn="l"/>
                <a:tab pos="1999614" algn="l"/>
                <a:tab pos="2359025" algn="l"/>
              </a:tabLst>
            </a:pPr>
            <a:r>
              <a:rPr lang="en-US" sz="750" spc="-65" dirty="0">
                <a:solidFill>
                  <a:srgbClr val="3F4B59"/>
                </a:solidFill>
                <a:latin typeface="Arial Black"/>
                <a:cs typeface="Arial Black"/>
              </a:rPr>
              <a:t>20                              20                             20</a:t>
            </a:r>
            <a:r>
              <a:rPr sz="750" spc="-65" dirty="0">
                <a:solidFill>
                  <a:srgbClr val="3F4B59"/>
                </a:solidFill>
                <a:latin typeface="Arial Black"/>
                <a:cs typeface="Arial Black"/>
              </a:rPr>
              <a:t>	</a:t>
            </a:r>
            <a:r>
              <a:rPr sz="750" u="heavy" spc="-65" dirty="0">
                <a:solidFill>
                  <a:srgbClr val="3F4B59"/>
                </a:solidFill>
                <a:uFill>
                  <a:solidFill>
                    <a:srgbClr val="404A5A"/>
                  </a:solidFill>
                </a:uFill>
                <a:latin typeface="Arial Black"/>
                <a:cs typeface="Arial Black"/>
              </a:rPr>
              <a:t> 	</a:t>
            </a:r>
            <a:r>
              <a:rPr sz="750" spc="-65" dirty="0">
                <a:solidFill>
                  <a:srgbClr val="3F4B59"/>
                </a:solidFill>
                <a:latin typeface="Arial Black"/>
                <a:cs typeface="Arial Black"/>
              </a:rPr>
              <a:t>	</a:t>
            </a:r>
            <a:r>
              <a:rPr sz="750" u="heavy" spc="-65" dirty="0">
                <a:solidFill>
                  <a:srgbClr val="3F4B59"/>
                </a:solidFill>
                <a:uFill>
                  <a:solidFill>
                    <a:srgbClr val="404A5A"/>
                  </a:solidFill>
                </a:uFill>
                <a:latin typeface="Arial Black"/>
                <a:cs typeface="Arial Black"/>
              </a:rPr>
              <a:t> 	</a:t>
            </a:r>
            <a:r>
              <a:rPr sz="750" spc="-65" dirty="0">
                <a:solidFill>
                  <a:srgbClr val="3F4B59"/>
                </a:solidFill>
                <a:latin typeface="Arial Black"/>
                <a:cs typeface="Arial Black"/>
              </a:rPr>
              <a:t>	</a:t>
            </a:r>
            <a:r>
              <a:rPr sz="750" u="heavy" spc="-65" dirty="0">
                <a:solidFill>
                  <a:srgbClr val="3F4B59"/>
                </a:solidFill>
                <a:uFill>
                  <a:solidFill>
                    <a:srgbClr val="404A5A"/>
                  </a:solidFill>
                </a:uFill>
                <a:latin typeface="Times New Roman"/>
                <a:cs typeface="Times New Roman"/>
              </a:rPr>
              <a:t> 	</a:t>
            </a:r>
            <a:endParaRPr sz="750" dirty="0">
              <a:latin typeface="Times New Roman"/>
              <a:cs typeface="Times New Roman"/>
            </a:endParaRPr>
          </a:p>
          <a:p>
            <a:pPr marL="12700">
              <a:lnSpc>
                <a:spcPts val="1839"/>
              </a:lnSpc>
              <a:tabLst>
                <a:tab pos="829944" algn="l"/>
                <a:tab pos="1647189" algn="l"/>
              </a:tabLst>
            </a:pPr>
            <a:r>
              <a:rPr sz="1600" spc="-155" dirty="0">
                <a:solidFill>
                  <a:srgbClr val="3F4B59"/>
                </a:solidFill>
                <a:latin typeface="Arial Black"/>
                <a:cs typeface="Arial Black"/>
              </a:rPr>
              <a:t>12	13	14</a:t>
            </a:r>
            <a:endParaRPr sz="1600" dirty="0">
              <a:latin typeface="Arial Black"/>
              <a:cs typeface="Arial Black"/>
            </a:endParaRPr>
          </a:p>
        </p:txBody>
      </p:sp>
      <p:sp>
        <p:nvSpPr>
          <p:cNvPr id="20" name="object 20"/>
          <p:cNvSpPr txBox="1"/>
          <p:nvPr/>
        </p:nvSpPr>
        <p:spPr>
          <a:xfrm>
            <a:off x="9134958" y="2258006"/>
            <a:ext cx="2991230" cy="1299651"/>
          </a:xfrm>
          <a:prstGeom prst="rect">
            <a:avLst/>
          </a:prstGeom>
        </p:spPr>
        <p:txBody>
          <a:bodyPr vert="horz" wrap="square" lIns="0" tIns="12700" rIns="0" bIns="0" rtlCol="0">
            <a:spAutoFit/>
          </a:bodyPr>
          <a:lstStyle/>
          <a:p>
            <a:pPr marL="12700" marR="5080">
              <a:lnSpc>
                <a:spcPct val="128000"/>
              </a:lnSpc>
              <a:spcBef>
                <a:spcPts val="100"/>
              </a:spcBef>
            </a:pPr>
            <a:r>
              <a:rPr sz="1500" spc="-114" dirty="0">
                <a:solidFill>
                  <a:srgbClr val="101010"/>
                </a:solidFill>
                <a:latin typeface="Arial Black"/>
                <a:cs typeface="Arial Black"/>
              </a:rPr>
              <a:t>Demanda </a:t>
            </a:r>
            <a:r>
              <a:rPr sz="1500" spc="-145" dirty="0">
                <a:solidFill>
                  <a:srgbClr val="101010"/>
                </a:solidFill>
                <a:latin typeface="Arial Black"/>
                <a:cs typeface="Arial Black"/>
              </a:rPr>
              <a:t>pelas </a:t>
            </a:r>
            <a:r>
              <a:rPr sz="1500" spc="-114" dirty="0">
                <a:solidFill>
                  <a:srgbClr val="101010"/>
                </a:solidFill>
                <a:latin typeface="Arial Black"/>
                <a:cs typeface="Arial Black"/>
              </a:rPr>
              <a:t>primeiras  </a:t>
            </a:r>
            <a:r>
              <a:rPr sz="1500" spc="-140" dirty="0" err="1">
                <a:solidFill>
                  <a:srgbClr val="101010"/>
                </a:solidFill>
                <a:latin typeface="Arial Black"/>
                <a:cs typeface="Arial Black"/>
              </a:rPr>
              <a:t>pesquisas</a:t>
            </a:r>
            <a:r>
              <a:rPr sz="1500" spc="-140" dirty="0">
                <a:solidFill>
                  <a:srgbClr val="101010"/>
                </a:solidFill>
                <a:latin typeface="Arial Black"/>
                <a:cs typeface="Arial Black"/>
              </a:rPr>
              <a:t> </a:t>
            </a:r>
            <a:r>
              <a:rPr sz="1500" spc="-175" dirty="0">
                <a:solidFill>
                  <a:srgbClr val="101010"/>
                </a:solidFill>
                <a:latin typeface="Arial Black"/>
                <a:cs typeface="Arial Black"/>
              </a:rPr>
              <a:t>IPS  </a:t>
            </a:r>
            <a:r>
              <a:rPr sz="1500" spc="-95" dirty="0">
                <a:solidFill>
                  <a:srgbClr val="101010"/>
                </a:solidFill>
                <a:latin typeface="Arial Black"/>
                <a:cs typeface="Arial Black"/>
              </a:rPr>
              <a:t>fora </a:t>
            </a:r>
            <a:r>
              <a:rPr sz="1500" spc="-120" dirty="0">
                <a:solidFill>
                  <a:srgbClr val="101010"/>
                </a:solidFill>
                <a:latin typeface="Arial Black"/>
                <a:cs typeface="Arial Black"/>
              </a:rPr>
              <a:t>da</a:t>
            </a:r>
            <a:r>
              <a:rPr sz="1500" spc="-140" dirty="0">
                <a:solidFill>
                  <a:srgbClr val="101010"/>
                </a:solidFill>
                <a:latin typeface="Arial Black"/>
                <a:cs typeface="Arial Black"/>
              </a:rPr>
              <a:t> </a:t>
            </a:r>
            <a:r>
              <a:rPr lang="pt-BR" sz="1500" spc="-120" dirty="0">
                <a:solidFill>
                  <a:srgbClr val="101010"/>
                </a:solidFill>
                <a:latin typeface="Arial Black"/>
                <a:cs typeface="Arial Black"/>
              </a:rPr>
              <a:t>R</a:t>
            </a:r>
            <a:r>
              <a:rPr lang="pt-BR" sz="1500" spc="-120" dirty="0">
                <a:solidFill>
                  <a:srgbClr val="101010"/>
                </a:solidFill>
                <a:latin typeface="Arial Black"/>
              </a:rPr>
              <a:t>egião AFRO </a:t>
            </a:r>
            <a:endParaRPr sz="1500" dirty="0">
              <a:latin typeface="Arial Black"/>
              <a:cs typeface="Arial Black"/>
            </a:endParaRPr>
          </a:p>
          <a:p>
            <a:pPr marL="12700" marR="498475">
              <a:lnSpc>
                <a:spcPct val="120000"/>
              </a:lnSpc>
              <a:spcBef>
                <a:spcPts val="100"/>
              </a:spcBef>
            </a:pPr>
            <a:r>
              <a:rPr lang="pt-PT" sz="1100" i="1" dirty="0">
                <a:solidFill>
                  <a:srgbClr val="101010"/>
                </a:solidFill>
                <a:latin typeface="Arial"/>
                <a:cs typeface="Arial"/>
              </a:rPr>
              <a:t>G</a:t>
            </a:r>
            <a:r>
              <a:rPr sz="1100" i="1" dirty="0" err="1">
                <a:solidFill>
                  <a:srgbClr val="101010"/>
                </a:solidFill>
                <a:latin typeface="Arial"/>
                <a:cs typeface="Arial"/>
              </a:rPr>
              <a:t>uatemala</a:t>
            </a:r>
            <a:r>
              <a:rPr sz="1100" i="1" dirty="0">
                <a:solidFill>
                  <a:srgbClr val="101010"/>
                </a:solidFill>
                <a:latin typeface="Arial"/>
                <a:cs typeface="Arial"/>
              </a:rPr>
              <a:t> </a:t>
            </a:r>
            <a:r>
              <a:rPr sz="1100" i="1" spc="-65" dirty="0">
                <a:solidFill>
                  <a:srgbClr val="101010"/>
                </a:solidFill>
                <a:latin typeface="Arial"/>
                <a:cs typeface="Arial"/>
              </a:rPr>
              <a:t>(ALC), </a:t>
            </a:r>
            <a:r>
              <a:rPr sz="1100" i="1" spc="10" dirty="0">
                <a:solidFill>
                  <a:srgbClr val="101010"/>
                </a:solidFill>
                <a:latin typeface="Arial"/>
                <a:cs typeface="Arial"/>
              </a:rPr>
              <a:t>Butão</a:t>
            </a:r>
            <a:r>
              <a:rPr sz="1100" i="1" spc="-80" dirty="0">
                <a:solidFill>
                  <a:srgbClr val="101010"/>
                </a:solidFill>
                <a:latin typeface="Arial"/>
                <a:cs typeface="Arial"/>
              </a:rPr>
              <a:t> </a:t>
            </a:r>
            <a:r>
              <a:rPr sz="1100" i="1" spc="-85" dirty="0">
                <a:solidFill>
                  <a:srgbClr val="101010"/>
                </a:solidFill>
                <a:latin typeface="Arial"/>
                <a:cs typeface="Arial"/>
              </a:rPr>
              <a:t>(SAR),  </a:t>
            </a:r>
            <a:r>
              <a:rPr sz="1100" i="1" spc="10" dirty="0">
                <a:solidFill>
                  <a:srgbClr val="101010"/>
                </a:solidFill>
                <a:latin typeface="Arial"/>
                <a:cs typeface="Arial"/>
              </a:rPr>
              <a:t>Moldávia</a:t>
            </a:r>
            <a:r>
              <a:rPr sz="1100" i="1" spc="-40" dirty="0">
                <a:solidFill>
                  <a:srgbClr val="101010"/>
                </a:solidFill>
                <a:latin typeface="Arial"/>
                <a:cs typeface="Arial"/>
              </a:rPr>
              <a:t> </a:t>
            </a:r>
            <a:r>
              <a:rPr sz="1100" i="1" spc="-90" dirty="0">
                <a:solidFill>
                  <a:srgbClr val="101010"/>
                </a:solidFill>
                <a:latin typeface="Arial"/>
                <a:cs typeface="Arial"/>
              </a:rPr>
              <a:t>(ECA)</a:t>
            </a:r>
            <a:endParaRPr sz="1100" dirty="0">
              <a:latin typeface="Arial"/>
              <a:cs typeface="Arial"/>
            </a:endParaRPr>
          </a:p>
        </p:txBody>
      </p:sp>
      <p:sp>
        <p:nvSpPr>
          <p:cNvPr id="21" name="object 21"/>
          <p:cNvSpPr txBox="1"/>
          <p:nvPr/>
        </p:nvSpPr>
        <p:spPr>
          <a:xfrm>
            <a:off x="525573" y="3686494"/>
            <a:ext cx="1405255" cy="1661160"/>
          </a:xfrm>
          <a:prstGeom prst="rect">
            <a:avLst/>
          </a:prstGeom>
        </p:spPr>
        <p:txBody>
          <a:bodyPr vert="horz" wrap="square" lIns="0" tIns="15875" rIns="0" bIns="0" rtlCol="0">
            <a:spAutoFit/>
          </a:bodyPr>
          <a:lstStyle/>
          <a:p>
            <a:pPr marL="12700" marR="5080">
              <a:lnSpc>
                <a:spcPct val="132400"/>
              </a:lnSpc>
              <a:spcBef>
                <a:spcPts val="125"/>
              </a:spcBef>
            </a:pPr>
            <a:r>
              <a:rPr sz="800" spc="-70" dirty="0">
                <a:solidFill>
                  <a:srgbClr val="585858"/>
                </a:solidFill>
                <a:latin typeface="Arial Black"/>
                <a:cs typeface="Arial Black"/>
              </a:rPr>
              <a:t>Iniciado </a:t>
            </a:r>
            <a:r>
              <a:rPr sz="800" spc="-40" dirty="0">
                <a:solidFill>
                  <a:srgbClr val="585858"/>
                </a:solidFill>
                <a:latin typeface="Arial Black"/>
                <a:cs typeface="Arial Black"/>
              </a:rPr>
              <a:t>por </a:t>
            </a:r>
            <a:r>
              <a:rPr sz="800" spc="-70" dirty="0">
                <a:solidFill>
                  <a:srgbClr val="585858"/>
                </a:solidFill>
                <a:latin typeface="Arial Black"/>
                <a:cs typeface="Arial Black"/>
              </a:rPr>
              <a:t>pesquisadores</a:t>
            </a:r>
            <a:r>
              <a:rPr sz="800" spc="-85" dirty="0">
                <a:solidFill>
                  <a:srgbClr val="585858"/>
                </a:solidFill>
                <a:latin typeface="Arial Black"/>
                <a:cs typeface="Arial Black"/>
              </a:rPr>
              <a:t> e  </a:t>
            </a:r>
            <a:r>
              <a:rPr sz="800" spc="-65" dirty="0">
                <a:solidFill>
                  <a:srgbClr val="585858"/>
                </a:solidFill>
                <a:latin typeface="Arial Black"/>
                <a:cs typeface="Arial Black"/>
              </a:rPr>
              <a:t>profissionais </a:t>
            </a:r>
            <a:r>
              <a:rPr sz="800" spc="-50" dirty="0">
                <a:solidFill>
                  <a:srgbClr val="585858"/>
                </a:solidFill>
                <a:latin typeface="Arial Black"/>
                <a:cs typeface="Arial Black"/>
              </a:rPr>
              <a:t>do </a:t>
            </a:r>
            <a:r>
              <a:rPr sz="800" spc="-70" dirty="0">
                <a:solidFill>
                  <a:srgbClr val="585858"/>
                </a:solidFill>
                <a:latin typeface="Arial Black"/>
                <a:cs typeface="Arial Black"/>
              </a:rPr>
              <a:t>GBM, em  </a:t>
            </a:r>
            <a:r>
              <a:rPr sz="800" spc="-80" dirty="0">
                <a:solidFill>
                  <a:srgbClr val="585858"/>
                </a:solidFill>
                <a:latin typeface="Arial Black"/>
                <a:cs typeface="Arial Black"/>
              </a:rPr>
              <a:t>colaboração </a:t>
            </a:r>
            <a:r>
              <a:rPr sz="800" spc="-85" dirty="0">
                <a:solidFill>
                  <a:srgbClr val="585858"/>
                </a:solidFill>
                <a:latin typeface="Arial Black"/>
                <a:cs typeface="Arial Black"/>
              </a:rPr>
              <a:t>com </a:t>
            </a:r>
            <a:r>
              <a:rPr sz="800" spc="-50" dirty="0">
                <a:solidFill>
                  <a:srgbClr val="585858"/>
                </a:solidFill>
                <a:latin typeface="Arial Black"/>
                <a:cs typeface="Arial Black"/>
              </a:rPr>
              <a:t>o  </a:t>
            </a:r>
            <a:r>
              <a:rPr sz="800" spc="-75" dirty="0">
                <a:solidFill>
                  <a:srgbClr val="585858"/>
                </a:solidFill>
                <a:latin typeface="Arial Black"/>
                <a:cs typeface="Arial Black"/>
              </a:rPr>
              <a:t>Consórcio </a:t>
            </a:r>
            <a:r>
              <a:rPr sz="800" spc="-70" dirty="0">
                <a:solidFill>
                  <a:srgbClr val="585858"/>
                </a:solidFill>
                <a:latin typeface="Arial Black"/>
                <a:cs typeface="Arial Black"/>
              </a:rPr>
              <a:t>Africano </a:t>
            </a:r>
            <a:r>
              <a:rPr sz="800" spc="-65" dirty="0">
                <a:solidFill>
                  <a:srgbClr val="585858"/>
                </a:solidFill>
                <a:latin typeface="Arial Black"/>
                <a:cs typeface="Arial Black"/>
              </a:rPr>
              <a:t>de  </a:t>
            </a:r>
            <a:r>
              <a:rPr sz="850" spc="-85" dirty="0">
                <a:solidFill>
                  <a:srgbClr val="585858"/>
                </a:solidFill>
                <a:latin typeface="Arial Black"/>
                <a:cs typeface="Arial Black"/>
              </a:rPr>
              <a:t>Pesquisa </a:t>
            </a:r>
            <a:r>
              <a:rPr sz="850" spc="-95" dirty="0">
                <a:solidFill>
                  <a:srgbClr val="585858"/>
                </a:solidFill>
                <a:latin typeface="Arial Black"/>
                <a:cs typeface="Arial Black"/>
              </a:rPr>
              <a:t>Econômica  </a:t>
            </a:r>
            <a:r>
              <a:rPr sz="850" spc="-105" dirty="0">
                <a:solidFill>
                  <a:srgbClr val="585858"/>
                </a:solidFill>
                <a:latin typeface="Arial Black"/>
                <a:cs typeface="Arial Black"/>
              </a:rPr>
              <a:t>(AERC), </a:t>
            </a:r>
            <a:r>
              <a:rPr sz="850" spc="-85" dirty="0">
                <a:solidFill>
                  <a:srgbClr val="585858"/>
                </a:solidFill>
                <a:latin typeface="Arial Black"/>
                <a:cs typeface="Arial Black"/>
              </a:rPr>
              <a:t>mais</a:t>
            </a:r>
            <a:r>
              <a:rPr sz="850" spc="-35" dirty="0">
                <a:solidFill>
                  <a:srgbClr val="585858"/>
                </a:solidFill>
                <a:latin typeface="Arial Black"/>
                <a:cs typeface="Arial Black"/>
              </a:rPr>
              <a:t> </a:t>
            </a:r>
            <a:r>
              <a:rPr sz="850" spc="-65" dirty="0">
                <a:solidFill>
                  <a:srgbClr val="585858"/>
                </a:solidFill>
                <a:latin typeface="Arial Black"/>
                <a:cs typeface="Arial Black"/>
              </a:rPr>
              <a:t>tarde</a:t>
            </a:r>
            <a:endParaRPr sz="850">
              <a:latin typeface="Arial Black"/>
              <a:cs typeface="Arial Black"/>
            </a:endParaRPr>
          </a:p>
          <a:p>
            <a:pPr marL="12700" marR="203835">
              <a:lnSpc>
                <a:spcPts val="1300"/>
              </a:lnSpc>
              <a:spcBef>
                <a:spcPts val="85"/>
              </a:spcBef>
            </a:pPr>
            <a:r>
              <a:rPr sz="800" spc="-60" dirty="0">
                <a:solidFill>
                  <a:srgbClr val="585858"/>
                </a:solidFill>
                <a:latin typeface="Arial Black"/>
                <a:cs typeface="Arial Black"/>
              </a:rPr>
              <a:t>apoiado </a:t>
            </a:r>
            <a:r>
              <a:rPr sz="800" spc="-70" dirty="0">
                <a:solidFill>
                  <a:srgbClr val="585858"/>
                </a:solidFill>
                <a:latin typeface="Arial Black"/>
                <a:cs typeface="Arial Black"/>
              </a:rPr>
              <a:t>pela </a:t>
            </a:r>
            <a:r>
              <a:rPr sz="800" spc="-80" dirty="0">
                <a:solidFill>
                  <a:srgbClr val="585858"/>
                </a:solidFill>
                <a:latin typeface="Arial Black"/>
                <a:cs typeface="Arial Black"/>
              </a:rPr>
              <a:t>Fundação  </a:t>
            </a:r>
            <a:r>
              <a:rPr sz="800" spc="-65" dirty="0">
                <a:solidFill>
                  <a:srgbClr val="585858"/>
                </a:solidFill>
                <a:latin typeface="Arial Black"/>
                <a:cs typeface="Arial Black"/>
              </a:rPr>
              <a:t>William </a:t>
            </a:r>
            <a:r>
              <a:rPr sz="800" spc="-85" dirty="0">
                <a:solidFill>
                  <a:srgbClr val="585858"/>
                </a:solidFill>
                <a:latin typeface="Arial Black"/>
                <a:cs typeface="Arial Black"/>
              </a:rPr>
              <a:t>e </a:t>
            </a:r>
            <a:r>
              <a:rPr sz="800" spc="-70" dirty="0">
                <a:solidFill>
                  <a:srgbClr val="585858"/>
                </a:solidFill>
                <a:latin typeface="Arial Black"/>
                <a:cs typeface="Arial Black"/>
              </a:rPr>
              <a:t>Flora </a:t>
            </a:r>
            <a:r>
              <a:rPr sz="800" spc="-80" dirty="0">
                <a:solidFill>
                  <a:srgbClr val="585858"/>
                </a:solidFill>
                <a:latin typeface="Arial Black"/>
                <a:cs typeface="Arial Black"/>
              </a:rPr>
              <a:t>Hewlett </a:t>
            </a:r>
            <a:r>
              <a:rPr sz="800" spc="-85" dirty="0">
                <a:solidFill>
                  <a:srgbClr val="585858"/>
                </a:solidFill>
                <a:latin typeface="Arial Black"/>
                <a:cs typeface="Arial Black"/>
              </a:rPr>
              <a:t>e  </a:t>
            </a:r>
            <a:r>
              <a:rPr sz="800" spc="-60" dirty="0">
                <a:solidFill>
                  <a:srgbClr val="585858"/>
                </a:solidFill>
                <a:latin typeface="Arial Black"/>
                <a:cs typeface="Arial Black"/>
              </a:rPr>
              <a:t>pelo </a:t>
            </a:r>
            <a:r>
              <a:rPr sz="800" spc="-90" dirty="0">
                <a:solidFill>
                  <a:srgbClr val="585858"/>
                </a:solidFill>
                <a:latin typeface="Arial Black"/>
                <a:cs typeface="Arial Black"/>
              </a:rPr>
              <a:t>Banco </a:t>
            </a:r>
            <a:r>
              <a:rPr sz="800" spc="-70" dirty="0">
                <a:solidFill>
                  <a:srgbClr val="585858"/>
                </a:solidFill>
                <a:latin typeface="Arial Black"/>
                <a:cs typeface="Arial Black"/>
              </a:rPr>
              <a:t>Africano</a:t>
            </a:r>
            <a:r>
              <a:rPr sz="800" spc="-60" dirty="0">
                <a:solidFill>
                  <a:srgbClr val="585858"/>
                </a:solidFill>
                <a:latin typeface="Arial Black"/>
                <a:cs typeface="Arial Black"/>
              </a:rPr>
              <a:t> </a:t>
            </a:r>
            <a:r>
              <a:rPr sz="800" spc="-65" dirty="0">
                <a:solidFill>
                  <a:srgbClr val="585858"/>
                </a:solidFill>
                <a:latin typeface="Arial Black"/>
                <a:cs typeface="Arial Black"/>
              </a:rPr>
              <a:t>de</a:t>
            </a:r>
            <a:endParaRPr sz="800">
              <a:latin typeface="Arial Black"/>
              <a:cs typeface="Arial Black"/>
            </a:endParaRPr>
          </a:p>
          <a:p>
            <a:pPr marL="12700">
              <a:lnSpc>
                <a:spcPct val="100000"/>
              </a:lnSpc>
              <a:spcBef>
                <a:spcPts val="625"/>
              </a:spcBef>
            </a:pPr>
            <a:r>
              <a:rPr sz="400" spc="-50" dirty="0">
                <a:solidFill>
                  <a:srgbClr val="585858"/>
                </a:solidFill>
                <a:latin typeface="Arial Black"/>
                <a:cs typeface="Arial Black"/>
              </a:rPr>
              <a:t>Em</a:t>
            </a:r>
            <a:r>
              <a:rPr sz="400" spc="-35" dirty="0">
                <a:solidFill>
                  <a:srgbClr val="585858"/>
                </a:solidFill>
                <a:latin typeface="Arial Black"/>
                <a:cs typeface="Arial Black"/>
              </a:rPr>
              <a:t> desenvolvimento.</a:t>
            </a:r>
            <a:endParaRPr sz="400">
              <a:latin typeface="Arial Black"/>
              <a:cs typeface="Arial Black"/>
            </a:endParaRPr>
          </a:p>
        </p:txBody>
      </p:sp>
      <p:sp>
        <p:nvSpPr>
          <p:cNvPr id="22" name="object 22"/>
          <p:cNvSpPr txBox="1"/>
          <p:nvPr/>
        </p:nvSpPr>
        <p:spPr>
          <a:xfrm>
            <a:off x="2160520" y="3263517"/>
            <a:ext cx="1435735" cy="259045"/>
          </a:xfrm>
          <a:prstGeom prst="rect">
            <a:avLst/>
          </a:prstGeom>
        </p:spPr>
        <p:txBody>
          <a:bodyPr vert="horz" wrap="square" lIns="0" tIns="12700" rIns="0" bIns="0" rtlCol="0">
            <a:spAutoFit/>
          </a:bodyPr>
          <a:lstStyle/>
          <a:p>
            <a:pPr marL="138430">
              <a:lnSpc>
                <a:spcPct val="100000"/>
              </a:lnSpc>
              <a:spcBef>
                <a:spcPts val="100"/>
              </a:spcBef>
              <a:tabLst>
                <a:tab pos="963294" algn="l"/>
              </a:tabLst>
            </a:pPr>
            <a:r>
              <a:rPr sz="1600" spc="-155" dirty="0">
                <a:solidFill>
                  <a:srgbClr val="3F4B59"/>
                </a:solidFill>
                <a:latin typeface="Arial Black"/>
                <a:cs typeface="Arial Black"/>
              </a:rPr>
              <a:t>10	</a:t>
            </a:r>
            <a:r>
              <a:rPr lang="es-ES" sz="1600" spc="-125" dirty="0">
                <a:solidFill>
                  <a:srgbClr val="3F4B59"/>
                </a:solidFill>
                <a:latin typeface="Arial Black"/>
                <a:cs typeface="Arial Black"/>
              </a:rPr>
              <a:t>11</a:t>
            </a:r>
            <a:endParaRPr sz="1600" dirty="0">
              <a:latin typeface="Arial Black"/>
              <a:cs typeface="Arial Black"/>
            </a:endParaRPr>
          </a:p>
        </p:txBody>
      </p:sp>
      <p:sp>
        <p:nvSpPr>
          <p:cNvPr id="23" name="object 23"/>
          <p:cNvSpPr txBox="1"/>
          <p:nvPr/>
        </p:nvSpPr>
        <p:spPr>
          <a:xfrm>
            <a:off x="2160520" y="3851086"/>
            <a:ext cx="1395095" cy="1038938"/>
          </a:xfrm>
          <a:prstGeom prst="rect">
            <a:avLst/>
          </a:prstGeom>
        </p:spPr>
        <p:txBody>
          <a:bodyPr vert="horz" wrap="square" lIns="0" tIns="14604" rIns="0" bIns="0" rtlCol="0">
            <a:spAutoFit/>
          </a:bodyPr>
          <a:lstStyle/>
          <a:p>
            <a:pPr marL="12700">
              <a:lnSpc>
                <a:spcPct val="120000"/>
              </a:lnSpc>
            </a:pPr>
            <a:r>
              <a:rPr lang="pt-BR" sz="800" spc="-95" dirty="0">
                <a:solidFill>
                  <a:srgbClr val="585858"/>
                </a:solidFill>
                <a:latin typeface="Arial Black"/>
              </a:rPr>
              <a:t>As primeiras pesquisas IPS foram desenvolvidas e testadas;</a:t>
            </a:r>
          </a:p>
          <a:p>
            <a:pPr marL="12700">
              <a:lnSpc>
                <a:spcPct val="120000"/>
              </a:lnSpc>
            </a:pPr>
            <a:r>
              <a:rPr lang="pt-BR" sz="800" spc="-95" dirty="0">
                <a:solidFill>
                  <a:srgbClr val="585858"/>
                </a:solidFill>
                <a:latin typeface="Arial Black"/>
              </a:rPr>
              <a:t>Incluindo avaliações inovadoras da competência dos provedores e a medição de absenteísmo.</a:t>
            </a:r>
            <a:endParaRPr lang="es-CO" sz="800" spc="-95" dirty="0">
              <a:solidFill>
                <a:srgbClr val="585858"/>
              </a:solidFill>
              <a:latin typeface="Arial Black"/>
            </a:endParaRPr>
          </a:p>
        </p:txBody>
      </p:sp>
      <p:sp>
        <p:nvSpPr>
          <p:cNvPr id="24" name="object 24"/>
          <p:cNvSpPr txBox="1"/>
          <p:nvPr/>
        </p:nvSpPr>
        <p:spPr>
          <a:xfrm>
            <a:off x="3795467" y="3702346"/>
            <a:ext cx="830254" cy="807978"/>
          </a:xfrm>
          <a:prstGeom prst="rect">
            <a:avLst/>
          </a:prstGeom>
        </p:spPr>
        <p:txBody>
          <a:bodyPr vert="horz" wrap="square" lIns="0" tIns="11430" rIns="0" bIns="0" rtlCol="0">
            <a:spAutoFit/>
          </a:bodyPr>
          <a:lstStyle/>
          <a:p>
            <a:pPr marL="12700" marR="284480">
              <a:lnSpc>
                <a:spcPct val="130000"/>
              </a:lnSpc>
              <a:spcBef>
                <a:spcPts val="90"/>
              </a:spcBef>
            </a:pPr>
            <a:r>
              <a:rPr lang="pt-BR" sz="800" spc="-95" dirty="0">
                <a:solidFill>
                  <a:srgbClr val="585858"/>
                </a:solidFill>
                <a:latin typeface="Arial Black"/>
              </a:rPr>
              <a:t>Primera Pesquisa IPS completa  concluída</a:t>
            </a:r>
            <a:r>
              <a:rPr lang="pt-BR" sz="850" spc="-75" dirty="0">
                <a:solidFill>
                  <a:srgbClr val="585858"/>
                </a:solidFill>
                <a:latin typeface="Arial Black"/>
              </a:rPr>
              <a:t>.</a:t>
            </a:r>
            <a:endParaRPr sz="850" dirty="0">
              <a:latin typeface="Arial Black"/>
              <a:cs typeface="Arial Black"/>
            </a:endParaRPr>
          </a:p>
        </p:txBody>
      </p:sp>
      <p:sp>
        <p:nvSpPr>
          <p:cNvPr id="25" name="object 25"/>
          <p:cNvSpPr txBox="1"/>
          <p:nvPr/>
        </p:nvSpPr>
        <p:spPr>
          <a:xfrm>
            <a:off x="6378864" y="3006179"/>
            <a:ext cx="5587163" cy="1156470"/>
          </a:xfrm>
          <a:prstGeom prst="rect">
            <a:avLst/>
          </a:prstGeom>
        </p:spPr>
        <p:txBody>
          <a:bodyPr vert="horz" wrap="square" lIns="0" tIns="12700" rIns="0" bIns="0" rtlCol="0">
            <a:spAutoFit/>
          </a:bodyPr>
          <a:lstStyle/>
          <a:p>
            <a:pPr marL="12700">
              <a:lnSpc>
                <a:spcPts val="1839"/>
              </a:lnSpc>
              <a:tabLst>
                <a:tab pos="829944" algn="l"/>
                <a:tab pos="1647189" algn="l"/>
                <a:tab pos="2465070" algn="l"/>
              </a:tabLst>
            </a:pPr>
            <a:r>
              <a:rPr lang="en-US" sz="1600" spc="-155" dirty="0">
                <a:solidFill>
                  <a:srgbClr val="3F4B59"/>
                </a:solidFill>
                <a:latin typeface="Arial Black"/>
                <a:cs typeface="Arial Black"/>
              </a:rPr>
              <a:t>20           20              20</a:t>
            </a:r>
            <a:endParaRPr lang="en-US" sz="1600" spc="-155" dirty="0">
              <a:solidFill>
                <a:schemeClr val="bg1"/>
              </a:solidFill>
              <a:latin typeface="Arial Black"/>
              <a:cs typeface="Arial Black"/>
            </a:endParaRPr>
          </a:p>
          <a:p>
            <a:pPr marL="12700">
              <a:lnSpc>
                <a:spcPts val="1839"/>
              </a:lnSpc>
              <a:tabLst>
                <a:tab pos="829944" algn="l"/>
                <a:tab pos="1647189" algn="l"/>
                <a:tab pos="2465070" algn="l"/>
              </a:tabLst>
            </a:pPr>
            <a:r>
              <a:rPr sz="1600" spc="-155" dirty="0">
                <a:solidFill>
                  <a:srgbClr val="3F4B59"/>
                </a:solidFill>
                <a:latin typeface="Arial Black"/>
                <a:cs typeface="Arial Black"/>
              </a:rPr>
              <a:t>1</a:t>
            </a:r>
            <a:r>
              <a:rPr lang="es-ES" sz="1600" spc="-155" dirty="0">
                <a:solidFill>
                  <a:srgbClr val="3F4B59"/>
                </a:solidFill>
                <a:latin typeface="Arial Black"/>
                <a:cs typeface="Arial Black"/>
              </a:rPr>
              <a:t>5            1</a:t>
            </a:r>
            <a:r>
              <a:rPr sz="1600" spc="-155" dirty="0">
                <a:solidFill>
                  <a:srgbClr val="3F4B59"/>
                </a:solidFill>
                <a:latin typeface="Arial Black"/>
                <a:cs typeface="Arial Black"/>
              </a:rPr>
              <a:t>6	17	</a:t>
            </a:r>
            <a:r>
              <a:rPr sz="1600" spc="-155" dirty="0">
                <a:solidFill>
                  <a:srgbClr val="FFFFFF"/>
                </a:solidFill>
                <a:latin typeface="Arial Black"/>
                <a:cs typeface="Arial Black"/>
              </a:rPr>
              <a:t>18</a:t>
            </a:r>
            <a:endParaRPr sz="1600" dirty="0">
              <a:latin typeface="Arial Black"/>
              <a:cs typeface="Arial Black"/>
            </a:endParaRPr>
          </a:p>
          <a:p>
            <a:pPr marL="2094864" marR="330835">
              <a:lnSpc>
                <a:spcPct val="139100"/>
              </a:lnSpc>
              <a:spcBef>
                <a:spcPts val="1295"/>
              </a:spcBef>
            </a:pPr>
            <a:r>
              <a:rPr lang="en-US" sz="850" spc="-85" dirty="0">
                <a:solidFill>
                  <a:srgbClr val="585858"/>
                </a:solidFill>
                <a:latin typeface="Arial Black"/>
                <a:cs typeface="Arial Black"/>
              </a:rPr>
              <a:t>                             </a:t>
            </a:r>
            <a:r>
              <a:rPr sz="850" spc="-85" dirty="0">
                <a:solidFill>
                  <a:srgbClr val="585858"/>
                </a:solidFill>
                <a:latin typeface="Arial Black"/>
                <a:cs typeface="Arial Black"/>
              </a:rPr>
              <a:t>3 </a:t>
            </a:r>
            <a:r>
              <a:rPr sz="850" spc="-70" dirty="0">
                <a:solidFill>
                  <a:srgbClr val="585858"/>
                </a:solidFill>
                <a:latin typeface="Arial Black"/>
                <a:cs typeface="Arial Black"/>
              </a:rPr>
              <a:t>novos  </a:t>
            </a:r>
            <a:r>
              <a:rPr sz="700" spc="-55" dirty="0" err="1">
                <a:solidFill>
                  <a:srgbClr val="585858"/>
                </a:solidFill>
                <a:latin typeface="Arial Black"/>
                <a:cs typeface="Arial Black"/>
              </a:rPr>
              <a:t>relatórios</a:t>
            </a:r>
            <a:r>
              <a:rPr sz="700" spc="-55" dirty="0">
                <a:solidFill>
                  <a:srgbClr val="585858"/>
                </a:solidFill>
                <a:latin typeface="Arial Black"/>
                <a:cs typeface="Arial Black"/>
              </a:rPr>
              <a:t>  </a:t>
            </a:r>
            <a:r>
              <a:rPr sz="850" spc="-60" dirty="0" err="1">
                <a:solidFill>
                  <a:srgbClr val="585858"/>
                </a:solidFill>
                <a:latin typeface="Arial Black"/>
                <a:cs typeface="Arial Black"/>
              </a:rPr>
              <a:t>globa</a:t>
            </a:r>
            <a:r>
              <a:rPr lang="en-US" sz="850" spc="-60" dirty="0" err="1">
                <a:solidFill>
                  <a:srgbClr val="585858"/>
                </a:solidFill>
                <a:latin typeface="Arial Black"/>
                <a:cs typeface="Arial Black"/>
              </a:rPr>
              <a:t>is</a:t>
            </a:r>
            <a:r>
              <a:rPr sz="850" spc="-150" dirty="0">
                <a:solidFill>
                  <a:srgbClr val="585858"/>
                </a:solidFill>
                <a:latin typeface="Arial Black"/>
                <a:cs typeface="Arial Black"/>
              </a:rPr>
              <a:t> </a:t>
            </a:r>
            <a:r>
              <a:rPr lang="en-US" sz="850" spc="-75" dirty="0" err="1">
                <a:solidFill>
                  <a:srgbClr val="585858"/>
                </a:solidFill>
                <a:latin typeface="Arial Black"/>
                <a:cs typeface="Arial Black"/>
              </a:rPr>
              <a:t>sobre</a:t>
            </a:r>
            <a:r>
              <a:rPr lang="en-US" sz="850" spc="-75" dirty="0">
                <a:solidFill>
                  <a:srgbClr val="585858"/>
                </a:solidFill>
                <a:latin typeface="Arial Black"/>
                <a:cs typeface="Arial Black"/>
              </a:rPr>
              <a:t> a</a:t>
            </a:r>
            <a:endParaRPr lang="pt-PT" sz="850" dirty="0">
              <a:latin typeface="Arial Black"/>
              <a:cs typeface="Arial Black"/>
            </a:endParaRPr>
          </a:p>
          <a:p>
            <a:pPr marL="2094864">
              <a:lnSpc>
                <a:spcPct val="100000"/>
              </a:lnSpc>
              <a:spcBef>
                <a:spcPts val="425"/>
              </a:spcBef>
            </a:pPr>
            <a:r>
              <a:rPr lang="pt-PT" sz="700" spc="-55" dirty="0">
                <a:solidFill>
                  <a:srgbClr val="585858"/>
                </a:solidFill>
                <a:latin typeface="Arial Black"/>
                <a:cs typeface="Arial Black"/>
              </a:rPr>
              <a:t>                                  qualidade</a:t>
            </a:r>
            <a:r>
              <a:rPr lang="pt-PT" sz="700" spc="-50" dirty="0">
                <a:solidFill>
                  <a:srgbClr val="585858"/>
                </a:solidFill>
                <a:latin typeface="Arial Black"/>
                <a:cs typeface="Arial Black"/>
              </a:rPr>
              <a:t> </a:t>
            </a:r>
            <a:r>
              <a:rPr lang="pt-PT" sz="700" spc="-55" dirty="0">
                <a:solidFill>
                  <a:srgbClr val="585858"/>
                </a:solidFill>
                <a:latin typeface="Arial Black"/>
                <a:cs typeface="Arial Black"/>
              </a:rPr>
              <a:t>de </a:t>
            </a:r>
            <a:endParaRPr lang="pt-PT" sz="700" dirty="0">
              <a:latin typeface="Arial Black"/>
              <a:cs typeface="Arial Black"/>
            </a:endParaRPr>
          </a:p>
          <a:p>
            <a:pPr marL="2094864">
              <a:lnSpc>
                <a:spcPct val="100000"/>
              </a:lnSpc>
              <a:spcBef>
                <a:spcPts val="359"/>
              </a:spcBef>
            </a:pPr>
            <a:r>
              <a:rPr lang="pt-PT" sz="800" spc="-80" dirty="0">
                <a:solidFill>
                  <a:srgbClr val="585858"/>
                </a:solidFill>
                <a:latin typeface="Arial Black"/>
                <a:cs typeface="Arial Black"/>
              </a:rPr>
              <a:t>                                  sistema </a:t>
            </a:r>
            <a:r>
              <a:rPr lang="pt-PT" sz="800" spc="-65" dirty="0">
                <a:solidFill>
                  <a:srgbClr val="585858"/>
                </a:solidFill>
                <a:latin typeface="Arial Black"/>
                <a:cs typeface="Arial Black"/>
              </a:rPr>
              <a:t>de</a:t>
            </a:r>
            <a:r>
              <a:rPr lang="pt-PT" sz="800" spc="-95" dirty="0">
                <a:solidFill>
                  <a:srgbClr val="585858"/>
                </a:solidFill>
                <a:latin typeface="Arial Black"/>
                <a:cs typeface="Arial Black"/>
              </a:rPr>
              <a:t> </a:t>
            </a:r>
            <a:r>
              <a:rPr lang="pt-PT" sz="800" spc="-75" dirty="0">
                <a:solidFill>
                  <a:srgbClr val="585858"/>
                </a:solidFill>
                <a:latin typeface="Arial Black"/>
                <a:cs typeface="Arial Black"/>
              </a:rPr>
              <a:t>saúde</a:t>
            </a:r>
            <a:endParaRPr lang="pt-PT" sz="800" dirty="0">
              <a:latin typeface="Arial Black"/>
              <a:cs typeface="Arial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52" y="3065145"/>
            <a:ext cx="478790" cy="478790"/>
          </a:xfrm>
          <a:custGeom>
            <a:avLst/>
            <a:gdLst/>
            <a:ahLst/>
            <a:cxnLst/>
            <a:rect l="l" t="t" r="r" b="b"/>
            <a:pathLst>
              <a:path w="478790"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3" name="object 3"/>
          <p:cNvSpPr/>
          <p:nvPr/>
        </p:nvSpPr>
        <p:spPr>
          <a:xfrm>
            <a:off x="1355978" y="3065145"/>
            <a:ext cx="478790" cy="478790"/>
          </a:xfrm>
          <a:custGeom>
            <a:avLst/>
            <a:gdLst/>
            <a:ahLst/>
            <a:cxnLst/>
            <a:rect l="l" t="t" r="r" b="b"/>
            <a:pathLst>
              <a:path w="478789"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4" name="object 4"/>
          <p:cNvSpPr/>
          <p:nvPr/>
        </p:nvSpPr>
        <p:spPr>
          <a:xfrm>
            <a:off x="2173604" y="3065145"/>
            <a:ext cx="478790" cy="478790"/>
          </a:xfrm>
          <a:custGeom>
            <a:avLst/>
            <a:gdLst/>
            <a:ahLst/>
            <a:cxnLst/>
            <a:rect l="l" t="t" r="r" b="b"/>
            <a:pathLst>
              <a:path w="478789"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5" name="object 5"/>
          <p:cNvSpPr/>
          <p:nvPr/>
        </p:nvSpPr>
        <p:spPr>
          <a:xfrm>
            <a:off x="2991230" y="3065145"/>
            <a:ext cx="478790" cy="478790"/>
          </a:xfrm>
          <a:custGeom>
            <a:avLst/>
            <a:gdLst/>
            <a:ahLst/>
            <a:cxnLst/>
            <a:rect l="l" t="t" r="r" b="b"/>
            <a:pathLst>
              <a:path w="478789"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6" name="object 6"/>
          <p:cNvSpPr/>
          <p:nvPr/>
        </p:nvSpPr>
        <p:spPr>
          <a:xfrm>
            <a:off x="3808857" y="3065145"/>
            <a:ext cx="478790" cy="478790"/>
          </a:xfrm>
          <a:custGeom>
            <a:avLst/>
            <a:gdLst/>
            <a:ahLst/>
            <a:cxnLst/>
            <a:rect l="l" t="t" r="r" b="b"/>
            <a:pathLst>
              <a:path w="478789"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7" name="object 7"/>
          <p:cNvSpPr/>
          <p:nvPr/>
        </p:nvSpPr>
        <p:spPr>
          <a:xfrm>
            <a:off x="4625721" y="3065145"/>
            <a:ext cx="479425" cy="478790"/>
          </a:xfrm>
          <a:custGeom>
            <a:avLst/>
            <a:gdLst/>
            <a:ahLst/>
            <a:cxnLst/>
            <a:rect l="l" t="t" r="r" b="b"/>
            <a:pathLst>
              <a:path w="479425" h="478789">
                <a:moveTo>
                  <a:pt x="0" y="239267"/>
                </a:moveTo>
                <a:lnTo>
                  <a:pt x="4868" y="191047"/>
                </a:lnTo>
                <a:lnTo>
                  <a:pt x="18832" y="146134"/>
                </a:lnTo>
                <a:lnTo>
                  <a:pt x="40926" y="105491"/>
                </a:lnTo>
                <a:lnTo>
                  <a:pt x="70189" y="70080"/>
                </a:lnTo>
                <a:lnTo>
                  <a:pt x="105656" y="40863"/>
                </a:lnTo>
                <a:lnTo>
                  <a:pt x="146364" y="18802"/>
                </a:lnTo>
                <a:lnTo>
                  <a:pt x="191349" y="4861"/>
                </a:lnTo>
                <a:lnTo>
                  <a:pt x="239649" y="0"/>
                </a:lnTo>
                <a:lnTo>
                  <a:pt x="287948" y="4861"/>
                </a:lnTo>
                <a:lnTo>
                  <a:pt x="332933" y="18802"/>
                </a:lnTo>
                <a:lnTo>
                  <a:pt x="373641" y="40863"/>
                </a:lnTo>
                <a:lnTo>
                  <a:pt x="409108" y="70080"/>
                </a:lnTo>
                <a:lnTo>
                  <a:pt x="438371" y="105491"/>
                </a:lnTo>
                <a:lnTo>
                  <a:pt x="460465" y="146134"/>
                </a:lnTo>
                <a:lnTo>
                  <a:pt x="474429" y="191047"/>
                </a:lnTo>
                <a:lnTo>
                  <a:pt x="479298" y="239267"/>
                </a:lnTo>
                <a:lnTo>
                  <a:pt x="474429" y="287488"/>
                </a:lnTo>
                <a:lnTo>
                  <a:pt x="460465" y="332401"/>
                </a:lnTo>
                <a:lnTo>
                  <a:pt x="438371" y="373044"/>
                </a:lnTo>
                <a:lnTo>
                  <a:pt x="409108" y="408455"/>
                </a:lnTo>
                <a:lnTo>
                  <a:pt x="373641" y="437672"/>
                </a:lnTo>
                <a:lnTo>
                  <a:pt x="332933" y="459733"/>
                </a:lnTo>
                <a:lnTo>
                  <a:pt x="287948" y="473674"/>
                </a:lnTo>
                <a:lnTo>
                  <a:pt x="239649" y="478535"/>
                </a:lnTo>
                <a:lnTo>
                  <a:pt x="191349" y="473674"/>
                </a:lnTo>
                <a:lnTo>
                  <a:pt x="146364" y="459733"/>
                </a:lnTo>
                <a:lnTo>
                  <a:pt x="105656" y="437672"/>
                </a:lnTo>
                <a:lnTo>
                  <a:pt x="70189" y="408455"/>
                </a:lnTo>
                <a:lnTo>
                  <a:pt x="40926" y="373044"/>
                </a:lnTo>
                <a:lnTo>
                  <a:pt x="18832" y="332401"/>
                </a:lnTo>
                <a:lnTo>
                  <a:pt x="4868" y="287488"/>
                </a:lnTo>
                <a:lnTo>
                  <a:pt x="0" y="239267"/>
                </a:lnTo>
                <a:close/>
              </a:path>
            </a:pathLst>
          </a:custGeom>
          <a:ln w="19050">
            <a:solidFill>
              <a:srgbClr val="404A5A"/>
            </a:solidFill>
          </a:ln>
        </p:spPr>
        <p:txBody>
          <a:bodyPr wrap="square" lIns="0" tIns="0" rIns="0" bIns="0" rtlCol="0"/>
          <a:lstStyle/>
          <a:p>
            <a:endParaRPr/>
          </a:p>
        </p:txBody>
      </p:sp>
      <p:sp>
        <p:nvSpPr>
          <p:cNvPr id="8" name="object 8"/>
          <p:cNvSpPr/>
          <p:nvPr/>
        </p:nvSpPr>
        <p:spPr>
          <a:xfrm>
            <a:off x="5443346" y="3065145"/>
            <a:ext cx="478790" cy="478790"/>
          </a:xfrm>
          <a:custGeom>
            <a:avLst/>
            <a:gdLst/>
            <a:ahLst/>
            <a:cxnLst/>
            <a:rect l="l" t="t" r="r" b="b"/>
            <a:pathLst>
              <a:path w="478789"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9" name="object 9"/>
          <p:cNvSpPr/>
          <p:nvPr/>
        </p:nvSpPr>
        <p:spPr>
          <a:xfrm>
            <a:off x="6260972" y="3065145"/>
            <a:ext cx="478790" cy="478790"/>
          </a:xfrm>
          <a:custGeom>
            <a:avLst/>
            <a:gdLst/>
            <a:ahLst/>
            <a:cxnLst/>
            <a:rect l="l" t="t" r="r" b="b"/>
            <a:pathLst>
              <a:path w="478790"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10" name="object 10"/>
          <p:cNvSpPr/>
          <p:nvPr/>
        </p:nvSpPr>
        <p:spPr>
          <a:xfrm>
            <a:off x="7078598" y="3065145"/>
            <a:ext cx="478790" cy="478790"/>
          </a:xfrm>
          <a:custGeom>
            <a:avLst/>
            <a:gdLst/>
            <a:ahLst/>
            <a:cxnLst/>
            <a:rect l="l" t="t" r="r" b="b"/>
            <a:pathLst>
              <a:path w="478790"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11" name="object 11"/>
          <p:cNvSpPr/>
          <p:nvPr/>
        </p:nvSpPr>
        <p:spPr>
          <a:xfrm>
            <a:off x="7896225" y="3065145"/>
            <a:ext cx="478790" cy="478790"/>
          </a:xfrm>
          <a:custGeom>
            <a:avLst/>
            <a:gdLst/>
            <a:ahLst/>
            <a:cxnLst/>
            <a:rect l="l" t="t" r="r" b="b"/>
            <a:pathLst>
              <a:path w="478790"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12" name="object 12"/>
          <p:cNvSpPr/>
          <p:nvPr/>
        </p:nvSpPr>
        <p:spPr>
          <a:xfrm>
            <a:off x="8713851" y="3065145"/>
            <a:ext cx="478790" cy="478790"/>
          </a:xfrm>
          <a:custGeom>
            <a:avLst/>
            <a:gdLst/>
            <a:ahLst/>
            <a:cxnLst/>
            <a:rect l="l" t="t" r="r" b="b"/>
            <a:pathLst>
              <a:path w="478790"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13" name="object 13"/>
          <p:cNvSpPr/>
          <p:nvPr/>
        </p:nvSpPr>
        <p:spPr>
          <a:xfrm>
            <a:off x="9530715" y="3065145"/>
            <a:ext cx="479425" cy="478790"/>
          </a:xfrm>
          <a:custGeom>
            <a:avLst/>
            <a:gdLst/>
            <a:ahLst/>
            <a:cxnLst/>
            <a:rect l="l" t="t" r="r" b="b"/>
            <a:pathLst>
              <a:path w="479425" h="478789">
                <a:moveTo>
                  <a:pt x="239649" y="0"/>
                </a:moveTo>
                <a:lnTo>
                  <a:pt x="191349" y="4861"/>
                </a:lnTo>
                <a:lnTo>
                  <a:pt x="146364" y="18802"/>
                </a:lnTo>
                <a:lnTo>
                  <a:pt x="105656" y="40863"/>
                </a:lnTo>
                <a:lnTo>
                  <a:pt x="70189" y="70080"/>
                </a:lnTo>
                <a:lnTo>
                  <a:pt x="40926" y="105491"/>
                </a:lnTo>
                <a:lnTo>
                  <a:pt x="18832" y="146134"/>
                </a:lnTo>
                <a:lnTo>
                  <a:pt x="4868" y="191047"/>
                </a:lnTo>
                <a:lnTo>
                  <a:pt x="0" y="239267"/>
                </a:lnTo>
                <a:lnTo>
                  <a:pt x="4868" y="287488"/>
                </a:lnTo>
                <a:lnTo>
                  <a:pt x="18832" y="332401"/>
                </a:lnTo>
                <a:lnTo>
                  <a:pt x="40926" y="373044"/>
                </a:lnTo>
                <a:lnTo>
                  <a:pt x="70189" y="408455"/>
                </a:lnTo>
                <a:lnTo>
                  <a:pt x="105656" y="437672"/>
                </a:lnTo>
                <a:lnTo>
                  <a:pt x="146364" y="459733"/>
                </a:lnTo>
                <a:lnTo>
                  <a:pt x="191349" y="473674"/>
                </a:lnTo>
                <a:lnTo>
                  <a:pt x="239649" y="478535"/>
                </a:lnTo>
                <a:lnTo>
                  <a:pt x="287948" y="473674"/>
                </a:lnTo>
                <a:lnTo>
                  <a:pt x="332933" y="459733"/>
                </a:lnTo>
                <a:lnTo>
                  <a:pt x="373641" y="437672"/>
                </a:lnTo>
                <a:lnTo>
                  <a:pt x="409108" y="408455"/>
                </a:lnTo>
                <a:lnTo>
                  <a:pt x="438371" y="373044"/>
                </a:lnTo>
                <a:lnTo>
                  <a:pt x="460465" y="332401"/>
                </a:lnTo>
                <a:lnTo>
                  <a:pt x="474429" y="287488"/>
                </a:lnTo>
                <a:lnTo>
                  <a:pt x="479298" y="239267"/>
                </a:lnTo>
                <a:lnTo>
                  <a:pt x="474429" y="191047"/>
                </a:lnTo>
                <a:lnTo>
                  <a:pt x="460465" y="146134"/>
                </a:lnTo>
                <a:lnTo>
                  <a:pt x="438371" y="105491"/>
                </a:lnTo>
                <a:lnTo>
                  <a:pt x="409108" y="70080"/>
                </a:lnTo>
                <a:lnTo>
                  <a:pt x="373641" y="40863"/>
                </a:lnTo>
                <a:lnTo>
                  <a:pt x="332933" y="18802"/>
                </a:lnTo>
                <a:lnTo>
                  <a:pt x="287948" y="4861"/>
                </a:lnTo>
                <a:lnTo>
                  <a:pt x="239649" y="0"/>
                </a:lnTo>
                <a:close/>
              </a:path>
            </a:pathLst>
          </a:custGeom>
          <a:solidFill>
            <a:srgbClr val="404A5A"/>
          </a:solidFill>
        </p:spPr>
        <p:txBody>
          <a:bodyPr wrap="square" lIns="0" tIns="0" rIns="0" bIns="0" rtlCol="0"/>
          <a:lstStyle/>
          <a:p>
            <a:endParaRPr/>
          </a:p>
        </p:txBody>
      </p:sp>
      <p:sp>
        <p:nvSpPr>
          <p:cNvPr id="14" name="object 14"/>
          <p:cNvSpPr/>
          <p:nvPr/>
        </p:nvSpPr>
        <p:spPr>
          <a:xfrm>
            <a:off x="9530715" y="3065145"/>
            <a:ext cx="479425" cy="478790"/>
          </a:xfrm>
          <a:custGeom>
            <a:avLst/>
            <a:gdLst/>
            <a:ahLst/>
            <a:cxnLst/>
            <a:rect l="l" t="t" r="r" b="b"/>
            <a:pathLst>
              <a:path w="479425" h="478789">
                <a:moveTo>
                  <a:pt x="0" y="239267"/>
                </a:moveTo>
                <a:lnTo>
                  <a:pt x="4868" y="191047"/>
                </a:lnTo>
                <a:lnTo>
                  <a:pt x="18832" y="146134"/>
                </a:lnTo>
                <a:lnTo>
                  <a:pt x="40926" y="105491"/>
                </a:lnTo>
                <a:lnTo>
                  <a:pt x="70189" y="70080"/>
                </a:lnTo>
                <a:lnTo>
                  <a:pt x="105656" y="40863"/>
                </a:lnTo>
                <a:lnTo>
                  <a:pt x="146364" y="18802"/>
                </a:lnTo>
                <a:lnTo>
                  <a:pt x="191349" y="4861"/>
                </a:lnTo>
                <a:lnTo>
                  <a:pt x="239649" y="0"/>
                </a:lnTo>
                <a:lnTo>
                  <a:pt x="287948" y="4861"/>
                </a:lnTo>
                <a:lnTo>
                  <a:pt x="332933" y="18802"/>
                </a:lnTo>
                <a:lnTo>
                  <a:pt x="373641" y="40863"/>
                </a:lnTo>
                <a:lnTo>
                  <a:pt x="409108" y="70080"/>
                </a:lnTo>
                <a:lnTo>
                  <a:pt x="438371" y="105491"/>
                </a:lnTo>
                <a:lnTo>
                  <a:pt x="460465" y="146134"/>
                </a:lnTo>
                <a:lnTo>
                  <a:pt x="474429" y="191047"/>
                </a:lnTo>
                <a:lnTo>
                  <a:pt x="479298" y="239267"/>
                </a:lnTo>
                <a:lnTo>
                  <a:pt x="474429" y="287488"/>
                </a:lnTo>
                <a:lnTo>
                  <a:pt x="460465" y="332401"/>
                </a:lnTo>
                <a:lnTo>
                  <a:pt x="438371" y="373044"/>
                </a:lnTo>
                <a:lnTo>
                  <a:pt x="409108" y="408455"/>
                </a:lnTo>
                <a:lnTo>
                  <a:pt x="373641" y="437672"/>
                </a:lnTo>
                <a:lnTo>
                  <a:pt x="332933" y="459733"/>
                </a:lnTo>
                <a:lnTo>
                  <a:pt x="287948" y="473674"/>
                </a:lnTo>
                <a:lnTo>
                  <a:pt x="239649" y="478535"/>
                </a:lnTo>
                <a:lnTo>
                  <a:pt x="191349" y="473674"/>
                </a:lnTo>
                <a:lnTo>
                  <a:pt x="146364" y="459733"/>
                </a:lnTo>
                <a:lnTo>
                  <a:pt x="105656" y="437672"/>
                </a:lnTo>
                <a:lnTo>
                  <a:pt x="70189" y="408455"/>
                </a:lnTo>
                <a:lnTo>
                  <a:pt x="40926" y="373044"/>
                </a:lnTo>
                <a:lnTo>
                  <a:pt x="18832" y="332401"/>
                </a:lnTo>
                <a:lnTo>
                  <a:pt x="4868" y="287488"/>
                </a:lnTo>
                <a:lnTo>
                  <a:pt x="0" y="239267"/>
                </a:lnTo>
                <a:close/>
              </a:path>
            </a:pathLst>
          </a:custGeom>
          <a:ln w="19050">
            <a:solidFill>
              <a:srgbClr val="404A5A"/>
            </a:solidFill>
          </a:ln>
        </p:spPr>
        <p:txBody>
          <a:bodyPr wrap="square" lIns="0" tIns="0" rIns="0" bIns="0" rtlCol="0"/>
          <a:lstStyle/>
          <a:p>
            <a:endParaRPr/>
          </a:p>
        </p:txBody>
      </p:sp>
      <p:sp>
        <p:nvSpPr>
          <p:cNvPr id="15" name="object 15"/>
          <p:cNvSpPr txBox="1"/>
          <p:nvPr/>
        </p:nvSpPr>
        <p:spPr>
          <a:xfrm>
            <a:off x="353261" y="186721"/>
            <a:ext cx="1957070" cy="200660"/>
          </a:xfrm>
          <a:prstGeom prst="rect">
            <a:avLst/>
          </a:prstGeom>
        </p:spPr>
        <p:txBody>
          <a:bodyPr vert="horz" wrap="square" lIns="0" tIns="12700" rIns="0" bIns="0" rtlCol="0">
            <a:spAutoFit/>
          </a:bodyPr>
          <a:lstStyle/>
          <a:p>
            <a:pPr marL="12700">
              <a:lnSpc>
                <a:spcPct val="100000"/>
              </a:lnSpc>
              <a:spcBef>
                <a:spcPts val="100"/>
              </a:spcBef>
            </a:pPr>
            <a:r>
              <a:rPr sz="1150" spc="-114" dirty="0">
                <a:solidFill>
                  <a:srgbClr val="7F7F7F"/>
                </a:solidFill>
                <a:latin typeface="Arial Black"/>
                <a:cs typeface="Arial Black"/>
              </a:rPr>
              <a:t>1.</a:t>
            </a:r>
            <a:r>
              <a:rPr sz="1150" spc="-114" dirty="0">
                <a:solidFill>
                  <a:srgbClr val="3F4B59"/>
                </a:solidFill>
                <a:latin typeface="Arial Black"/>
                <a:cs typeface="Arial Black"/>
              </a:rPr>
              <a:t>Antecedentes </a:t>
            </a:r>
            <a:r>
              <a:rPr sz="1150" spc="-120" dirty="0">
                <a:solidFill>
                  <a:srgbClr val="3F4B59"/>
                </a:solidFill>
                <a:latin typeface="Arial Black"/>
                <a:cs typeface="Arial Black"/>
              </a:rPr>
              <a:t>e</a:t>
            </a:r>
            <a:r>
              <a:rPr sz="1150" spc="-75" dirty="0">
                <a:solidFill>
                  <a:srgbClr val="3F4B59"/>
                </a:solidFill>
                <a:latin typeface="Arial Black"/>
                <a:cs typeface="Arial Black"/>
              </a:rPr>
              <a:t> </a:t>
            </a:r>
            <a:r>
              <a:rPr sz="1150" spc="-110" dirty="0">
                <a:solidFill>
                  <a:srgbClr val="3F4B59"/>
                </a:solidFill>
                <a:latin typeface="Arial Black"/>
                <a:cs typeface="Arial Black"/>
              </a:rPr>
              <a:t>motivação</a:t>
            </a:r>
            <a:endParaRPr sz="1150">
              <a:latin typeface="Arial Black"/>
              <a:cs typeface="Arial Black"/>
            </a:endParaRPr>
          </a:p>
        </p:txBody>
      </p:sp>
      <p:sp>
        <p:nvSpPr>
          <p:cNvPr id="16" name="object 16"/>
          <p:cNvSpPr txBox="1">
            <a:spLocks noGrp="1"/>
          </p:cNvSpPr>
          <p:nvPr>
            <p:ph type="title"/>
          </p:nvPr>
        </p:nvSpPr>
        <p:spPr>
          <a:xfrm>
            <a:off x="525462" y="863382"/>
            <a:ext cx="4579684" cy="1037078"/>
          </a:xfrm>
          <a:prstGeom prst="rect">
            <a:avLst/>
          </a:prstGeom>
        </p:spPr>
        <p:txBody>
          <a:bodyPr vert="horz" wrap="square" lIns="0" tIns="39369" rIns="0" bIns="0" rtlCol="0">
            <a:spAutoFit/>
          </a:bodyPr>
          <a:lstStyle/>
          <a:p>
            <a:pPr marL="12700" marR="5080">
              <a:lnSpc>
                <a:spcPct val="107300"/>
              </a:lnSpc>
              <a:spcBef>
                <a:spcPts val="309"/>
              </a:spcBef>
            </a:pPr>
            <a:r>
              <a:rPr lang="es-ES" sz="3000" spc="-229" dirty="0"/>
              <a:t>T</a:t>
            </a:r>
            <a:r>
              <a:rPr sz="3000" spc="-229" dirty="0" err="1"/>
              <a:t>rajetória</a:t>
            </a:r>
            <a:r>
              <a:rPr sz="3000" spc="-229" dirty="0"/>
              <a:t> </a:t>
            </a:r>
            <a:r>
              <a:rPr sz="3000" spc="-175" dirty="0"/>
              <a:t>d</a:t>
            </a:r>
            <a:r>
              <a:rPr lang="es-ES" sz="3000" spc="-175" dirty="0"/>
              <a:t>as</a:t>
            </a:r>
            <a:r>
              <a:rPr sz="3000" spc="-175" dirty="0"/>
              <a:t> </a:t>
            </a:r>
            <a:r>
              <a:rPr spc="-260" dirty="0" err="1"/>
              <a:t>pesquisas</a:t>
            </a:r>
            <a:r>
              <a:rPr spc="-260" dirty="0"/>
              <a:t> </a:t>
            </a:r>
            <a:r>
              <a:rPr sz="3200" spc="-365" dirty="0"/>
              <a:t>IPS</a:t>
            </a:r>
            <a:endParaRPr sz="3200" dirty="0"/>
          </a:p>
        </p:txBody>
      </p:sp>
      <p:sp>
        <p:nvSpPr>
          <p:cNvPr id="17" name="object 17"/>
          <p:cNvSpPr txBox="1"/>
          <p:nvPr/>
        </p:nvSpPr>
        <p:spPr>
          <a:xfrm>
            <a:off x="4051300" y="2679297"/>
            <a:ext cx="5288915" cy="332335"/>
          </a:xfrm>
          <a:prstGeom prst="rect">
            <a:avLst/>
          </a:prstGeom>
        </p:spPr>
        <p:txBody>
          <a:bodyPr vert="horz" wrap="square" lIns="0" tIns="12700" rIns="0" bIns="0" rtlCol="0">
            <a:spAutoFit/>
          </a:bodyPr>
          <a:lstStyle/>
          <a:p>
            <a:pPr marL="12700" marR="5080">
              <a:lnSpc>
                <a:spcPct val="127099"/>
              </a:lnSpc>
              <a:spcBef>
                <a:spcPts val="100"/>
              </a:spcBef>
            </a:pPr>
            <a:r>
              <a:rPr sz="850" spc="-100" dirty="0">
                <a:solidFill>
                  <a:srgbClr val="585858"/>
                </a:solidFill>
                <a:latin typeface="Arial Black"/>
                <a:cs typeface="Arial Black"/>
              </a:rPr>
              <a:t>IPS </a:t>
            </a:r>
            <a:r>
              <a:rPr sz="850" spc="-85" dirty="0">
                <a:solidFill>
                  <a:srgbClr val="585858"/>
                </a:solidFill>
                <a:latin typeface="Arial Black"/>
                <a:cs typeface="Arial Black"/>
              </a:rPr>
              <a:t>estão </a:t>
            </a:r>
            <a:r>
              <a:rPr sz="850" spc="-100" dirty="0">
                <a:solidFill>
                  <a:srgbClr val="585858"/>
                </a:solidFill>
                <a:latin typeface="Arial Black"/>
                <a:cs typeface="Arial Black"/>
              </a:rPr>
              <a:t>se </a:t>
            </a:r>
            <a:r>
              <a:rPr sz="850" spc="-70" dirty="0">
                <a:solidFill>
                  <a:srgbClr val="585858"/>
                </a:solidFill>
                <a:latin typeface="Arial Black"/>
                <a:cs typeface="Arial Black"/>
              </a:rPr>
              <a:t>intensificando nos </a:t>
            </a:r>
            <a:r>
              <a:rPr sz="850" spc="-85" dirty="0" err="1">
                <a:solidFill>
                  <a:srgbClr val="585858"/>
                </a:solidFill>
                <a:latin typeface="Arial Black"/>
                <a:cs typeface="Arial Black"/>
              </a:rPr>
              <a:t>países</a:t>
            </a:r>
            <a:r>
              <a:rPr sz="850" spc="-85" dirty="0">
                <a:solidFill>
                  <a:srgbClr val="585858"/>
                </a:solidFill>
                <a:latin typeface="Arial Black"/>
                <a:cs typeface="Arial Black"/>
              </a:rPr>
              <a:t> </a:t>
            </a:r>
            <a:r>
              <a:rPr lang="en-US" sz="850" spc="-75" dirty="0" err="1">
                <a:solidFill>
                  <a:srgbClr val="585858"/>
                </a:solidFill>
                <a:latin typeface="Arial Black"/>
                <a:cs typeface="Arial Black"/>
              </a:rPr>
              <a:t>A</a:t>
            </a:r>
            <a:r>
              <a:rPr sz="850" spc="-75" dirty="0" err="1">
                <a:solidFill>
                  <a:srgbClr val="585858"/>
                </a:solidFill>
                <a:latin typeface="Arial Black"/>
                <a:cs typeface="Arial Black"/>
              </a:rPr>
              <a:t>fricanos</a:t>
            </a:r>
            <a:r>
              <a:rPr sz="850" spc="-75" dirty="0">
                <a:solidFill>
                  <a:srgbClr val="585858"/>
                </a:solidFill>
                <a:latin typeface="Arial Black"/>
                <a:cs typeface="Arial Black"/>
              </a:rPr>
              <a:t>; </a:t>
            </a:r>
            <a:r>
              <a:rPr sz="850" spc="-105" dirty="0">
                <a:solidFill>
                  <a:srgbClr val="585858"/>
                </a:solidFill>
                <a:latin typeface="Arial Black"/>
                <a:cs typeface="Arial Black"/>
              </a:rPr>
              <a:t>as </a:t>
            </a:r>
            <a:r>
              <a:rPr sz="850" spc="-80" dirty="0">
                <a:solidFill>
                  <a:srgbClr val="585858"/>
                </a:solidFill>
                <a:latin typeface="Arial Black"/>
                <a:cs typeface="Arial Black"/>
              </a:rPr>
              <a:t>pesquisas concentram-se </a:t>
            </a:r>
            <a:r>
              <a:rPr sz="850" spc="-70" dirty="0" err="1">
                <a:solidFill>
                  <a:srgbClr val="585858"/>
                </a:solidFill>
                <a:latin typeface="Arial Black"/>
                <a:cs typeface="Arial Black"/>
              </a:rPr>
              <a:t>na</a:t>
            </a:r>
            <a:r>
              <a:rPr sz="850" spc="-70" dirty="0">
                <a:solidFill>
                  <a:srgbClr val="585858"/>
                </a:solidFill>
                <a:latin typeface="Arial Black"/>
                <a:cs typeface="Arial Black"/>
              </a:rPr>
              <a:t> </a:t>
            </a:r>
            <a:r>
              <a:rPr lang="pt-PT" sz="850" spc="-80" dirty="0">
                <a:solidFill>
                  <a:srgbClr val="585858"/>
                </a:solidFill>
                <a:latin typeface="Arial Black"/>
                <a:cs typeface="Arial Black"/>
              </a:rPr>
              <a:t>Saúde </a:t>
            </a:r>
            <a:r>
              <a:rPr lang="pt-PT" sz="850" spc="-60" dirty="0">
                <a:solidFill>
                  <a:srgbClr val="585858"/>
                </a:solidFill>
                <a:latin typeface="Arial Black"/>
                <a:cs typeface="Arial Black"/>
              </a:rPr>
              <a:t>Materno-infantil,  </a:t>
            </a:r>
            <a:r>
              <a:rPr lang="pt-PT" sz="850" spc="-85" dirty="0">
                <a:solidFill>
                  <a:srgbClr val="585858"/>
                </a:solidFill>
                <a:latin typeface="Arial Black"/>
                <a:cs typeface="Arial Black"/>
              </a:rPr>
              <a:t>Doenças </a:t>
            </a:r>
            <a:r>
              <a:rPr lang="pt-PT" sz="850" spc="-80" dirty="0">
                <a:solidFill>
                  <a:srgbClr val="585858"/>
                </a:solidFill>
                <a:latin typeface="Arial Black"/>
                <a:cs typeface="Arial Black"/>
              </a:rPr>
              <a:t>Transmissíveis, </a:t>
            </a:r>
            <a:r>
              <a:rPr lang="pt-PT" sz="850" spc="-65" dirty="0">
                <a:solidFill>
                  <a:srgbClr val="585858"/>
                </a:solidFill>
                <a:latin typeface="Arial Black"/>
                <a:cs typeface="Arial Black"/>
              </a:rPr>
              <a:t>Insumos </a:t>
            </a:r>
            <a:r>
              <a:rPr lang="pt-PT" sz="850" spc="-90" dirty="0">
                <a:solidFill>
                  <a:srgbClr val="585858"/>
                </a:solidFill>
                <a:latin typeface="Arial Black"/>
                <a:cs typeface="Arial Black"/>
              </a:rPr>
              <a:t>e</a:t>
            </a:r>
            <a:r>
              <a:rPr lang="pt-PT" sz="850" spc="-35" dirty="0">
                <a:solidFill>
                  <a:srgbClr val="585858"/>
                </a:solidFill>
                <a:latin typeface="Arial Black"/>
                <a:cs typeface="Arial Black"/>
              </a:rPr>
              <a:t> </a:t>
            </a:r>
            <a:r>
              <a:rPr lang="pt-PT" sz="850" spc="-60" dirty="0">
                <a:solidFill>
                  <a:srgbClr val="585858"/>
                </a:solidFill>
                <a:latin typeface="Arial Black"/>
                <a:cs typeface="Arial Black"/>
              </a:rPr>
              <a:t>Infraestruturas.</a:t>
            </a:r>
            <a:endParaRPr sz="850" dirty="0">
              <a:latin typeface="Arial Black"/>
              <a:cs typeface="Arial Black"/>
            </a:endParaRPr>
          </a:p>
        </p:txBody>
      </p:sp>
      <p:sp>
        <p:nvSpPr>
          <p:cNvPr id="18" name="object 18"/>
          <p:cNvSpPr txBox="1"/>
          <p:nvPr/>
        </p:nvSpPr>
        <p:spPr>
          <a:xfrm>
            <a:off x="651747" y="3263517"/>
            <a:ext cx="1075690" cy="259045"/>
          </a:xfrm>
          <a:prstGeom prst="rect">
            <a:avLst/>
          </a:prstGeom>
        </p:spPr>
        <p:txBody>
          <a:bodyPr vert="horz" wrap="square" lIns="0" tIns="12700" rIns="0" bIns="0" rtlCol="0">
            <a:spAutoFit/>
          </a:bodyPr>
          <a:lstStyle/>
          <a:p>
            <a:pPr marL="12700">
              <a:lnSpc>
                <a:spcPct val="100000"/>
              </a:lnSpc>
              <a:spcBef>
                <a:spcPts val="100"/>
              </a:spcBef>
              <a:tabLst>
                <a:tab pos="829944" algn="l"/>
              </a:tabLst>
            </a:pPr>
            <a:r>
              <a:rPr sz="1600" spc="-155" dirty="0">
                <a:solidFill>
                  <a:srgbClr val="3F4B59"/>
                </a:solidFill>
                <a:latin typeface="Arial Black"/>
                <a:cs typeface="Arial Black"/>
              </a:rPr>
              <a:t>08	09</a:t>
            </a:r>
            <a:endParaRPr sz="1600" dirty="0">
              <a:latin typeface="Arial Black"/>
              <a:cs typeface="Arial Black"/>
            </a:endParaRPr>
          </a:p>
        </p:txBody>
      </p:sp>
      <p:sp>
        <p:nvSpPr>
          <p:cNvPr id="20" name="object 20"/>
          <p:cNvSpPr txBox="1"/>
          <p:nvPr/>
        </p:nvSpPr>
        <p:spPr>
          <a:xfrm>
            <a:off x="3921750" y="3169030"/>
            <a:ext cx="2372360" cy="346249"/>
          </a:xfrm>
          <a:prstGeom prst="rect">
            <a:avLst/>
          </a:prstGeom>
        </p:spPr>
        <p:txBody>
          <a:bodyPr vert="horz" wrap="square" lIns="0" tIns="12700" rIns="0" bIns="0" rtlCol="0">
            <a:spAutoFit/>
          </a:bodyPr>
          <a:lstStyle/>
          <a:p>
            <a:pPr marL="12700">
              <a:lnSpc>
                <a:spcPts val="819"/>
              </a:lnSpc>
              <a:spcBef>
                <a:spcPts val="100"/>
              </a:spcBef>
              <a:tabLst>
                <a:tab pos="365125" algn="l"/>
                <a:tab pos="724535" algn="l"/>
                <a:tab pos="1183005" algn="l"/>
                <a:tab pos="1542415" algn="l"/>
                <a:tab pos="1999614" algn="l"/>
                <a:tab pos="2359025" algn="l"/>
              </a:tabLst>
            </a:pPr>
            <a:r>
              <a:rPr sz="750" spc="-65" dirty="0">
                <a:solidFill>
                  <a:srgbClr val="3F4B59"/>
                </a:solidFill>
                <a:latin typeface="Arial Black"/>
                <a:cs typeface="Arial Black"/>
              </a:rPr>
              <a:t>v</a:t>
            </a:r>
            <a:r>
              <a:rPr sz="750" u="heavy" spc="-65" dirty="0">
                <a:solidFill>
                  <a:srgbClr val="3F4B59"/>
                </a:solidFill>
                <a:uFill>
                  <a:solidFill>
                    <a:srgbClr val="404A5A"/>
                  </a:solidFill>
                </a:uFill>
                <a:latin typeface="Times New Roman"/>
                <a:cs typeface="Times New Roman"/>
              </a:rPr>
              <a:t> 	</a:t>
            </a:r>
            <a:endParaRPr sz="750" dirty="0">
              <a:latin typeface="Times New Roman"/>
              <a:cs typeface="Times New Roman"/>
            </a:endParaRPr>
          </a:p>
          <a:p>
            <a:pPr marL="12700">
              <a:lnSpc>
                <a:spcPts val="1839"/>
              </a:lnSpc>
              <a:tabLst>
                <a:tab pos="829944" algn="l"/>
                <a:tab pos="1647189" algn="l"/>
              </a:tabLst>
            </a:pPr>
            <a:r>
              <a:rPr sz="1600" spc="-155" dirty="0">
                <a:solidFill>
                  <a:srgbClr val="3F4B59"/>
                </a:solidFill>
                <a:latin typeface="Arial Black"/>
                <a:cs typeface="Arial Black"/>
              </a:rPr>
              <a:t>12	13	14</a:t>
            </a:r>
            <a:endParaRPr sz="1600" dirty="0">
              <a:latin typeface="Arial Black"/>
              <a:cs typeface="Arial Black"/>
            </a:endParaRPr>
          </a:p>
        </p:txBody>
      </p:sp>
      <p:sp>
        <p:nvSpPr>
          <p:cNvPr id="21" name="object 21"/>
          <p:cNvSpPr txBox="1"/>
          <p:nvPr/>
        </p:nvSpPr>
        <p:spPr>
          <a:xfrm>
            <a:off x="9644257" y="3169030"/>
            <a:ext cx="245745" cy="128240"/>
          </a:xfrm>
          <a:prstGeom prst="rect">
            <a:avLst/>
          </a:prstGeom>
        </p:spPr>
        <p:txBody>
          <a:bodyPr vert="horz" wrap="square" lIns="0" tIns="12700" rIns="0" bIns="0" rtlCol="0">
            <a:spAutoFit/>
          </a:bodyPr>
          <a:lstStyle/>
          <a:p>
            <a:pPr marL="12700">
              <a:lnSpc>
                <a:spcPct val="100000"/>
              </a:lnSpc>
              <a:spcBef>
                <a:spcPts val="100"/>
              </a:spcBef>
            </a:pPr>
            <a:r>
              <a:rPr lang="en-US" sz="750" spc="-65" dirty="0">
                <a:solidFill>
                  <a:srgbClr val="FFFFFF"/>
                </a:solidFill>
                <a:latin typeface="Arial Black"/>
                <a:cs typeface="Arial Black"/>
              </a:rPr>
              <a:t>20</a:t>
            </a:r>
            <a:endParaRPr sz="750" dirty="0">
              <a:latin typeface="Arial Black"/>
              <a:cs typeface="Arial Black"/>
            </a:endParaRPr>
          </a:p>
        </p:txBody>
      </p:sp>
      <p:sp>
        <p:nvSpPr>
          <p:cNvPr id="22" name="object 22"/>
          <p:cNvSpPr txBox="1"/>
          <p:nvPr/>
        </p:nvSpPr>
        <p:spPr>
          <a:xfrm>
            <a:off x="9644257" y="3263517"/>
            <a:ext cx="258445" cy="269240"/>
          </a:xfrm>
          <a:prstGeom prst="rect">
            <a:avLst/>
          </a:prstGeom>
        </p:spPr>
        <p:txBody>
          <a:bodyPr vert="horz" wrap="square" lIns="0" tIns="12700" rIns="0" bIns="0" rtlCol="0">
            <a:spAutoFit/>
          </a:bodyPr>
          <a:lstStyle/>
          <a:p>
            <a:pPr marL="12700">
              <a:lnSpc>
                <a:spcPct val="100000"/>
              </a:lnSpc>
              <a:spcBef>
                <a:spcPts val="100"/>
              </a:spcBef>
            </a:pPr>
            <a:r>
              <a:rPr sz="1600" spc="-155" dirty="0">
                <a:solidFill>
                  <a:srgbClr val="FFFFFF"/>
                </a:solidFill>
                <a:latin typeface="Arial Black"/>
                <a:cs typeface="Arial Black"/>
              </a:rPr>
              <a:t>19</a:t>
            </a:r>
            <a:endParaRPr sz="1600">
              <a:latin typeface="Arial Black"/>
              <a:cs typeface="Arial Black"/>
            </a:endParaRPr>
          </a:p>
        </p:txBody>
      </p:sp>
      <p:sp>
        <p:nvSpPr>
          <p:cNvPr id="23" name="object 23"/>
          <p:cNvSpPr txBox="1"/>
          <p:nvPr/>
        </p:nvSpPr>
        <p:spPr>
          <a:xfrm>
            <a:off x="10125916" y="2972787"/>
            <a:ext cx="1626870" cy="2652395"/>
          </a:xfrm>
          <a:prstGeom prst="rect">
            <a:avLst/>
          </a:prstGeom>
        </p:spPr>
        <p:txBody>
          <a:bodyPr vert="horz" wrap="square" lIns="0" tIns="3810" rIns="0" bIns="0" rtlCol="0">
            <a:spAutoFit/>
          </a:bodyPr>
          <a:lstStyle/>
          <a:p>
            <a:pPr marL="12700" marR="5080">
              <a:lnSpc>
                <a:spcPct val="131900"/>
              </a:lnSpc>
              <a:spcBef>
                <a:spcPts val="30"/>
              </a:spcBef>
            </a:pPr>
            <a:r>
              <a:rPr sz="1500" spc="-170" dirty="0">
                <a:solidFill>
                  <a:srgbClr val="101010"/>
                </a:solidFill>
                <a:latin typeface="Arial Black"/>
                <a:cs typeface="Arial Black"/>
              </a:rPr>
              <a:t>Come</a:t>
            </a:r>
            <a:r>
              <a:rPr lang="es-ES" sz="1500" spc="-170" dirty="0">
                <a:solidFill>
                  <a:srgbClr val="101010"/>
                </a:solidFill>
                <a:latin typeface="Arial Black"/>
                <a:cs typeface="Arial Black"/>
              </a:rPr>
              <a:t>ca</a:t>
            </a:r>
            <a:r>
              <a:rPr sz="1500" spc="-170" dirty="0">
                <a:solidFill>
                  <a:srgbClr val="101010"/>
                </a:solidFill>
                <a:latin typeface="Arial Black"/>
                <a:cs typeface="Arial Black"/>
              </a:rPr>
              <a:t> </a:t>
            </a:r>
            <a:r>
              <a:rPr lang="es-ES" sz="1500" spc="-95" dirty="0">
                <a:solidFill>
                  <a:srgbClr val="101010"/>
                </a:solidFill>
                <a:latin typeface="Arial Black"/>
                <a:cs typeface="Arial Black"/>
              </a:rPr>
              <a:t>a</a:t>
            </a:r>
            <a:r>
              <a:rPr sz="1500" spc="-95" dirty="0">
                <a:solidFill>
                  <a:srgbClr val="101010"/>
                </a:solidFill>
                <a:latin typeface="Arial Black"/>
                <a:cs typeface="Arial Black"/>
              </a:rPr>
              <a:t> </a:t>
            </a:r>
            <a:r>
              <a:rPr sz="1500" spc="-135" dirty="0">
                <a:solidFill>
                  <a:srgbClr val="101010"/>
                </a:solidFill>
                <a:latin typeface="Arial Black"/>
                <a:cs typeface="Arial Black"/>
              </a:rPr>
              <a:t>renovação </a:t>
            </a:r>
            <a:r>
              <a:rPr sz="1500" spc="-90" dirty="0">
                <a:solidFill>
                  <a:srgbClr val="101010"/>
                </a:solidFill>
                <a:latin typeface="Arial Black"/>
                <a:cs typeface="Arial Black"/>
              </a:rPr>
              <a:t>do  </a:t>
            </a:r>
            <a:r>
              <a:rPr sz="1500" spc="-110" dirty="0">
                <a:solidFill>
                  <a:srgbClr val="101010"/>
                </a:solidFill>
                <a:latin typeface="Arial Black"/>
                <a:cs typeface="Arial Black"/>
              </a:rPr>
              <a:t>ferramenta </a:t>
            </a:r>
            <a:r>
              <a:rPr sz="1500" spc="-90" dirty="0">
                <a:solidFill>
                  <a:srgbClr val="101010"/>
                </a:solidFill>
                <a:latin typeface="Arial Black"/>
                <a:cs typeface="Arial Black"/>
              </a:rPr>
              <a:t>d</a:t>
            </a:r>
            <a:r>
              <a:rPr lang="en-US" sz="1500" spc="-90" dirty="0">
                <a:solidFill>
                  <a:srgbClr val="101010"/>
                </a:solidFill>
                <a:latin typeface="Arial Black"/>
                <a:cs typeface="Arial Black"/>
              </a:rPr>
              <a:t>e</a:t>
            </a:r>
            <a:r>
              <a:rPr sz="1500" spc="-90" dirty="0">
                <a:solidFill>
                  <a:srgbClr val="101010"/>
                </a:solidFill>
                <a:latin typeface="Arial Black"/>
                <a:cs typeface="Arial Black"/>
              </a:rPr>
              <a:t>  </a:t>
            </a:r>
            <a:r>
              <a:rPr sz="1400" spc="-125" dirty="0">
                <a:solidFill>
                  <a:srgbClr val="101010"/>
                </a:solidFill>
                <a:latin typeface="Arial Black"/>
                <a:cs typeface="Arial Black"/>
              </a:rPr>
              <a:t>pesquisa </a:t>
            </a:r>
            <a:r>
              <a:rPr sz="1400" spc="-110" dirty="0">
                <a:solidFill>
                  <a:srgbClr val="101010"/>
                </a:solidFill>
                <a:latin typeface="Arial Black"/>
                <a:cs typeface="Arial Black"/>
              </a:rPr>
              <a:t>de </a:t>
            </a:r>
            <a:r>
              <a:rPr sz="1400" spc="-125" dirty="0" err="1">
                <a:solidFill>
                  <a:srgbClr val="101010"/>
                </a:solidFill>
                <a:latin typeface="Arial Black"/>
                <a:cs typeface="Arial Black"/>
              </a:rPr>
              <a:t>saúde</a:t>
            </a:r>
            <a:r>
              <a:rPr sz="1400" spc="-125" dirty="0">
                <a:solidFill>
                  <a:srgbClr val="101010"/>
                </a:solidFill>
                <a:latin typeface="Arial Black"/>
                <a:cs typeface="Arial Black"/>
              </a:rPr>
              <a:t>  </a:t>
            </a:r>
            <a:r>
              <a:rPr sz="1500" spc="-90" dirty="0">
                <a:solidFill>
                  <a:srgbClr val="101010"/>
                </a:solidFill>
                <a:latin typeface="Arial Black"/>
                <a:cs typeface="Arial Black"/>
              </a:rPr>
              <a:t>do </a:t>
            </a:r>
            <a:r>
              <a:rPr sz="1500" spc="-125" dirty="0">
                <a:solidFill>
                  <a:srgbClr val="101010"/>
                </a:solidFill>
                <a:latin typeface="Arial Black"/>
                <a:cs typeface="Arial Black"/>
              </a:rPr>
              <a:t>IDE, </a:t>
            </a:r>
            <a:r>
              <a:rPr sz="1500" spc="-105" dirty="0">
                <a:solidFill>
                  <a:srgbClr val="101010"/>
                </a:solidFill>
                <a:latin typeface="Arial Black"/>
                <a:cs typeface="Arial Black"/>
              </a:rPr>
              <a:t>que  </a:t>
            </a:r>
            <a:r>
              <a:rPr sz="1400" spc="-95" dirty="0" err="1">
                <a:solidFill>
                  <a:srgbClr val="101010"/>
                </a:solidFill>
                <a:latin typeface="Arial Black"/>
                <a:cs typeface="Arial Black"/>
              </a:rPr>
              <a:t>mar</a:t>
            </a:r>
            <a:r>
              <a:rPr lang="en-US" sz="1400" spc="-95" dirty="0" err="1">
                <a:solidFill>
                  <a:srgbClr val="101010"/>
                </a:solidFill>
                <a:latin typeface="Arial Black"/>
                <a:cs typeface="Arial Black"/>
              </a:rPr>
              <a:t>ca</a:t>
            </a:r>
            <a:r>
              <a:rPr sz="1400" spc="-95" dirty="0">
                <a:solidFill>
                  <a:srgbClr val="101010"/>
                </a:solidFill>
                <a:latin typeface="Arial Black"/>
                <a:cs typeface="Arial Black"/>
              </a:rPr>
              <a:t> </a:t>
            </a:r>
            <a:r>
              <a:rPr lang="en-US" sz="1400" spc="-90" dirty="0">
                <a:solidFill>
                  <a:srgbClr val="101010"/>
                </a:solidFill>
                <a:latin typeface="Arial Black"/>
                <a:cs typeface="Arial Black"/>
              </a:rPr>
              <a:t>a</a:t>
            </a:r>
            <a:r>
              <a:rPr sz="1400" spc="-90" dirty="0">
                <a:solidFill>
                  <a:srgbClr val="101010"/>
                </a:solidFill>
                <a:latin typeface="Arial Black"/>
                <a:cs typeface="Arial Black"/>
              </a:rPr>
              <a:t> </a:t>
            </a:r>
            <a:r>
              <a:rPr sz="1400" spc="-100" dirty="0" err="1">
                <a:solidFill>
                  <a:srgbClr val="101010"/>
                </a:solidFill>
                <a:latin typeface="Arial Black"/>
                <a:cs typeface="Arial Black"/>
              </a:rPr>
              <a:t>próxim</a:t>
            </a:r>
            <a:r>
              <a:rPr lang="en-US" sz="1400" spc="-100" dirty="0" err="1">
                <a:solidFill>
                  <a:srgbClr val="101010"/>
                </a:solidFill>
                <a:latin typeface="Arial Black"/>
                <a:cs typeface="Arial Black"/>
              </a:rPr>
              <a:t>a</a:t>
            </a:r>
            <a:r>
              <a:rPr sz="1400" spc="-100" dirty="0">
                <a:solidFill>
                  <a:srgbClr val="101010"/>
                </a:solidFill>
                <a:latin typeface="Arial Black"/>
                <a:cs typeface="Arial Black"/>
              </a:rPr>
              <a:t>  </a:t>
            </a:r>
            <a:r>
              <a:rPr sz="1500" spc="-145" dirty="0">
                <a:solidFill>
                  <a:srgbClr val="101010"/>
                </a:solidFill>
                <a:latin typeface="Arial Black"/>
                <a:cs typeface="Arial Black"/>
              </a:rPr>
              <a:t>fase </a:t>
            </a:r>
            <a:r>
              <a:rPr sz="1500" spc="-90" dirty="0">
                <a:solidFill>
                  <a:srgbClr val="101010"/>
                </a:solidFill>
                <a:latin typeface="Arial Black"/>
                <a:cs typeface="Arial Black"/>
              </a:rPr>
              <a:t>do</a:t>
            </a:r>
            <a:r>
              <a:rPr sz="1500" spc="-170" dirty="0">
                <a:solidFill>
                  <a:srgbClr val="101010"/>
                </a:solidFill>
                <a:latin typeface="Arial Black"/>
                <a:cs typeface="Arial Black"/>
              </a:rPr>
              <a:t> </a:t>
            </a:r>
            <a:r>
              <a:rPr sz="1500" spc="-95" dirty="0">
                <a:solidFill>
                  <a:srgbClr val="101010"/>
                </a:solidFill>
                <a:latin typeface="Arial Black"/>
                <a:cs typeface="Arial Black"/>
              </a:rPr>
              <a:t>programa  </a:t>
            </a:r>
            <a:r>
              <a:rPr sz="1500" spc="-120" dirty="0">
                <a:solidFill>
                  <a:srgbClr val="101010"/>
                </a:solidFill>
                <a:latin typeface="Arial Black"/>
                <a:cs typeface="Arial Black"/>
              </a:rPr>
              <a:t>de </a:t>
            </a:r>
            <a:r>
              <a:rPr sz="1500" spc="-140" dirty="0">
                <a:solidFill>
                  <a:srgbClr val="101010"/>
                </a:solidFill>
                <a:latin typeface="Arial Black"/>
                <a:cs typeface="Arial Black"/>
              </a:rPr>
              <a:t>pesquisas </a:t>
            </a:r>
            <a:r>
              <a:rPr sz="1500" spc="-120" dirty="0">
                <a:solidFill>
                  <a:srgbClr val="101010"/>
                </a:solidFill>
                <a:latin typeface="Arial Black"/>
                <a:cs typeface="Arial Black"/>
              </a:rPr>
              <a:t>de  </a:t>
            </a:r>
            <a:r>
              <a:rPr sz="1250" spc="-125" dirty="0">
                <a:solidFill>
                  <a:srgbClr val="101010"/>
                </a:solidFill>
                <a:latin typeface="Arial Black"/>
                <a:cs typeface="Arial Black"/>
              </a:rPr>
              <a:t>Saúde</a:t>
            </a:r>
            <a:endParaRPr sz="1250" dirty="0">
              <a:latin typeface="Arial Black"/>
              <a:cs typeface="Arial Black"/>
            </a:endParaRPr>
          </a:p>
        </p:txBody>
      </p:sp>
      <p:sp>
        <p:nvSpPr>
          <p:cNvPr id="24" name="object 24"/>
          <p:cNvSpPr txBox="1"/>
          <p:nvPr/>
        </p:nvSpPr>
        <p:spPr>
          <a:xfrm>
            <a:off x="525573" y="3686494"/>
            <a:ext cx="1405255" cy="1661160"/>
          </a:xfrm>
          <a:prstGeom prst="rect">
            <a:avLst/>
          </a:prstGeom>
        </p:spPr>
        <p:txBody>
          <a:bodyPr vert="horz" wrap="square" lIns="0" tIns="15875" rIns="0" bIns="0" rtlCol="0">
            <a:spAutoFit/>
          </a:bodyPr>
          <a:lstStyle/>
          <a:p>
            <a:pPr marL="12700" marR="5080">
              <a:lnSpc>
                <a:spcPct val="132400"/>
              </a:lnSpc>
              <a:spcBef>
                <a:spcPts val="125"/>
              </a:spcBef>
            </a:pPr>
            <a:r>
              <a:rPr sz="800" spc="-70" dirty="0">
                <a:solidFill>
                  <a:srgbClr val="585858"/>
                </a:solidFill>
                <a:latin typeface="Arial Black"/>
                <a:cs typeface="Arial Black"/>
              </a:rPr>
              <a:t>Iniciado </a:t>
            </a:r>
            <a:r>
              <a:rPr sz="800" spc="-40" dirty="0">
                <a:solidFill>
                  <a:srgbClr val="585858"/>
                </a:solidFill>
                <a:latin typeface="Arial Black"/>
                <a:cs typeface="Arial Black"/>
              </a:rPr>
              <a:t>por </a:t>
            </a:r>
            <a:r>
              <a:rPr sz="800" spc="-70" dirty="0">
                <a:solidFill>
                  <a:srgbClr val="585858"/>
                </a:solidFill>
                <a:latin typeface="Arial Black"/>
                <a:cs typeface="Arial Black"/>
              </a:rPr>
              <a:t>pesquisadores</a:t>
            </a:r>
            <a:r>
              <a:rPr sz="800" spc="-85" dirty="0">
                <a:solidFill>
                  <a:srgbClr val="585858"/>
                </a:solidFill>
                <a:latin typeface="Arial Black"/>
                <a:cs typeface="Arial Black"/>
              </a:rPr>
              <a:t> e  </a:t>
            </a:r>
            <a:r>
              <a:rPr sz="800" spc="-65" dirty="0">
                <a:solidFill>
                  <a:srgbClr val="585858"/>
                </a:solidFill>
                <a:latin typeface="Arial Black"/>
                <a:cs typeface="Arial Black"/>
              </a:rPr>
              <a:t>profissionais </a:t>
            </a:r>
            <a:r>
              <a:rPr sz="800" spc="-50" dirty="0">
                <a:solidFill>
                  <a:srgbClr val="585858"/>
                </a:solidFill>
                <a:latin typeface="Arial Black"/>
                <a:cs typeface="Arial Black"/>
              </a:rPr>
              <a:t>do </a:t>
            </a:r>
            <a:r>
              <a:rPr sz="800" spc="-70" dirty="0">
                <a:solidFill>
                  <a:srgbClr val="585858"/>
                </a:solidFill>
                <a:latin typeface="Arial Black"/>
                <a:cs typeface="Arial Black"/>
              </a:rPr>
              <a:t>GBM, em  </a:t>
            </a:r>
            <a:r>
              <a:rPr sz="800" spc="-80" dirty="0">
                <a:solidFill>
                  <a:srgbClr val="585858"/>
                </a:solidFill>
                <a:latin typeface="Arial Black"/>
                <a:cs typeface="Arial Black"/>
              </a:rPr>
              <a:t>colaboração </a:t>
            </a:r>
            <a:r>
              <a:rPr sz="800" spc="-85" dirty="0">
                <a:solidFill>
                  <a:srgbClr val="585858"/>
                </a:solidFill>
                <a:latin typeface="Arial Black"/>
                <a:cs typeface="Arial Black"/>
              </a:rPr>
              <a:t>com </a:t>
            </a:r>
            <a:r>
              <a:rPr sz="800" spc="-50" dirty="0">
                <a:solidFill>
                  <a:srgbClr val="585858"/>
                </a:solidFill>
                <a:latin typeface="Arial Black"/>
                <a:cs typeface="Arial Black"/>
              </a:rPr>
              <a:t>o  </a:t>
            </a:r>
            <a:r>
              <a:rPr sz="800" spc="-75" dirty="0">
                <a:solidFill>
                  <a:srgbClr val="585858"/>
                </a:solidFill>
                <a:latin typeface="Arial Black"/>
                <a:cs typeface="Arial Black"/>
              </a:rPr>
              <a:t>Consórcio </a:t>
            </a:r>
            <a:r>
              <a:rPr sz="800" spc="-70" dirty="0">
                <a:solidFill>
                  <a:srgbClr val="585858"/>
                </a:solidFill>
                <a:latin typeface="Arial Black"/>
                <a:cs typeface="Arial Black"/>
              </a:rPr>
              <a:t>Africano </a:t>
            </a:r>
            <a:r>
              <a:rPr sz="800" spc="-65" dirty="0">
                <a:solidFill>
                  <a:srgbClr val="585858"/>
                </a:solidFill>
                <a:latin typeface="Arial Black"/>
                <a:cs typeface="Arial Black"/>
              </a:rPr>
              <a:t>de  </a:t>
            </a:r>
            <a:r>
              <a:rPr sz="850" spc="-85" dirty="0">
                <a:solidFill>
                  <a:srgbClr val="585858"/>
                </a:solidFill>
                <a:latin typeface="Arial Black"/>
                <a:cs typeface="Arial Black"/>
              </a:rPr>
              <a:t>Pesquisa </a:t>
            </a:r>
            <a:r>
              <a:rPr sz="850" spc="-95" dirty="0">
                <a:solidFill>
                  <a:srgbClr val="585858"/>
                </a:solidFill>
                <a:latin typeface="Arial Black"/>
                <a:cs typeface="Arial Black"/>
              </a:rPr>
              <a:t>Econômica  </a:t>
            </a:r>
            <a:r>
              <a:rPr sz="850" spc="-105" dirty="0">
                <a:solidFill>
                  <a:srgbClr val="585858"/>
                </a:solidFill>
                <a:latin typeface="Arial Black"/>
                <a:cs typeface="Arial Black"/>
              </a:rPr>
              <a:t>(AERC), </a:t>
            </a:r>
            <a:r>
              <a:rPr sz="850" spc="-85" dirty="0">
                <a:solidFill>
                  <a:srgbClr val="585858"/>
                </a:solidFill>
                <a:latin typeface="Arial Black"/>
                <a:cs typeface="Arial Black"/>
              </a:rPr>
              <a:t>mais</a:t>
            </a:r>
            <a:r>
              <a:rPr sz="850" spc="-35" dirty="0">
                <a:solidFill>
                  <a:srgbClr val="585858"/>
                </a:solidFill>
                <a:latin typeface="Arial Black"/>
                <a:cs typeface="Arial Black"/>
              </a:rPr>
              <a:t> </a:t>
            </a:r>
            <a:r>
              <a:rPr sz="850" spc="-65" dirty="0">
                <a:solidFill>
                  <a:srgbClr val="585858"/>
                </a:solidFill>
                <a:latin typeface="Arial Black"/>
                <a:cs typeface="Arial Black"/>
              </a:rPr>
              <a:t>tarde</a:t>
            </a:r>
            <a:endParaRPr sz="850">
              <a:latin typeface="Arial Black"/>
              <a:cs typeface="Arial Black"/>
            </a:endParaRPr>
          </a:p>
          <a:p>
            <a:pPr marL="12700" marR="203835">
              <a:lnSpc>
                <a:spcPts val="1300"/>
              </a:lnSpc>
              <a:spcBef>
                <a:spcPts val="85"/>
              </a:spcBef>
            </a:pPr>
            <a:r>
              <a:rPr sz="800" spc="-60" dirty="0">
                <a:solidFill>
                  <a:srgbClr val="585858"/>
                </a:solidFill>
                <a:latin typeface="Arial Black"/>
                <a:cs typeface="Arial Black"/>
              </a:rPr>
              <a:t>apoiado </a:t>
            </a:r>
            <a:r>
              <a:rPr sz="800" spc="-70" dirty="0">
                <a:solidFill>
                  <a:srgbClr val="585858"/>
                </a:solidFill>
                <a:latin typeface="Arial Black"/>
                <a:cs typeface="Arial Black"/>
              </a:rPr>
              <a:t>pela </a:t>
            </a:r>
            <a:r>
              <a:rPr sz="800" spc="-80" dirty="0">
                <a:solidFill>
                  <a:srgbClr val="585858"/>
                </a:solidFill>
                <a:latin typeface="Arial Black"/>
                <a:cs typeface="Arial Black"/>
              </a:rPr>
              <a:t>Fundação  </a:t>
            </a:r>
            <a:r>
              <a:rPr sz="800" spc="-65" dirty="0">
                <a:solidFill>
                  <a:srgbClr val="585858"/>
                </a:solidFill>
                <a:latin typeface="Arial Black"/>
                <a:cs typeface="Arial Black"/>
              </a:rPr>
              <a:t>William </a:t>
            </a:r>
            <a:r>
              <a:rPr sz="800" spc="-85" dirty="0">
                <a:solidFill>
                  <a:srgbClr val="585858"/>
                </a:solidFill>
                <a:latin typeface="Arial Black"/>
                <a:cs typeface="Arial Black"/>
              </a:rPr>
              <a:t>e </a:t>
            </a:r>
            <a:r>
              <a:rPr sz="800" spc="-70" dirty="0">
                <a:solidFill>
                  <a:srgbClr val="585858"/>
                </a:solidFill>
                <a:latin typeface="Arial Black"/>
                <a:cs typeface="Arial Black"/>
              </a:rPr>
              <a:t>Flora </a:t>
            </a:r>
            <a:r>
              <a:rPr sz="800" spc="-80" dirty="0">
                <a:solidFill>
                  <a:srgbClr val="585858"/>
                </a:solidFill>
                <a:latin typeface="Arial Black"/>
                <a:cs typeface="Arial Black"/>
              </a:rPr>
              <a:t>Hewlett </a:t>
            </a:r>
            <a:r>
              <a:rPr sz="800" spc="-85" dirty="0">
                <a:solidFill>
                  <a:srgbClr val="585858"/>
                </a:solidFill>
                <a:latin typeface="Arial Black"/>
                <a:cs typeface="Arial Black"/>
              </a:rPr>
              <a:t>e  </a:t>
            </a:r>
            <a:r>
              <a:rPr sz="800" spc="-60" dirty="0">
                <a:solidFill>
                  <a:srgbClr val="585858"/>
                </a:solidFill>
                <a:latin typeface="Arial Black"/>
                <a:cs typeface="Arial Black"/>
              </a:rPr>
              <a:t>pelo </a:t>
            </a:r>
            <a:r>
              <a:rPr sz="800" spc="-90" dirty="0">
                <a:solidFill>
                  <a:srgbClr val="585858"/>
                </a:solidFill>
                <a:latin typeface="Arial Black"/>
                <a:cs typeface="Arial Black"/>
              </a:rPr>
              <a:t>Banco </a:t>
            </a:r>
            <a:r>
              <a:rPr sz="800" spc="-70" dirty="0">
                <a:solidFill>
                  <a:srgbClr val="585858"/>
                </a:solidFill>
                <a:latin typeface="Arial Black"/>
                <a:cs typeface="Arial Black"/>
              </a:rPr>
              <a:t>Africano</a:t>
            </a:r>
            <a:r>
              <a:rPr sz="800" spc="-60" dirty="0">
                <a:solidFill>
                  <a:srgbClr val="585858"/>
                </a:solidFill>
                <a:latin typeface="Arial Black"/>
                <a:cs typeface="Arial Black"/>
              </a:rPr>
              <a:t> </a:t>
            </a:r>
            <a:r>
              <a:rPr sz="800" spc="-65" dirty="0">
                <a:solidFill>
                  <a:srgbClr val="585858"/>
                </a:solidFill>
                <a:latin typeface="Arial Black"/>
                <a:cs typeface="Arial Black"/>
              </a:rPr>
              <a:t>de</a:t>
            </a:r>
            <a:endParaRPr sz="800">
              <a:latin typeface="Arial Black"/>
              <a:cs typeface="Arial Black"/>
            </a:endParaRPr>
          </a:p>
          <a:p>
            <a:pPr marL="12700">
              <a:lnSpc>
                <a:spcPct val="100000"/>
              </a:lnSpc>
              <a:spcBef>
                <a:spcPts val="625"/>
              </a:spcBef>
            </a:pPr>
            <a:r>
              <a:rPr sz="400" spc="-50" dirty="0">
                <a:solidFill>
                  <a:srgbClr val="585858"/>
                </a:solidFill>
                <a:latin typeface="Arial Black"/>
                <a:cs typeface="Arial Black"/>
              </a:rPr>
              <a:t>Em</a:t>
            </a:r>
            <a:r>
              <a:rPr sz="400" spc="-35" dirty="0">
                <a:solidFill>
                  <a:srgbClr val="585858"/>
                </a:solidFill>
                <a:latin typeface="Arial Black"/>
                <a:cs typeface="Arial Black"/>
              </a:rPr>
              <a:t> desenvolvimento.</a:t>
            </a:r>
            <a:endParaRPr sz="400">
              <a:latin typeface="Arial Black"/>
              <a:cs typeface="Arial Black"/>
            </a:endParaRPr>
          </a:p>
        </p:txBody>
      </p:sp>
      <p:sp>
        <p:nvSpPr>
          <p:cNvPr id="25" name="object 25"/>
          <p:cNvSpPr txBox="1"/>
          <p:nvPr/>
        </p:nvSpPr>
        <p:spPr>
          <a:xfrm>
            <a:off x="2160520" y="3263517"/>
            <a:ext cx="1435735" cy="259045"/>
          </a:xfrm>
          <a:prstGeom prst="rect">
            <a:avLst/>
          </a:prstGeom>
        </p:spPr>
        <p:txBody>
          <a:bodyPr vert="horz" wrap="square" lIns="0" tIns="12700" rIns="0" bIns="0" rtlCol="0">
            <a:spAutoFit/>
          </a:bodyPr>
          <a:lstStyle/>
          <a:p>
            <a:pPr marL="138430">
              <a:lnSpc>
                <a:spcPct val="100000"/>
              </a:lnSpc>
              <a:spcBef>
                <a:spcPts val="100"/>
              </a:spcBef>
              <a:tabLst>
                <a:tab pos="963294" algn="l"/>
              </a:tabLst>
            </a:pPr>
            <a:r>
              <a:rPr sz="1600" spc="-155" dirty="0">
                <a:solidFill>
                  <a:srgbClr val="3F4B59"/>
                </a:solidFill>
                <a:latin typeface="Arial Black"/>
                <a:cs typeface="Arial Black"/>
              </a:rPr>
              <a:t>10	</a:t>
            </a:r>
            <a:r>
              <a:rPr lang="es-ES" sz="1600" spc="-155" dirty="0">
                <a:solidFill>
                  <a:srgbClr val="3F4B59"/>
                </a:solidFill>
                <a:latin typeface="Arial Black"/>
                <a:cs typeface="Arial Black"/>
              </a:rPr>
              <a:t>11</a:t>
            </a:r>
            <a:endParaRPr sz="1600" dirty="0">
              <a:latin typeface="Arial Black"/>
              <a:cs typeface="Arial Black"/>
            </a:endParaRPr>
          </a:p>
        </p:txBody>
      </p:sp>
      <p:sp>
        <p:nvSpPr>
          <p:cNvPr id="26" name="object 26"/>
          <p:cNvSpPr txBox="1"/>
          <p:nvPr/>
        </p:nvSpPr>
        <p:spPr>
          <a:xfrm>
            <a:off x="2160520" y="3851086"/>
            <a:ext cx="1395095" cy="1038938"/>
          </a:xfrm>
          <a:prstGeom prst="rect">
            <a:avLst/>
          </a:prstGeom>
        </p:spPr>
        <p:txBody>
          <a:bodyPr vert="horz" wrap="square" lIns="0" tIns="14604" rIns="0" bIns="0" rtlCol="0">
            <a:spAutoFit/>
          </a:bodyPr>
          <a:lstStyle/>
          <a:p>
            <a:pPr marL="12700">
              <a:lnSpc>
                <a:spcPct val="120000"/>
              </a:lnSpc>
            </a:pPr>
            <a:r>
              <a:rPr lang="pt-BR" sz="800" spc="-95" dirty="0">
                <a:solidFill>
                  <a:srgbClr val="585858"/>
                </a:solidFill>
                <a:latin typeface="Arial Black"/>
              </a:rPr>
              <a:t>As primeiras pesquisas IPS foram desenvolvidas e testadas;</a:t>
            </a:r>
          </a:p>
          <a:p>
            <a:pPr marL="12700">
              <a:lnSpc>
                <a:spcPct val="120000"/>
              </a:lnSpc>
            </a:pPr>
            <a:r>
              <a:rPr lang="pt-BR" sz="800" spc="-95" dirty="0">
                <a:solidFill>
                  <a:srgbClr val="585858"/>
                </a:solidFill>
                <a:latin typeface="Arial Black"/>
              </a:rPr>
              <a:t>Incluindo avaliações inovadoras da competência dos provedores e a medição de absenteísmo.</a:t>
            </a:r>
            <a:endParaRPr lang="es-CO" sz="800" spc="-95" dirty="0">
              <a:solidFill>
                <a:srgbClr val="585858"/>
              </a:solidFill>
              <a:latin typeface="Arial Black"/>
            </a:endParaRPr>
          </a:p>
        </p:txBody>
      </p:sp>
      <p:sp>
        <p:nvSpPr>
          <p:cNvPr id="27" name="object 27"/>
          <p:cNvSpPr txBox="1"/>
          <p:nvPr/>
        </p:nvSpPr>
        <p:spPr>
          <a:xfrm>
            <a:off x="3795467" y="3702346"/>
            <a:ext cx="703889" cy="718723"/>
          </a:xfrm>
          <a:prstGeom prst="rect">
            <a:avLst/>
          </a:prstGeom>
        </p:spPr>
        <p:txBody>
          <a:bodyPr vert="horz" wrap="square" lIns="0" tIns="11430" rIns="0" bIns="0" rtlCol="0">
            <a:spAutoFit/>
          </a:bodyPr>
          <a:lstStyle/>
          <a:p>
            <a:pPr marL="12700" marR="284480">
              <a:lnSpc>
                <a:spcPct val="130000"/>
              </a:lnSpc>
              <a:spcBef>
                <a:spcPts val="90"/>
              </a:spcBef>
            </a:pPr>
            <a:r>
              <a:rPr lang="pt-BR" sz="700" spc="-95" dirty="0">
                <a:solidFill>
                  <a:srgbClr val="585858"/>
                </a:solidFill>
                <a:latin typeface="Arial Black"/>
              </a:rPr>
              <a:t>Primera Pesquisa IPS completa concluída</a:t>
            </a:r>
            <a:r>
              <a:rPr lang="pt-BR" sz="800" spc="-75" dirty="0">
                <a:solidFill>
                  <a:srgbClr val="585858"/>
                </a:solidFill>
                <a:latin typeface="Arial Black"/>
              </a:rPr>
              <a:t>.</a:t>
            </a:r>
            <a:endParaRPr lang="pt-BR" sz="800" dirty="0">
              <a:latin typeface="Arial Black"/>
              <a:cs typeface="Arial Black"/>
            </a:endParaRPr>
          </a:p>
        </p:txBody>
      </p:sp>
      <p:sp>
        <p:nvSpPr>
          <p:cNvPr id="28" name="object 28"/>
          <p:cNvSpPr txBox="1"/>
          <p:nvPr/>
        </p:nvSpPr>
        <p:spPr>
          <a:xfrm>
            <a:off x="6374253" y="3169030"/>
            <a:ext cx="3190875" cy="1189108"/>
          </a:xfrm>
          <a:prstGeom prst="rect">
            <a:avLst/>
          </a:prstGeom>
        </p:spPr>
        <p:txBody>
          <a:bodyPr vert="horz" wrap="square" lIns="0" tIns="12700" rIns="0" bIns="0" rtlCol="0">
            <a:spAutoFit/>
          </a:bodyPr>
          <a:lstStyle/>
          <a:p>
            <a:pPr marL="12700">
              <a:lnSpc>
                <a:spcPts val="819"/>
              </a:lnSpc>
              <a:spcBef>
                <a:spcPts val="100"/>
              </a:spcBef>
              <a:tabLst>
                <a:tab pos="365125" algn="l"/>
                <a:tab pos="724535" algn="l"/>
                <a:tab pos="1182370" algn="l"/>
                <a:tab pos="1541780" algn="l"/>
                <a:tab pos="2000250" algn="l"/>
                <a:tab pos="2359660" algn="l"/>
                <a:tab pos="2817495" algn="l"/>
                <a:tab pos="3177540" algn="l"/>
              </a:tabLst>
            </a:pPr>
            <a:r>
              <a:rPr sz="750" spc="-65" dirty="0">
                <a:solidFill>
                  <a:srgbClr val="3F4B59"/>
                </a:solidFill>
                <a:latin typeface="Arial Black"/>
                <a:cs typeface="Arial Black"/>
              </a:rPr>
              <a:t>	</a:t>
            </a:r>
            <a:r>
              <a:rPr sz="750" u="heavy" spc="-65" dirty="0">
                <a:solidFill>
                  <a:srgbClr val="3F4B59"/>
                </a:solidFill>
                <a:uFill>
                  <a:solidFill>
                    <a:srgbClr val="404A5A"/>
                  </a:solidFill>
                </a:uFill>
                <a:latin typeface="Times New Roman"/>
                <a:cs typeface="Times New Roman"/>
              </a:rPr>
              <a:t> 	</a:t>
            </a:r>
            <a:endParaRPr sz="750" dirty="0">
              <a:latin typeface="Times New Roman"/>
              <a:cs typeface="Times New Roman"/>
            </a:endParaRPr>
          </a:p>
          <a:p>
            <a:pPr marL="12700">
              <a:lnSpc>
                <a:spcPts val="1839"/>
              </a:lnSpc>
              <a:tabLst>
                <a:tab pos="829944" algn="l"/>
                <a:tab pos="1647189" algn="l"/>
                <a:tab pos="2465070" algn="l"/>
              </a:tabLst>
            </a:pPr>
            <a:r>
              <a:rPr lang="es-ES" sz="1600" spc="-155" dirty="0">
                <a:solidFill>
                  <a:srgbClr val="3F4B59"/>
                </a:solidFill>
                <a:latin typeface="Arial Black"/>
                <a:cs typeface="Arial Black"/>
              </a:rPr>
              <a:t>15           1</a:t>
            </a:r>
            <a:r>
              <a:rPr sz="1600" spc="-155" dirty="0">
                <a:solidFill>
                  <a:srgbClr val="3F4B59"/>
                </a:solidFill>
                <a:latin typeface="Arial Black"/>
                <a:cs typeface="Arial Black"/>
              </a:rPr>
              <a:t>6	17	18</a:t>
            </a:r>
            <a:endParaRPr sz="1600" dirty="0">
              <a:latin typeface="Arial Black"/>
              <a:cs typeface="Arial Black"/>
            </a:endParaRPr>
          </a:p>
          <a:p>
            <a:pPr marL="2094864" marR="177800">
              <a:lnSpc>
                <a:spcPts val="1300"/>
              </a:lnSpc>
              <a:spcBef>
                <a:spcPts val="1505"/>
              </a:spcBef>
            </a:pPr>
            <a:r>
              <a:rPr sz="850" spc="-85" dirty="0">
                <a:solidFill>
                  <a:srgbClr val="585858"/>
                </a:solidFill>
                <a:latin typeface="Arial Black"/>
                <a:cs typeface="Arial Black"/>
              </a:rPr>
              <a:t>3 </a:t>
            </a:r>
            <a:r>
              <a:rPr sz="850" spc="-70" dirty="0">
                <a:solidFill>
                  <a:srgbClr val="585858"/>
                </a:solidFill>
                <a:latin typeface="Arial Black"/>
                <a:cs typeface="Arial Black"/>
              </a:rPr>
              <a:t>novos</a:t>
            </a:r>
            <a:r>
              <a:rPr sz="850" spc="-130" dirty="0">
                <a:solidFill>
                  <a:srgbClr val="585858"/>
                </a:solidFill>
                <a:latin typeface="Arial Black"/>
                <a:cs typeface="Arial Black"/>
              </a:rPr>
              <a:t> </a:t>
            </a:r>
            <a:r>
              <a:rPr sz="850" spc="-65" dirty="0" err="1">
                <a:solidFill>
                  <a:srgbClr val="585858"/>
                </a:solidFill>
                <a:latin typeface="Arial Black"/>
                <a:cs typeface="Arial Black"/>
              </a:rPr>
              <a:t>relatórios</a:t>
            </a:r>
            <a:r>
              <a:rPr sz="850" spc="-65" dirty="0">
                <a:solidFill>
                  <a:srgbClr val="585858"/>
                </a:solidFill>
                <a:latin typeface="Arial Black"/>
                <a:cs typeface="Arial Black"/>
              </a:rPr>
              <a:t>  </a:t>
            </a:r>
            <a:r>
              <a:rPr sz="850" spc="-60" dirty="0" err="1">
                <a:solidFill>
                  <a:srgbClr val="585858"/>
                </a:solidFill>
                <a:latin typeface="Arial Black"/>
                <a:cs typeface="Arial Black"/>
              </a:rPr>
              <a:t>globa</a:t>
            </a:r>
            <a:r>
              <a:rPr lang="en-US" sz="850" spc="-60" dirty="0" err="1">
                <a:solidFill>
                  <a:srgbClr val="585858"/>
                </a:solidFill>
                <a:latin typeface="Arial Black"/>
                <a:cs typeface="Arial Black"/>
              </a:rPr>
              <a:t>is</a:t>
            </a:r>
            <a:r>
              <a:rPr lang="en-US" sz="850" spc="-60" dirty="0">
                <a:solidFill>
                  <a:srgbClr val="585858"/>
                </a:solidFill>
                <a:latin typeface="Arial Black"/>
                <a:cs typeface="Arial Black"/>
              </a:rPr>
              <a:t> </a:t>
            </a:r>
            <a:r>
              <a:rPr lang="en-US" sz="850" spc="-50" dirty="0" err="1">
                <a:solidFill>
                  <a:srgbClr val="585858"/>
                </a:solidFill>
                <a:latin typeface="Arial Black"/>
                <a:cs typeface="Arial Black"/>
              </a:rPr>
              <a:t>sobre</a:t>
            </a:r>
            <a:r>
              <a:rPr lang="en-US" sz="850" spc="-50" dirty="0">
                <a:solidFill>
                  <a:srgbClr val="585858"/>
                </a:solidFill>
                <a:latin typeface="Arial Black"/>
                <a:cs typeface="Arial Black"/>
              </a:rPr>
              <a:t> a</a:t>
            </a:r>
            <a:r>
              <a:rPr sz="850" spc="-50" dirty="0">
                <a:solidFill>
                  <a:srgbClr val="585858"/>
                </a:solidFill>
                <a:latin typeface="Arial Black"/>
                <a:cs typeface="Arial Black"/>
              </a:rPr>
              <a:t>  </a:t>
            </a:r>
            <a:r>
              <a:rPr sz="700" spc="-55" dirty="0">
                <a:solidFill>
                  <a:srgbClr val="585858"/>
                </a:solidFill>
                <a:latin typeface="Arial Black"/>
                <a:cs typeface="Arial Black"/>
              </a:rPr>
              <a:t>qualidade </a:t>
            </a:r>
            <a:r>
              <a:rPr sz="700" spc="-40" dirty="0">
                <a:solidFill>
                  <a:srgbClr val="585858"/>
                </a:solidFill>
                <a:latin typeface="Arial Black"/>
                <a:cs typeface="Arial Black"/>
              </a:rPr>
              <a:t>do </a:t>
            </a:r>
            <a:r>
              <a:rPr sz="700" spc="-70" dirty="0">
                <a:solidFill>
                  <a:srgbClr val="585858"/>
                </a:solidFill>
                <a:latin typeface="Arial Black"/>
                <a:cs typeface="Arial Black"/>
              </a:rPr>
              <a:t>sistema  </a:t>
            </a:r>
            <a:r>
              <a:rPr sz="750" spc="-60" dirty="0">
                <a:solidFill>
                  <a:srgbClr val="585858"/>
                </a:solidFill>
                <a:latin typeface="Arial Black"/>
                <a:cs typeface="Arial Black"/>
              </a:rPr>
              <a:t>de</a:t>
            </a:r>
            <a:r>
              <a:rPr sz="750" spc="-65" dirty="0">
                <a:solidFill>
                  <a:srgbClr val="585858"/>
                </a:solidFill>
                <a:latin typeface="Arial Black"/>
                <a:cs typeface="Arial Black"/>
              </a:rPr>
              <a:t> </a:t>
            </a:r>
            <a:r>
              <a:rPr sz="750" spc="-70" dirty="0" err="1">
                <a:solidFill>
                  <a:srgbClr val="585858"/>
                </a:solidFill>
                <a:latin typeface="Arial Black"/>
                <a:cs typeface="Arial Black"/>
              </a:rPr>
              <a:t>saúde</a:t>
            </a:r>
            <a:endParaRPr sz="750" dirty="0">
              <a:latin typeface="Arial Black"/>
              <a:cs typeface="Arial Black"/>
            </a:endParaRPr>
          </a:p>
        </p:txBody>
      </p:sp>
      <p:sp>
        <p:nvSpPr>
          <p:cNvPr id="29" name="object 29"/>
          <p:cNvSpPr txBox="1"/>
          <p:nvPr/>
        </p:nvSpPr>
        <p:spPr>
          <a:xfrm>
            <a:off x="8456716" y="4426703"/>
            <a:ext cx="1445986" cy="759119"/>
          </a:xfrm>
          <a:prstGeom prst="rect">
            <a:avLst/>
          </a:prstGeom>
        </p:spPr>
        <p:txBody>
          <a:bodyPr vert="horz" wrap="square" lIns="0" tIns="12700" rIns="0" bIns="0" rtlCol="0">
            <a:spAutoFit/>
          </a:bodyPr>
          <a:lstStyle/>
          <a:p>
            <a:pPr marL="12700" marR="5080">
              <a:lnSpc>
                <a:spcPct val="135000"/>
              </a:lnSpc>
              <a:spcBef>
                <a:spcPts val="100"/>
              </a:spcBef>
            </a:pPr>
            <a:r>
              <a:rPr sz="800" spc="-65" dirty="0">
                <a:solidFill>
                  <a:srgbClr val="585858"/>
                </a:solidFill>
                <a:latin typeface="Arial Black"/>
                <a:cs typeface="Arial Black"/>
              </a:rPr>
              <a:t>Demanda </a:t>
            </a:r>
            <a:r>
              <a:rPr sz="800" spc="-75" dirty="0">
                <a:solidFill>
                  <a:srgbClr val="585858"/>
                </a:solidFill>
                <a:latin typeface="Arial Black"/>
                <a:cs typeface="Arial Black"/>
              </a:rPr>
              <a:t>pelas </a:t>
            </a:r>
            <a:r>
              <a:rPr sz="800" spc="-60" dirty="0">
                <a:solidFill>
                  <a:srgbClr val="585858"/>
                </a:solidFill>
                <a:latin typeface="Arial Black"/>
                <a:cs typeface="Arial Black"/>
              </a:rPr>
              <a:t>primeiras  </a:t>
            </a:r>
            <a:r>
              <a:rPr sz="800" spc="-75" dirty="0" err="1">
                <a:solidFill>
                  <a:srgbClr val="585858"/>
                </a:solidFill>
                <a:latin typeface="Arial Black"/>
                <a:cs typeface="Arial Black"/>
              </a:rPr>
              <a:t>pesquisas</a:t>
            </a:r>
            <a:r>
              <a:rPr sz="800" spc="-75" dirty="0">
                <a:solidFill>
                  <a:srgbClr val="585858"/>
                </a:solidFill>
                <a:latin typeface="Arial Black"/>
                <a:cs typeface="Arial Black"/>
              </a:rPr>
              <a:t> </a:t>
            </a:r>
            <a:r>
              <a:rPr sz="800" spc="-95" dirty="0">
                <a:solidFill>
                  <a:srgbClr val="585858"/>
                </a:solidFill>
                <a:latin typeface="Arial Black"/>
                <a:cs typeface="Arial Black"/>
              </a:rPr>
              <a:t>IPS  </a:t>
            </a:r>
            <a:r>
              <a:rPr sz="800" spc="-50" dirty="0">
                <a:solidFill>
                  <a:srgbClr val="585858"/>
                </a:solidFill>
                <a:latin typeface="Arial Black"/>
                <a:cs typeface="Arial Black"/>
              </a:rPr>
              <a:t>fora </a:t>
            </a:r>
            <a:r>
              <a:rPr sz="800" spc="-65" dirty="0">
                <a:solidFill>
                  <a:srgbClr val="585858"/>
                </a:solidFill>
                <a:latin typeface="Arial Black"/>
                <a:cs typeface="Arial Black"/>
              </a:rPr>
              <a:t>da</a:t>
            </a:r>
            <a:r>
              <a:rPr sz="800" spc="-80" dirty="0">
                <a:solidFill>
                  <a:srgbClr val="585858"/>
                </a:solidFill>
                <a:latin typeface="Arial Black"/>
                <a:cs typeface="Arial Black"/>
              </a:rPr>
              <a:t> </a:t>
            </a:r>
            <a:r>
              <a:rPr lang="en-US" sz="800" spc="-80" dirty="0" err="1">
                <a:solidFill>
                  <a:srgbClr val="585858"/>
                </a:solidFill>
                <a:latin typeface="Arial Black"/>
                <a:cs typeface="Arial Black"/>
              </a:rPr>
              <a:t>Região</a:t>
            </a:r>
            <a:r>
              <a:rPr lang="en-US" sz="800" spc="-80" dirty="0">
                <a:solidFill>
                  <a:srgbClr val="585858"/>
                </a:solidFill>
                <a:latin typeface="Arial Black"/>
                <a:cs typeface="Arial Black"/>
              </a:rPr>
              <a:t> </a:t>
            </a:r>
            <a:r>
              <a:rPr sz="800" spc="-120" dirty="0">
                <a:solidFill>
                  <a:srgbClr val="585858"/>
                </a:solidFill>
                <a:latin typeface="Arial Black"/>
                <a:cs typeface="Arial Black"/>
              </a:rPr>
              <a:t>AFR</a:t>
            </a:r>
            <a:r>
              <a:rPr lang="en-US" sz="800" spc="-120" dirty="0">
                <a:solidFill>
                  <a:srgbClr val="585858"/>
                </a:solidFill>
                <a:latin typeface="Arial Black"/>
                <a:cs typeface="Arial Black"/>
              </a:rPr>
              <a:t>O</a:t>
            </a:r>
            <a:endParaRPr sz="800" dirty="0">
              <a:latin typeface="Arial Black"/>
              <a:cs typeface="Arial Black"/>
            </a:endParaRPr>
          </a:p>
          <a:p>
            <a:pPr marL="12700" marR="107314">
              <a:lnSpc>
                <a:spcPct val="129200"/>
              </a:lnSpc>
              <a:spcBef>
                <a:spcPts val="40"/>
              </a:spcBef>
            </a:pPr>
            <a:r>
              <a:rPr sz="650" spc="-60" dirty="0">
                <a:solidFill>
                  <a:srgbClr val="585858"/>
                </a:solidFill>
                <a:latin typeface="Arial Black"/>
                <a:cs typeface="Arial Black"/>
              </a:rPr>
              <a:t>Guatemala </a:t>
            </a:r>
            <a:r>
              <a:rPr sz="650" spc="-75" dirty="0">
                <a:solidFill>
                  <a:srgbClr val="585858"/>
                </a:solidFill>
                <a:latin typeface="Arial Black"/>
                <a:cs typeface="Arial Black"/>
              </a:rPr>
              <a:t>(ALC), </a:t>
            </a:r>
            <a:r>
              <a:rPr sz="650" spc="-60" dirty="0">
                <a:solidFill>
                  <a:srgbClr val="585858"/>
                </a:solidFill>
                <a:latin typeface="Arial Black"/>
                <a:cs typeface="Arial Black"/>
              </a:rPr>
              <a:t>Butão </a:t>
            </a:r>
            <a:r>
              <a:rPr sz="650" spc="-80" dirty="0">
                <a:solidFill>
                  <a:srgbClr val="585858"/>
                </a:solidFill>
                <a:latin typeface="Arial Black"/>
                <a:cs typeface="Arial Black"/>
              </a:rPr>
              <a:t>(SAR),  </a:t>
            </a:r>
            <a:r>
              <a:rPr sz="650" spc="-50" dirty="0">
                <a:solidFill>
                  <a:srgbClr val="585858"/>
                </a:solidFill>
                <a:latin typeface="Arial Black"/>
                <a:cs typeface="Arial Black"/>
              </a:rPr>
              <a:t>Moldávia</a:t>
            </a:r>
            <a:r>
              <a:rPr sz="650" spc="-55" dirty="0">
                <a:solidFill>
                  <a:srgbClr val="585858"/>
                </a:solidFill>
                <a:latin typeface="Arial Black"/>
                <a:cs typeface="Arial Black"/>
              </a:rPr>
              <a:t> </a:t>
            </a:r>
            <a:r>
              <a:rPr sz="650" spc="-85" dirty="0">
                <a:solidFill>
                  <a:srgbClr val="585858"/>
                </a:solidFill>
                <a:latin typeface="Arial Black"/>
                <a:cs typeface="Arial Black"/>
              </a:rPr>
              <a:t>(ECA)</a:t>
            </a:r>
            <a:endParaRPr sz="650" dirty="0">
              <a:latin typeface="Arial Black"/>
              <a:cs typeface="Arial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6348158" y="3736780"/>
            <a:ext cx="4516501" cy="2892686"/>
          </a:xfrm>
          <a:prstGeom prst="rect">
            <a:avLst/>
          </a:prstGeom>
          <a:blipFill>
            <a:blip r:embed="rId3" cstate="print"/>
            <a:stretch>
              <a:fillRect/>
            </a:stretch>
          </a:blipFill>
        </p:spPr>
        <p:txBody>
          <a:bodyPr wrap="square" lIns="0" tIns="0" rIns="0" bIns="0" rtlCol="0"/>
          <a:lstStyle/>
          <a:p>
            <a:endParaRPr/>
          </a:p>
        </p:txBody>
      </p:sp>
      <p:sp>
        <p:nvSpPr>
          <p:cNvPr id="18" name="object 18"/>
          <p:cNvSpPr txBox="1"/>
          <p:nvPr/>
        </p:nvSpPr>
        <p:spPr>
          <a:xfrm>
            <a:off x="353261" y="186721"/>
            <a:ext cx="1957070" cy="200660"/>
          </a:xfrm>
          <a:prstGeom prst="rect">
            <a:avLst/>
          </a:prstGeom>
        </p:spPr>
        <p:txBody>
          <a:bodyPr vert="horz" wrap="square" lIns="0" tIns="12700" rIns="0" bIns="0" rtlCol="0">
            <a:spAutoFit/>
          </a:bodyPr>
          <a:lstStyle/>
          <a:p>
            <a:pPr marL="12700">
              <a:lnSpc>
                <a:spcPct val="100000"/>
              </a:lnSpc>
              <a:spcBef>
                <a:spcPts val="100"/>
              </a:spcBef>
            </a:pPr>
            <a:r>
              <a:rPr sz="1150" spc="-114" dirty="0">
                <a:solidFill>
                  <a:srgbClr val="7F7F7F"/>
                </a:solidFill>
                <a:latin typeface="Arial Black"/>
                <a:cs typeface="Arial Black"/>
              </a:rPr>
              <a:t>1.</a:t>
            </a:r>
            <a:r>
              <a:rPr sz="1150" spc="-114" dirty="0">
                <a:solidFill>
                  <a:srgbClr val="3F4B59"/>
                </a:solidFill>
                <a:latin typeface="Arial Black"/>
                <a:cs typeface="Arial Black"/>
              </a:rPr>
              <a:t>Antecedentes </a:t>
            </a:r>
            <a:r>
              <a:rPr sz="1150" spc="-120" dirty="0">
                <a:solidFill>
                  <a:srgbClr val="3F4B59"/>
                </a:solidFill>
                <a:latin typeface="Arial Black"/>
                <a:cs typeface="Arial Black"/>
              </a:rPr>
              <a:t>e</a:t>
            </a:r>
            <a:r>
              <a:rPr sz="1150" spc="-75" dirty="0">
                <a:solidFill>
                  <a:srgbClr val="3F4B59"/>
                </a:solidFill>
                <a:latin typeface="Arial Black"/>
                <a:cs typeface="Arial Black"/>
              </a:rPr>
              <a:t> </a:t>
            </a:r>
            <a:r>
              <a:rPr sz="1150" spc="-110" dirty="0">
                <a:solidFill>
                  <a:srgbClr val="3F4B59"/>
                </a:solidFill>
                <a:latin typeface="Arial Black"/>
                <a:cs typeface="Arial Black"/>
              </a:rPr>
              <a:t>motivação</a:t>
            </a:r>
            <a:endParaRPr sz="1150">
              <a:latin typeface="Arial Black"/>
              <a:cs typeface="Arial Black"/>
            </a:endParaRPr>
          </a:p>
        </p:txBody>
      </p:sp>
      <p:sp>
        <p:nvSpPr>
          <p:cNvPr id="19" name="object 19"/>
          <p:cNvSpPr txBox="1">
            <a:spLocks noGrp="1"/>
          </p:cNvSpPr>
          <p:nvPr>
            <p:ph type="title"/>
          </p:nvPr>
        </p:nvSpPr>
        <p:spPr>
          <a:xfrm>
            <a:off x="525462" y="863382"/>
            <a:ext cx="4917884" cy="1037078"/>
          </a:xfrm>
          <a:prstGeom prst="rect">
            <a:avLst/>
          </a:prstGeom>
        </p:spPr>
        <p:txBody>
          <a:bodyPr vert="horz" wrap="square" lIns="0" tIns="39369" rIns="0" bIns="0" rtlCol="0">
            <a:spAutoFit/>
          </a:bodyPr>
          <a:lstStyle/>
          <a:p>
            <a:pPr marL="12700" marR="5080">
              <a:lnSpc>
                <a:spcPct val="107300"/>
              </a:lnSpc>
              <a:spcBef>
                <a:spcPts val="309"/>
              </a:spcBef>
            </a:pPr>
            <a:r>
              <a:rPr lang="es-ES" sz="3000" spc="-229" dirty="0"/>
              <a:t>T</a:t>
            </a:r>
            <a:r>
              <a:rPr sz="3000" spc="-229" dirty="0" err="1"/>
              <a:t>rajetória</a:t>
            </a:r>
            <a:r>
              <a:rPr sz="3000" spc="-229" dirty="0"/>
              <a:t> </a:t>
            </a:r>
            <a:r>
              <a:rPr sz="3000" spc="-175" dirty="0"/>
              <a:t>d</a:t>
            </a:r>
            <a:r>
              <a:rPr lang="es-ES" sz="3000" spc="-175" dirty="0"/>
              <a:t>as</a:t>
            </a:r>
            <a:r>
              <a:rPr sz="3000" spc="-175" dirty="0"/>
              <a:t>  </a:t>
            </a:r>
            <a:r>
              <a:rPr spc="-260" dirty="0" err="1"/>
              <a:t>pesquisas</a:t>
            </a:r>
            <a:r>
              <a:rPr spc="-260" dirty="0"/>
              <a:t> </a:t>
            </a:r>
            <a:r>
              <a:rPr sz="3200" spc="-365" dirty="0"/>
              <a:t>IPS</a:t>
            </a:r>
            <a:endParaRPr sz="3200" dirty="0"/>
          </a:p>
        </p:txBody>
      </p:sp>
      <p:sp>
        <p:nvSpPr>
          <p:cNvPr id="20" name="object 20"/>
          <p:cNvSpPr txBox="1"/>
          <p:nvPr/>
        </p:nvSpPr>
        <p:spPr>
          <a:xfrm>
            <a:off x="10009589" y="2360654"/>
            <a:ext cx="1892300" cy="538609"/>
          </a:xfrm>
          <a:prstGeom prst="rect">
            <a:avLst/>
          </a:prstGeom>
        </p:spPr>
        <p:txBody>
          <a:bodyPr vert="horz" wrap="square" lIns="0" tIns="76200" rIns="0" bIns="0" rtlCol="0">
            <a:spAutoFit/>
          </a:bodyPr>
          <a:lstStyle/>
          <a:p>
            <a:pPr marL="12700">
              <a:lnSpc>
                <a:spcPct val="100000"/>
              </a:lnSpc>
              <a:spcBef>
                <a:spcPts val="600"/>
              </a:spcBef>
            </a:pPr>
            <a:r>
              <a:rPr lang="en-US" sz="1500" spc="-155" dirty="0" err="1">
                <a:solidFill>
                  <a:srgbClr val="101010"/>
                </a:solidFill>
                <a:latin typeface="Arial Black"/>
                <a:cs typeface="Arial Black"/>
              </a:rPr>
              <a:t>Continuação</a:t>
            </a:r>
            <a:r>
              <a:rPr lang="en-US" sz="1500" spc="-155" dirty="0">
                <a:solidFill>
                  <a:srgbClr val="101010"/>
                </a:solidFill>
                <a:latin typeface="Arial Black"/>
                <a:cs typeface="Arial Black"/>
              </a:rPr>
              <a:t> da </a:t>
            </a:r>
            <a:r>
              <a:rPr lang="en-US" sz="1500" spc="-155" dirty="0" err="1">
                <a:solidFill>
                  <a:srgbClr val="101010"/>
                </a:solidFill>
                <a:latin typeface="Arial Black"/>
                <a:cs typeface="Arial Black"/>
              </a:rPr>
              <a:t>e</a:t>
            </a:r>
            <a:r>
              <a:rPr sz="1500" spc="-155" dirty="0" err="1">
                <a:solidFill>
                  <a:srgbClr val="101010"/>
                </a:solidFill>
                <a:latin typeface="Arial Black"/>
                <a:cs typeface="Arial Black"/>
              </a:rPr>
              <a:t>xpansão</a:t>
            </a:r>
            <a:r>
              <a:rPr sz="1500" spc="-160" dirty="0">
                <a:solidFill>
                  <a:srgbClr val="101010"/>
                </a:solidFill>
                <a:latin typeface="Arial Black"/>
                <a:cs typeface="Arial Black"/>
              </a:rPr>
              <a:t> </a:t>
            </a:r>
            <a:r>
              <a:rPr sz="1500" spc="-125" dirty="0" err="1">
                <a:solidFill>
                  <a:srgbClr val="101010"/>
                </a:solidFill>
                <a:latin typeface="Arial Black"/>
                <a:cs typeface="Arial Black"/>
              </a:rPr>
              <a:t>geográfica</a:t>
            </a:r>
            <a:endParaRPr sz="1500" dirty="0">
              <a:latin typeface="Arial Black"/>
              <a:cs typeface="Arial Black"/>
            </a:endParaRPr>
          </a:p>
        </p:txBody>
      </p:sp>
      <p:sp>
        <p:nvSpPr>
          <p:cNvPr id="21" name="object 21"/>
          <p:cNvSpPr txBox="1"/>
          <p:nvPr/>
        </p:nvSpPr>
        <p:spPr>
          <a:xfrm>
            <a:off x="4051300" y="2679297"/>
            <a:ext cx="5288915" cy="332335"/>
          </a:xfrm>
          <a:prstGeom prst="rect">
            <a:avLst/>
          </a:prstGeom>
        </p:spPr>
        <p:txBody>
          <a:bodyPr vert="horz" wrap="square" lIns="0" tIns="12700" rIns="0" bIns="0" rtlCol="0">
            <a:spAutoFit/>
          </a:bodyPr>
          <a:lstStyle/>
          <a:p>
            <a:pPr marL="12700" marR="5080">
              <a:lnSpc>
                <a:spcPct val="127099"/>
              </a:lnSpc>
              <a:spcBef>
                <a:spcPts val="100"/>
              </a:spcBef>
            </a:pPr>
            <a:r>
              <a:rPr sz="850" spc="-100" dirty="0">
                <a:solidFill>
                  <a:srgbClr val="585858"/>
                </a:solidFill>
                <a:latin typeface="Arial Black"/>
                <a:cs typeface="Arial Black"/>
              </a:rPr>
              <a:t>IPS </a:t>
            </a:r>
            <a:r>
              <a:rPr sz="850" spc="-85" dirty="0">
                <a:solidFill>
                  <a:srgbClr val="585858"/>
                </a:solidFill>
                <a:latin typeface="Arial Black"/>
                <a:cs typeface="Arial Black"/>
              </a:rPr>
              <a:t>estão </a:t>
            </a:r>
            <a:r>
              <a:rPr sz="850" spc="-100" dirty="0">
                <a:solidFill>
                  <a:srgbClr val="585858"/>
                </a:solidFill>
                <a:latin typeface="Arial Black"/>
                <a:cs typeface="Arial Black"/>
              </a:rPr>
              <a:t>se </a:t>
            </a:r>
            <a:r>
              <a:rPr sz="850" spc="-70" dirty="0">
                <a:solidFill>
                  <a:srgbClr val="585858"/>
                </a:solidFill>
                <a:latin typeface="Arial Black"/>
                <a:cs typeface="Arial Black"/>
              </a:rPr>
              <a:t>intensificando nos </a:t>
            </a:r>
            <a:r>
              <a:rPr sz="850" spc="-85" dirty="0" err="1">
                <a:solidFill>
                  <a:srgbClr val="585858"/>
                </a:solidFill>
                <a:latin typeface="Arial Black"/>
                <a:cs typeface="Arial Black"/>
              </a:rPr>
              <a:t>países</a:t>
            </a:r>
            <a:r>
              <a:rPr sz="850" spc="-85" dirty="0">
                <a:solidFill>
                  <a:srgbClr val="585858"/>
                </a:solidFill>
                <a:latin typeface="Arial Black"/>
                <a:cs typeface="Arial Black"/>
              </a:rPr>
              <a:t> </a:t>
            </a:r>
            <a:r>
              <a:rPr lang="en-US" sz="850" spc="-75" dirty="0" err="1">
                <a:solidFill>
                  <a:srgbClr val="585858"/>
                </a:solidFill>
                <a:latin typeface="Arial Black"/>
                <a:cs typeface="Arial Black"/>
              </a:rPr>
              <a:t>A</a:t>
            </a:r>
            <a:r>
              <a:rPr sz="850" spc="-75" dirty="0" err="1">
                <a:solidFill>
                  <a:srgbClr val="585858"/>
                </a:solidFill>
                <a:latin typeface="Arial Black"/>
                <a:cs typeface="Arial Black"/>
              </a:rPr>
              <a:t>fricanos</a:t>
            </a:r>
            <a:r>
              <a:rPr sz="850" spc="-75" dirty="0">
                <a:solidFill>
                  <a:srgbClr val="585858"/>
                </a:solidFill>
                <a:latin typeface="Arial Black"/>
                <a:cs typeface="Arial Black"/>
              </a:rPr>
              <a:t>; </a:t>
            </a:r>
            <a:r>
              <a:rPr sz="850" spc="-105" dirty="0">
                <a:solidFill>
                  <a:srgbClr val="585858"/>
                </a:solidFill>
                <a:latin typeface="Arial Black"/>
                <a:cs typeface="Arial Black"/>
              </a:rPr>
              <a:t>as </a:t>
            </a:r>
            <a:r>
              <a:rPr sz="850" spc="-80" dirty="0">
                <a:solidFill>
                  <a:srgbClr val="585858"/>
                </a:solidFill>
                <a:latin typeface="Arial Black"/>
                <a:cs typeface="Arial Black"/>
              </a:rPr>
              <a:t>pesquisas concentram-se </a:t>
            </a:r>
            <a:r>
              <a:rPr sz="850" spc="-70" dirty="0" err="1">
                <a:solidFill>
                  <a:srgbClr val="585858"/>
                </a:solidFill>
                <a:latin typeface="Arial Black"/>
                <a:cs typeface="Arial Black"/>
              </a:rPr>
              <a:t>na</a:t>
            </a:r>
            <a:r>
              <a:rPr sz="850" spc="-70" dirty="0">
                <a:solidFill>
                  <a:srgbClr val="585858"/>
                </a:solidFill>
                <a:latin typeface="Arial Black"/>
                <a:cs typeface="Arial Black"/>
              </a:rPr>
              <a:t> </a:t>
            </a:r>
            <a:r>
              <a:rPr lang="pt-PT" sz="850" spc="-80" dirty="0">
                <a:solidFill>
                  <a:srgbClr val="585858"/>
                </a:solidFill>
                <a:latin typeface="Arial Black"/>
                <a:cs typeface="Arial Black"/>
              </a:rPr>
              <a:t>Saúde </a:t>
            </a:r>
            <a:r>
              <a:rPr lang="pt-PT" sz="850" spc="-60" dirty="0">
                <a:solidFill>
                  <a:srgbClr val="585858"/>
                </a:solidFill>
                <a:latin typeface="Arial Black"/>
                <a:cs typeface="Arial Black"/>
              </a:rPr>
              <a:t>Materno-infantil,  </a:t>
            </a:r>
            <a:r>
              <a:rPr lang="pt-PT" sz="850" spc="-85" dirty="0">
                <a:solidFill>
                  <a:srgbClr val="585858"/>
                </a:solidFill>
                <a:latin typeface="Arial Black"/>
                <a:cs typeface="Arial Black"/>
              </a:rPr>
              <a:t>Doenças </a:t>
            </a:r>
            <a:r>
              <a:rPr lang="pt-PT" sz="850" spc="-80" dirty="0">
                <a:solidFill>
                  <a:srgbClr val="585858"/>
                </a:solidFill>
                <a:latin typeface="Arial Black"/>
                <a:cs typeface="Arial Black"/>
              </a:rPr>
              <a:t>Transmissíveis, </a:t>
            </a:r>
            <a:r>
              <a:rPr lang="pt-PT" sz="850" spc="-65" dirty="0">
                <a:solidFill>
                  <a:srgbClr val="585858"/>
                </a:solidFill>
                <a:latin typeface="Arial Black"/>
                <a:cs typeface="Arial Black"/>
              </a:rPr>
              <a:t>Insumos </a:t>
            </a:r>
            <a:r>
              <a:rPr lang="pt-PT" sz="850" spc="-90" dirty="0">
                <a:solidFill>
                  <a:srgbClr val="585858"/>
                </a:solidFill>
                <a:latin typeface="Arial Black"/>
                <a:cs typeface="Arial Black"/>
              </a:rPr>
              <a:t>e</a:t>
            </a:r>
            <a:r>
              <a:rPr lang="pt-PT" sz="850" spc="-35" dirty="0">
                <a:solidFill>
                  <a:srgbClr val="585858"/>
                </a:solidFill>
                <a:latin typeface="Arial Black"/>
                <a:cs typeface="Arial Black"/>
              </a:rPr>
              <a:t> </a:t>
            </a:r>
            <a:r>
              <a:rPr lang="pt-PT" sz="850" spc="-60" dirty="0">
                <a:solidFill>
                  <a:srgbClr val="585858"/>
                </a:solidFill>
                <a:latin typeface="Arial Black"/>
                <a:cs typeface="Arial Black"/>
              </a:rPr>
              <a:t>Infraestruturas.</a:t>
            </a:r>
            <a:endParaRPr sz="850" dirty="0">
              <a:latin typeface="Arial Black"/>
              <a:cs typeface="Arial Black"/>
            </a:endParaRPr>
          </a:p>
        </p:txBody>
      </p:sp>
      <p:sp>
        <p:nvSpPr>
          <p:cNvPr id="29" name="object 29"/>
          <p:cNvSpPr txBox="1"/>
          <p:nvPr/>
        </p:nvSpPr>
        <p:spPr>
          <a:xfrm>
            <a:off x="525573" y="3686494"/>
            <a:ext cx="1405255" cy="1661160"/>
          </a:xfrm>
          <a:prstGeom prst="rect">
            <a:avLst/>
          </a:prstGeom>
        </p:spPr>
        <p:txBody>
          <a:bodyPr vert="horz" wrap="square" lIns="0" tIns="15875" rIns="0" bIns="0" rtlCol="0">
            <a:spAutoFit/>
          </a:bodyPr>
          <a:lstStyle/>
          <a:p>
            <a:pPr marL="12700" marR="5080">
              <a:lnSpc>
                <a:spcPct val="132400"/>
              </a:lnSpc>
              <a:spcBef>
                <a:spcPts val="125"/>
              </a:spcBef>
            </a:pPr>
            <a:r>
              <a:rPr sz="800" spc="-70" dirty="0">
                <a:solidFill>
                  <a:srgbClr val="585858"/>
                </a:solidFill>
                <a:latin typeface="Arial Black"/>
                <a:cs typeface="Arial Black"/>
              </a:rPr>
              <a:t>Iniciado </a:t>
            </a:r>
            <a:r>
              <a:rPr sz="800" spc="-40" dirty="0">
                <a:solidFill>
                  <a:srgbClr val="585858"/>
                </a:solidFill>
                <a:latin typeface="Arial Black"/>
                <a:cs typeface="Arial Black"/>
              </a:rPr>
              <a:t>por </a:t>
            </a:r>
            <a:r>
              <a:rPr sz="800" spc="-70" dirty="0">
                <a:solidFill>
                  <a:srgbClr val="585858"/>
                </a:solidFill>
                <a:latin typeface="Arial Black"/>
                <a:cs typeface="Arial Black"/>
              </a:rPr>
              <a:t>pesquisadores</a:t>
            </a:r>
            <a:r>
              <a:rPr sz="800" spc="-85" dirty="0">
                <a:solidFill>
                  <a:srgbClr val="585858"/>
                </a:solidFill>
                <a:latin typeface="Arial Black"/>
                <a:cs typeface="Arial Black"/>
              </a:rPr>
              <a:t> e  </a:t>
            </a:r>
            <a:r>
              <a:rPr sz="800" spc="-65" dirty="0">
                <a:solidFill>
                  <a:srgbClr val="585858"/>
                </a:solidFill>
                <a:latin typeface="Arial Black"/>
                <a:cs typeface="Arial Black"/>
              </a:rPr>
              <a:t>profissionais </a:t>
            </a:r>
            <a:r>
              <a:rPr sz="800" spc="-50" dirty="0">
                <a:solidFill>
                  <a:srgbClr val="585858"/>
                </a:solidFill>
                <a:latin typeface="Arial Black"/>
                <a:cs typeface="Arial Black"/>
              </a:rPr>
              <a:t>do </a:t>
            </a:r>
            <a:r>
              <a:rPr sz="800" spc="-70" dirty="0">
                <a:solidFill>
                  <a:srgbClr val="585858"/>
                </a:solidFill>
                <a:latin typeface="Arial Black"/>
                <a:cs typeface="Arial Black"/>
              </a:rPr>
              <a:t>GBM, em  </a:t>
            </a:r>
            <a:r>
              <a:rPr sz="800" spc="-80" dirty="0">
                <a:solidFill>
                  <a:srgbClr val="585858"/>
                </a:solidFill>
                <a:latin typeface="Arial Black"/>
                <a:cs typeface="Arial Black"/>
              </a:rPr>
              <a:t>colaboração </a:t>
            </a:r>
            <a:r>
              <a:rPr sz="800" spc="-85" dirty="0">
                <a:solidFill>
                  <a:srgbClr val="585858"/>
                </a:solidFill>
                <a:latin typeface="Arial Black"/>
                <a:cs typeface="Arial Black"/>
              </a:rPr>
              <a:t>com </a:t>
            </a:r>
            <a:r>
              <a:rPr sz="800" spc="-50" dirty="0">
                <a:solidFill>
                  <a:srgbClr val="585858"/>
                </a:solidFill>
                <a:latin typeface="Arial Black"/>
                <a:cs typeface="Arial Black"/>
              </a:rPr>
              <a:t>o  </a:t>
            </a:r>
            <a:r>
              <a:rPr sz="800" spc="-75" dirty="0">
                <a:solidFill>
                  <a:srgbClr val="585858"/>
                </a:solidFill>
                <a:latin typeface="Arial Black"/>
                <a:cs typeface="Arial Black"/>
              </a:rPr>
              <a:t>Consórcio </a:t>
            </a:r>
            <a:r>
              <a:rPr sz="800" spc="-70" dirty="0">
                <a:solidFill>
                  <a:srgbClr val="585858"/>
                </a:solidFill>
                <a:latin typeface="Arial Black"/>
                <a:cs typeface="Arial Black"/>
              </a:rPr>
              <a:t>Africano </a:t>
            </a:r>
            <a:r>
              <a:rPr sz="800" spc="-65" dirty="0">
                <a:solidFill>
                  <a:srgbClr val="585858"/>
                </a:solidFill>
                <a:latin typeface="Arial Black"/>
                <a:cs typeface="Arial Black"/>
              </a:rPr>
              <a:t>de  </a:t>
            </a:r>
            <a:r>
              <a:rPr sz="850" spc="-85" dirty="0">
                <a:solidFill>
                  <a:srgbClr val="585858"/>
                </a:solidFill>
                <a:latin typeface="Arial Black"/>
                <a:cs typeface="Arial Black"/>
              </a:rPr>
              <a:t>Pesquisa </a:t>
            </a:r>
            <a:r>
              <a:rPr sz="850" spc="-95" dirty="0">
                <a:solidFill>
                  <a:srgbClr val="585858"/>
                </a:solidFill>
                <a:latin typeface="Arial Black"/>
                <a:cs typeface="Arial Black"/>
              </a:rPr>
              <a:t>Econômica  </a:t>
            </a:r>
            <a:r>
              <a:rPr sz="850" spc="-105" dirty="0">
                <a:solidFill>
                  <a:srgbClr val="585858"/>
                </a:solidFill>
                <a:latin typeface="Arial Black"/>
                <a:cs typeface="Arial Black"/>
              </a:rPr>
              <a:t>(AERC), </a:t>
            </a:r>
            <a:r>
              <a:rPr sz="850" spc="-85" dirty="0">
                <a:solidFill>
                  <a:srgbClr val="585858"/>
                </a:solidFill>
                <a:latin typeface="Arial Black"/>
                <a:cs typeface="Arial Black"/>
              </a:rPr>
              <a:t>mais</a:t>
            </a:r>
            <a:r>
              <a:rPr sz="850" spc="-35" dirty="0">
                <a:solidFill>
                  <a:srgbClr val="585858"/>
                </a:solidFill>
                <a:latin typeface="Arial Black"/>
                <a:cs typeface="Arial Black"/>
              </a:rPr>
              <a:t> </a:t>
            </a:r>
            <a:r>
              <a:rPr sz="850" spc="-65" dirty="0">
                <a:solidFill>
                  <a:srgbClr val="585858"/>
                </a:solidFill>
                <a:latin typeface="Arial Black"/>
                <a:cs typeface="Arial Black"/>
              </a:rPr>
              <a:t>tarde</a:t>
            </a:r>
            <a:endParaRPr sz="850">
              <a:latin typeface="Arial Black"/>
              <a:cs typeface="Arial Black"/>
            </a:endParaRPr>
          </a:p>
          <a:p>
            <a:pPr marL="12700" marR="203835">
              <a:lnSpc>
                <a:spcPts val="1300"/>
              </a:lnSpc>
              <a:spcBef>
                <a:spcPts val="85"/>
              </a:spcBef>
            </a:pPr>
            <a:r>
              <a:rPr sz="800" spc="-60" dirty="0">
                <a:solidFill>
                  <a:srgbClr val="585858"/>
                </a:solidFill>
                <a:latin typeface="Arial Black"/>
                <a:cs typeface="Arial Black"/>
              </a:rPr>
              <a:t>apoiado </a:t>
            </a:r>
            <a:r>
              <a:rPr sz="800" spc="-70" dirty="0">
                <a:solidFill>
                  <a:srgbClr val="585858"/>
                </a:solidFill>
                <a:latin typeface="Arial Black"/>
                <a:cs typeface="Arial Black"/>
              </a:rPr>
              <a:t>pela </a:t>
            </a:r>
            <a:r>
              <a:rPr sz="800" spc="-80" dirty="0">
                <a:solidFill>
                  <a:srgbClr val="585858"/>
                </a:solidFill>
                <a:latin typeface="Arial Black"/>
                <a:cs typeface="Arial Black"/>
              </a:rPr>
              <a:t>Fundação  </a:t>
            </a:r>
            <a:r>
              <a:rPr sz="800" spc="-65" dirty="0">
                <a:solidFill>
                  <a:srgbClr val="585858"/>
                </a:solidFill>
                <a:latin typeface="Arial Black"/>
                <a:cs typeface="Arial Black"/>
              </a:rPr>
              <a:t>William </a:t>
            </a:r>
            <a:r>
              <a:rPr sz="800" spc="-85" dirty="0">
                <a:solidFill>
                  <a:srgbClr val="585858"/>
                </a:solidFill>
                <a:latin typeface="Arial Black"/>
                <a:cs typeface="Arial Black"/>
              </a:rPr>
              <a:t>e </a:t>
            </a:r>
            <a:r>
              <a:rPr sz="800" spc="-70" dirty="0">
                <a:solidFill>
                  <a:srgbClr val="585858"/>
                </a:solidFill>
                <a:latin typeface="Arial Black"/>
                <a:cs typeface="Arial Black"/>
              </a:rPr>
              <a:t>Flora </a:t>
            </a:r>
            <a:r>
              <a:rPr sz="800" spc="-80" dirty="0">
                <a:solidFill>
                  <a:srgbClr val="585858"/>
                </a:solidFill>
                <a:latin typeface="Arial Black"/>
                <a:cs typeface="Arial Black"/>
              </a:rPr>
              <a:t>Hewlett </a:t>
            </a:r>
            <a:r>
              <a:rPr sz="800" spc="-85" dirty="0">
                <a:solidFill>
                  <a:srgbClr val="585858"/>
                </a:solidFill>
                <a:latin typeface="Arial Black"/>
                <a:cs typeface="Arial Black"/>
              </a:rPr>
              <a:t>e  </a:t>
            </a:r>
            <a:r>
              <a:rPr sz="800" spc="-60" dirty="0">
                <a:solidFill>
                  <a:srgbClr val="585858"/>
                </a:solidFill>
                <a:latin typeface="Arial Black"/>
                <a:cs typeface="Arial Black"/>
              </a:rPr>
              <a:t>pelo </a:t>
            </a:r>
            <a:r>
              <a:rPr sz="800" spc="-90" dirty="0">
                <a:solidFill>
                  <a:srgbClr val="585858"/>
                </a:solidFill>
                <a:latin typeface="Arial Black"/>
                <a:cs typeface="Arial Black"/>
              </a:rPr>
              <a:t>Banco </a:t>
            </a:r>
            <a:r>
              <a:rPr sz="800" spc="-70" dirty="0">
                <a:solidFill>
                  <a:srgbClr val="585858"/>
                </a:solidFill>
                <a:latin typeface="Arial Black"/>
                <a:cs typeface="Arial Black"/>
              </a:rPr>
              <a:t>Africano</a:t>
            </a:r>
            <a:r>
              <a:rPr sz="800" spc="-60" dirty="0">
                <a:solidFill>
                  <a:srgbClr val="585858"/>
                </a:solidFill>
                <a:latin typeface="Arial Black"/>
                <a:cs typeface="Arial Black"/>
              </a:rPr>
              <a:t> </a:t>
            </a:r>
            <a:r>
              <a:rPr sz="800" spc="-65" dirty="0">
                <a:solidFill>
                  <a:srgbClr val="585858"/>
                </a:solidFill>
                <a:latin typeface="Arial Black"/>
                <a:cs typeface="Arial Black"/>
              </a:rPr>
              <a:t>de</a:t>
            </a:r>
            <a:endParaRPr sz="800">
              <a:latin typeface="Arial Black"/>
              <a:cs typeface="Arial Black"/>
            </a:endParaRPr>
          </a:p>
          <a:p>
            <a:pPr marL="12700">
              <a:lnSpc>
                <a:spcPct val="100000"/>
              </a:lnSpc>
              <a:spcBef>
                <a:spcPts val="625"/>
              </a:spcBef>
            </a:pPr>
            <a:r>
              <a:rPr sz="400" spc="-50" dirty="0">
                <a:solidFill>
                  <a:srgbClr val="585858"/>
                </a:solidFill>
                <a:latin typeface="Arial Black"/>
                <a:cs typeface="Arial Black"/>
              </a:rPr>
              <a:t>Em</a:t>
            </a:r>
            <a:r>
              <a:rPr sz="400" spc="-35" dirty="0">
                <a:solidFill>
                  <a:srgbClr val="585858"/>
                </a:solidFill>
                <a:latin typeface="Arial Black"/>
                <a:cs typeface="Arial Black"/>
              </a:rPr>
              <a:t> desenvolvimento.</a:t>
            </a:r>
            <a:endParaRPr sz="400">
              <a:latin typeface="Arial Black"/>
              <a:cs typeface="Arial Black"/>
            </a:endParaRPr>
          </a:p>
        </p:txBody>
      </p:sp>
      <p:sp>
        <p:nvSpPr>
          <p:cNvPr id="31" name="object 31"/>
          <p:cNvSpPr txBox="1"/>
          <p:nvPr/>
        </p:nvSpPr>
        <p:spPr>
          <a:xfrm>
            <a:off x="2160520" y="3851086"/>
            <a:ext cx="1395095" cy="1038938"/>
          </a:xfrm>
          <a:prstGeom prst="rect">
            <a:avLst/>
          </a:prstGeom>
        </p:spPr>
        <p:txBody>
          <a:bodyPr vert="horz" wrap="square" lIns="0" tIns="14604" rIns="0" bIns="0" rtlCol="0">
            <a:spAutoFit/>
          </a:bodyPr>
          <a:lstStyle/>
          <a:p>
            <a:pPr marL="12700">
              <a:lnSpc>
                <a:spcPct val="120000"/>
              </a:lnSpc>
            </a:pPr>
            <a:r>
              <a:rPr lang="pt-BR" sz="800" spc="-95" dirty="0">
                <a:solidFill>
                  <a:srgbClr val="585858"/>
                </a:solidFill>
                <a:latin typeface="Arial Black"/>
              </a:rPr>
              <a:t>As primeiras pesquisas IPS foram desenvolvidas e testadas;</a:t>
            </a:r>
          </a:p>
          <a:p>
            <a:pPr marL="12700">
              <a:lnSpc>
                <a:spcPct val="120000"/>
              </a:lnSpc>
            </a:pPr>
            <a:r>
              <a:rPr lang="pt-BR" sz="800" spc="-95" dirty="0">
                <a:solidFill>
                  <a:srgbClr val="585858"/>
                </a:solidFill>
                <a:latin typeface="Arial Black"/>
              </a:rPr>
              <a:t>Incluindo avaliações inovadoras da competência dos provedores e a medição de absenteísmo.</a:t>
            </a:r>
            <a:endParaRPr lang="es-CO" sz="800" spc="-95" dirty="0">
              <a:solidFill>
                <a:srgbClr val="585858"/>
              </a:solidFill>
              <a:latin typeface="Arial Black"/>
            </a:endParaRPr>
          </a:p>
        </p:txBody>
      </p:sp>
      <p:sp>
        <p:nvSpPr>
          <p:cNvPr id="32" name="object 32"/>
          <p:cNvSpPr txBox="1"/>
          <p:nvPr/>
        </p:nvSpPr>
        <p:spPr>
          <a:xfrm>
            <a:off x="3795467" y="3702346"/>
            <a:ext cx="890525" cy="840999"/>
          </a:xfrm>
          <a:prstGeom prst="rect">
            <a:avLst/>
          </a:prstGeom>
        </p:spPr>
        <p:txBody>
          <a:bodyPr vert="horz" wrap="square" lIns="0" tIns="11430" rIns="0" bIns="0" rtlCol="0">
            <a:spAutoFit/>
          </a:bodyPr>
          <a:lstStyle/>
          <a:p>
            <a:pPr marL="12700" marR="284480">
              <a:lnSpc>
                <a:spcPct val="130000"/>
              </a:lnSpc>
              <a:spcBef>
                <a:spcPts val="90"/>
              </a:spcBef>
            </a:pPr>
            <a:r>
              <a:rPr lang="pt-BR" sz="800" spc="-95" dirty="0">
                <a:solidFill>
                  <a:srgbClr val="585858"/>
                </a:solidFill>
                <a:latin typeface="Arial Black"/>
              </a:rPr>
              <a:t>Primera Pesquisa IPS completa concluída</a:t>
            </a:r>
            <a:r>
              <a:rPr lang="pt-BR" sz="900" spc="-75" dirty="0">
                <a:solidFill>
                  <a:srgbClr val="585858"/>
                </a:solidFill>
                <a:latin typeface="Arial Black"/>
              </a:rPr>
              <a:t>.</a:t>
            </a:r>
            <a:endParaRPr lang="pt-BR" sz="900" dirty="0">
              <a:latin typeface="Arial Black"/>
              <a:cs typeface="Arial Black"/>
            </a:endParaRPr>
          </a:p>
          <a:p>
            <a:pPr marL="12700">
              <a:lnSpc>
                <a:spcPct val="100000"/>
              </a:lnSpc>
              <a:spcBef>
                <a:spcPts val="275"/>
              </a:spcBef>
            </a:pPr>
            <a:endParaRPr sz="850" dirty="0">
              <a:latin typeface="Arial Black"/>
              <a:cs typeface="Arial Black"/>
            </a:endParaRPr>
          </a:p>
        </p:txBody>
      </p:sp>
      <p:sp>
        <p:nvSpPr>
          <p:cNvPr id="33" name="object 33"/>
          <p:cNvSpPr txBox="1"/>
          <p:nvPr/>
        </p:nvSpPr>
        <p:spPr>
          <a:xfrm>
            <a:off x="11133505" y="4650473"/>
            <a:ext cx="889000" cy="199390"/>
          </a:xfrm>
          <a:prstGeom prst="rect">
            <a:avLst/>
          </a:prstGeom>
          <a:solidFill>
            <a:srgbClr val="B19FA3"/>
          </a:solidFill>
        </p:spPr>
        <p:txBody>
          <a:bodyPr vert="horz" wrap="square" lIns="0" tIns="0" rIns="0" bIns="0" rtlCol="0">
            <a:spAutoFit/>
          </a:bodyPr>
          <a:lstStyle/>
          <a:p>
            <a:pPr>
              <a:lnSpc>
                <a:spcPts val="1510"/>
              </a:lnSpc>
            </a:pPr>
            <a:r>
              <a:rPr sz="1300" spc="-160" dirty="0">
                <a:solidFill>
                  <a:srgbClr val="1F1F1F"/>
                </a:solidFill>
                <a:latin typeface="Arial Black"/>
                <a:cs typeface="Arial Black"/>
              </a:rPr>
              <a:t>Fase</a:t>
            </a:r>
            <a:r>
              <a:rPr sz="1300" spc="-145" dirty="0">
                <a:solidFill>
                  <a:srgbClr val="1F1F1F"/>
                </a:solidFill>
                <a:latin typeface="Arial Black"/>
                <a:cs typeface="Arial Black"/>
              </a:rPr>
              <a:t> </a:t>
            </a:r>
            <a:r>
              <a:rPr sz="1300" spc="-120" dirty="0">
                <a:solidFill>
                  <a:srgbClr val="1F1F1F"/>
                </a:solidFill>
                <a:latin typeface="Arial Black"/>
                <a:cs typeface="Arial Black"/>
              </a:rPr>
              <a:t>inicial</a:t>
            </a:r>
            <a:endParaRPr sz="1300">
              <a:latin typeface="Arial Black"/>
              <a:cs typeface="Arial Black"/>
            </a:endParaRPr>
          </a:p>
        </p:txBody>
      </p:sp>
      <p:sp>
        <p:nvSpPr>
          <p:cNvPr id="34" name="object 34"/>
          <p:cNvSpPr txBox="1"/>
          <p:nvPr/>
        </p:nvSpPr>
        <p:spPr>
          <a:xfrm>
            <a:off x="11120801" y="4811590"/>
            <a:ext cx="1071199" cy="1671611"/>
          </a:xfrm>
          <a:prstGeom prst="rect">
            <a:avLst/>
          </a:prstGeom>
        </p:spPr>
        <p:txBody>
          <a:bodyPr vert="horz" wrap="square" lIns="0" tIns="131445" rIns="0" bIns="0" rtlCol="0">
            <a:spAutoFit/>
          </a:bodyPr>
          <a:lstStyle/>
          <a:p>
            <a:pPr marL="12700">
              <a:spcBef>
                <a:spcPts val="935"/>
              </a:spcBef>
            </a:pPr>
            <a:r>
              <a:rPr sz="1400" spc="-114" dirty="0">
                <a:solidFill>
                  <a:srgbClr val="B29FA4"/>
                </a:solidFill>
                <a:latin typeface="Arial"/>
                <a:cs typeface="Arial"/>
              </a:rPr>
              <a:t>→</a:t>
            </a:r>
            <a:r>
              <a:rPr sz="1250" spc="-105" dirty="0">
                <a:solidFill>
                  <a:srgbClr val="1F1F1F"/>
                </a:solidFill>
                <a:latin typeface="Arial Black"/>
              </a:rPr>
              <a:t>Gana</a:t>
            </a:r>
          </a:p>
          <a:p>
            <a:pPr marL="12700">
              <a:spcBef>
                <a:spcPts val="935"/>
              </a:spcBef>
            </a:pPr>
            <a:r>
              <a:rPr sz="1250" spc="-105" dirty="0">
                <a:solidFill>
                  <a:srgbClr val="1F1F1F"/>
                </a:solidFill>
                <a:latin typeface="Arial Black"/>
              </a:rPr>
              <a:t>→</a:t>
            </a:r>
            <a:r>
              <a:rPr lang="en-US" sz="1250" spc="-105" dirty="0" err="1">
                <a:solidFill>
                  <a:srgbClr val="1F1F1F"/>
                </a:solidFill>
                <a:latin typeface="Arial Black"/>
              </a:rPr>
              <a:t>G</a:t>
            </a:r>
            <a:r>
              <a:rPr sz="1250" spc="-105" dirty="0" err="1">
                <a:solidFill>
                  <a:srgbClr val="1F1F1F"/>
                </a:solidFill>
                <a:latin typeface="Arial Black"/>
              </a:rPr>
              <a:t>ui</a:t>
            </a:r>
            <a:r>
              <a:rPr lang="en-US" sz="1250" spc="-105" dirty="0" err="1">
                <a:solidFill>
                  <a:srgbClr val="1F1F1F"/>
                </a:solidFill>
                <a:latin typeface="Arial Black"/>
              </a:rPr>
              <a:t>a</a:t>
            </a:r>
            <a:r>
              <a:rPr sz="1250" spc="-105" dirty="0" err="1">
                <a:solidFill>
                  <a:srgbClr val="1F1F1F"/>
                </a:solidFill>
                <a:latin typeface="Arial Black"/>
              </a:rPr>
              <a:t>ne</a:t>
            </a:r>
            <a:endParaRPr sz="1250" spc="-105" dirty="0">
              <a:solidFill>
                <a:srgbClr val="1F1F1F"/>
              </a:solidFill>
              <a:latin typeface="Arial Black"/>
            </a:endParaRPr>
          </a:p>
          <a:p>
            <a:pPr marL="12700">
              <a:spcBef>
                <a:spcPts val="935"/>
              </a:spcBef>
            </a:pPr>
            <a:r>
              <a:rPr sz="1250" spc="-105" dirty="0">
                <a:solidFill>
                  <a:srgbClr val="1F1F1F"/>
                </a:solidFill>
                <a:latin typeface="Arial Black"/>
              </a:rPr>
              <a:t>→Iraque</a:t>
            </a:r>
          </a:p>
          <a:p>
            <a:pPr marL="12700">
              <a:lnSpc>
                <a:spcPct val="100000"/>
              </a:lnSpc>
              <a:spcBef>
                <a:spcPts val="935"/>
              </a:spcBef>
            </a:pPr>
            <a:r>
              <a:rPr sz="1400" spc="-105" dirty="0">
                <a:solidFill>
                  <a:srgbClr val="B29FA4"/>
                </a:solidFill>
                <a:latin typeface="Arial"/>
                <a:cs typeface="Arial"/>
              </a:rPr>
              <a:t>→</a:t>
            </a:r>
            <a:r>
              <a:rPr sz="1250" spc="-105" dirty="0">
                <a:solidFill>
                  <a:srgbClr val="1F1F1F"/>
                </a:solidFill>
                <a:latin typeface="Arial Black"/>
                <a:cs typeface="Arial Black"/>
              </a:rPr>
              <a:t>Líbia</a:t>
            </a:r>
            <a:endParaRPr sz="1250" dirty="0">
              <a:latin typeface="Arial Black"/>
              <a:cs typeface="Arial Black"/>
            </a:endParaRPr>
          </a:p>
          <a:p>
            <a:pPr marL="12700">
              <a:lnSpc>
                <a:spcPct val="100000"/>
              </a:lnSpc>
              <a:spcBef>
                <a:spcPts val="940"/>
              </a:spcBef>
            </a:pPr>
            <a:r>
              <a:rPr sz="1400" spc="-100" dirty="0">
                <a:solidFill>
                  <a:srgbClr val="B29FA4"/>
                </a:solidFill>
                <a:latin typeface="Arial"/>
                <a:cs typeface="Arial"/>
              </a:rPr>
              <a:t>→</a:t>
            </a:r>
            <a:r>
              <a:rPr sz="1100" spc="-100" dirty="0">
                <a:solidFill>
                  <a:srgbClr val="1F1F1F"/>
                </a:solidFill>
                <a:latin typeface="Arial Black"/>
                <a:cs typeface="Arial Black"/>
              </a:rPr>
              <a:t>Tunísia</a:t>
            </a:r>
            <a:endParaRPr sz="1100" dirty="0">
              <a:latin typeface="Arial Black"/>
              <a:cs typeface="Arial Black"/>
            </a:endParaRPr>
          </a:p>
        </p:txBody>
      </p:sp>
      <p:sp>
        <p:nvSpPr>
          <p:cNvPr id="35" name="object 35"/>
          <p:cNvSpPr txBox="1"/>
          <p:nvPr/>
        </p:nvSpPr>
        <p:spPr>
          <a:xfrm>
            <a:off x="9638096" y="4885311"/>
            <a:ext cx="1169670" cy="1777410"/>
          </a:xfrm>
          <a:prstGeom prst="rect">
            <a:avLst/>
          </a:prstGeom>
        </p:spPr>
        <p:txBody>
          <a:bodyPr vert="horz" wrap="square" lIns="0" tIns="12700" rIns="0" bIns="0" rtlCol="0">
            <a:spAutoFit/>
          </a:bodyPr>
          <a:lstStyle/>
          <a:p>
            <a:pPr marL="12700">
              <a:lnSpc>
                <a:spcPct val="100000"/>
              </a:lnSpc>
              <a:spcBef>
                <a:spcPts val="100"/>
              </a:spcBef>
            </a:pPr>
            <a:r>
              <a:rPr lang="en-US" sz="1350" spc="-135" dirty="0" err="1">
                <a:solidFill>
                  <a:srgbClr val="1F1F1F"/>
                </a:solidFill>
                <a:latin typeface="Arial Black"/>
                <a:cs typeface="Arial Black"/>
              </a:rPr>
              <a:t>F</a:t>
            </a:r>
            <a:r>
              <a:rPr sz="1350" spc="-135" dirty="0" err="1">
                <a:solidFill>
                  <a:srgbClr val="1F1F1F"/>
                </a:solidFill>
                <a:latin typeface="Arial Black"/>
                <a:cs typeface="Arial Black"/>
              </a:rPr>
              <a:t>ase</a:t>
            </a:r>
            <a:r>
              <a:rPr sz="1350" spc="-150" dirty="0">
                <a:solidFill>
                  <a:srgbClr val="1F1F1F"/>
                </a:solidFill>
                <a:latin typeface="Arial Black"/>
                <a:cs typeface="Arial Black"/>
              </a:rPr>
              <a:t> </a:t>
            </a:r>
            <a:r>
              <a:rPr sz="1350" spc="-140" dirty="0">
                <a:solidFill>
                  <a:srgbClr val="1F1F1F"/>
                </a:solidFill>
                <a:latin typeface="Arial Black"/>
                <a:cs typeface="Arial Black"/>
              </a:rPr>
              <a:t>avançada</a:t>
            </a:r>
            <a:endParaRPr sz="1350" dirty="0">
              <a:latin typeface="Arial Black"/>
              <a:cs typeface="Arial Black"/>
            </a:endParaRPr>
          </a:p>
          <a:p>
            <a:pPr marL="81915">
              <a:lnSpc>
                <a:spcPct val="100000"/>
              </a:lnSpc>
              <a:spcBef>
                <a:spcPts val="1130"/>
              </a:spcBef>
            </a:pPr>
            <a:r>
              <a:rPr sz="1400" spc="-95" dirty="0">
                <a:solidFill>
                  <a:srgbClr val="9FB8B9"/>
                </a:solidFill>
                <a:latin typeface="Arial"/>
                <a:cs typeface="Arial"/>
              </a:rPr>
              <a:t>→</a:t>
            </a:r>
            <a:r>
              <a:rPr sz="1250" spc="-95" dirty="0">
                <a:solidFill>
                  <a:srgbClr val="1F1F1F"/>
                </a:solidFill>
                <a:latin typeface="Arial Black"/>
                <a:cs typeface="Arial Black"/>
              </a:rPr>
              <a:t>Armênia</a:t>
            </a:r>
            <a:endParaRPr sz="1250" dirty="0">
              <a:latin typeface="Arial Black"/>
              <a:cs typeface="Arial Black"/>
            </a:endParaRPr>
          </a:p>
          <a:p>
            <a:pPr marL="81915">
              <a:lnSpc>
                <a:spcPct val="100000"/>
              </a:lnSpc>
              <a:spcBef>
                <a:spcPts val="935"/>
              </a:spcBef>
            </a:pPr>
            <a:r>
              <a:rPr sz="1400" spc="-100" dirty="0">
                <a:solidFill>
                  <a:srgbClr val="9FB8B9"/>
                </a:solidFill>
                <a:latin typeface="Arial"/>
                <a:cs typeface="Arial"/>
              </a:rPr>
              <a:t>→</a:t>
            </a:r>
            <a:r>
              <a:rPr sz="1250" spc="-100" dirty="0">
                <a:solidFill>
                  <a:srgbClr val="1F1F1F"/>
                </a:solidFill>
                <a:latin typeface="Arial Black"/>
                <a:cs typeface="Arial Black"/>
              </a:rPr>
              <a:t>Butão</a:t>
            </a:r>
            <a:endParaRPr sz="1250" dirty="0">
              <a:latin typeface="Arial Black"/>
              <a:cs typeface="Arial Black"/>
            </a:endParaRPr>
          </a:p>
          <a:p>
            <a:pPr marL="81915">
              <a:lnSpc>
                <a:spcPct val="100000"/>
              </a:lnSpc>
              <a:spcBef>
                <a:spcPts val="940"/>
              </a:spcBef>
            </a:pPr>
            <a:r>
              <a:rPr sz="1400" spc="-95" dirty="0">
                <a:solidFill>
                  <a:srgbClr val="9FB8B9"/>
                </a:solidFill>
                <a:latin typeface="Arial"/>
                <a:cs typeface="Arial"/>
              </a:rPr>
              <a:t>→</a:t>
            </a:r>
            <a:r>
              <a:rPr lang="en-US" sz="1250" spc="-95" dirty="0" err="1">
                <a:solidFill>
                  <a:srgbClr val="1F1F1F"/>
                </a:solidFill>
                <a:latin typeface="Arial Black"/>
                <a:cs typeface="Arial"/>
              </a:rPr>
              <a:t>M</a:t>
            </a:r>
            <a:r>
              <a:rPr sz="1250" spc="-95" dirty="0" err="1">
                <a:solidFill>
                  <a:srgbClr val="1F1F1F"/>
                </a:solidFill>
                <a:latin typeface="Arial Black"/>
                <a:cs typeface="Arial Black"/>
              </a:rPr>
              <a:t>oldávia</a:t>
            </a:r>
            <a:endParaRPr sz="1250" dirty="0">
              <a:latin typeface="Arial Black"/>
              <a:cs typeface="Arial Black"/>
            </a:endParaRPr>
          </a:p>
          <a:p>
            <a:pPr marL="81915">
              <a:lnSpc>
                <a:spcPct val="100000"/>
              </a:lnSpc>
              <a:spcBef>
                <a:spcPts val="935"/>
              </a:spcBef>
            </a:pPr>
            <a:r>
              <a:rPr sz="1400" spc="-110" dirty="0">
                <a:solidFill>
                  <a:srgbClr val="9FB8B9"/>
                </a:solidFill>
                <a:latin typeface="Arial"/>
                <a:cs typeface="Arial"/>
              </a:rPr>
              <a:t>→</a:t>
            </a:r>
            <a:r>
              <a:rPr sz="1250" spc="-110" dirty="0">
                <a:solidFill>
                  <a:srgbClr val="1F1F1F"/>
                </a:solidFill>
                <a:latin typeface="Arial Black"/>
                <a:cs typeface="Arial Black"/>
              </a:rPr>
              <a:t>Ucrânia</a:t>
            </a:r>
            <a:endParaRPr sz="1250" dirty="0">
              <a:latin typeface="Arial Black"/>
              <a:cs typeface="Arial Black"/>
            </a:endParaRPr>
          </a:p>
        </p:txBody>
      </p:sp>
      <p:grpSp>
        <p:nvGrpSpPr>
          <p:cNvPr id="37" name="Grupo 36">
            <a:extLst>
              <a:ext uri="{FF2B5EF4-FFF2-40B4-BE49-F238E27FC236}">
                <a16:creationId xmlns:a16="http://schemas.microsoft.com/office/drawing/2014/main" id="{8022D7AC-664C-4DA0-A4DA-17097B52C97B}"/>
              </a:ext>
            </a:extLst>
          </p:cNvPr>
          <p:cNvGrpSpPr/>
          <p:nvPr/>
        </p:nvGrpSpPr>
        <p:grpSpPr>
          <a:xfrm>
            <a:off x="538163" y="3057525"/>
            <a:ext cx="478631" cy="485775"/>
            <a:chOff x="538163" y="3057525"/>
            <a:chExt cx="478631" cy="485775"/>
          </a:xfrm>
        </p:grpSpPr>
        <p:sp>
          <p:nvSpPr>
            <p:cNvPr id="38" name="Elipse 37">
              <a:extLst>
                <a:ext uri="{FF2B5EF4-FFF2-40B4-BE49-F238E27FC236}">
                  <a16:creationId xmlns:a16="http://schemas.microsoft.com/office/drawing/2014/main" id="{40ABE00E-3554-4698-B117-9BD211C24DE1}"/>
                </a:ext>
              </a:extLst>
            </p:cNvPr>
            <p:cNvSpPr/>
            <p:nvPr/>
          </p:nvSpPr>
          <p:spPr>
            <a:xfrm>
              <a:off x="538163" y="3064669"/>
              <a:ext cx="478631" cy="4786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solidFill>
                  <a:schemeClr val="accent1"/>
                </a:solidFill>
              </a:endParaRPr>
            </a:p>
          </p:txBody>
        </p:sp>
        <p:grpSp>
          <p:nvGrpSpPr>
            <p:cNvPr id="39" name="Grupo 38">
              <a:extLst>
                <a:ext uri="{FF2B5EF4-FFF2-40B4-BE49-F238E27FC236}">
                  <a16:creationId xmlns:a16="http://schemas.microsoft.com/office/drawing/2014/main" id="{443C7994-AFF9-41D0-B917-C24EEE42CDB3}"/>
                </a:ext>
              </a:extLst>
            </p:cNvPr>
            <p:cNvGrpSpPr/>
            <p:nvPr/>
          </p:nvGrpSpPr>
          <p:grpSpPr>
            <a:xfrm>
              <a:off x="598487" y="3057525"/>
              <a:ext cx="357981" cy="470685"/>
              <a:chOff x="2435225" y="3429000"/>
              <a:chExt cx="357981" cy="470685"/>
            </a:xfrm>
          </p:grpSpPr>
          <p:sp>
            <p:nvSpPr>
              <p:cNvPr id="40" name="CuadroTexto 39">
                <a:extLst>
                  <a:ext uri="{FF2B5EF4-FFF2-40B4-BE49-F238E27FC236}">
                    <a16:creationId xmlns:a16="http://schemas.microsoft.com/office/drawing/2014/main" id="{A30CA320-5E92-4C8D-9297-F58D6ECF2D14}"/>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20</a:t>
                </a:r>
              </a:p>
            </p:txBody>
          </p:sp>
          <p:sp>
            <p:nvSpPr>
              <p:cNvPr id="41" name="CuadroTexto 40">
                <a:extLst>
                  <a:ext uri="{FF2B5EF4-FFF2-40B4-BE49-F238E27FC236}">
                    <a16:creationId xmlns:a16="http://schemas.microsoft.com/office/drawing/2014/main" id="{04D4D45A-ABF5-4BDC-A839-334A08635093}"/>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08</a:t>
                </a:r>
              </a:p>
            </p:txBody>
          </p:sp>
        </p:grpSp>
      </p:grpSp>
      <p:grpSp>
        <p:nvGrpSpPr>
          <p:cNvPr id="42" name="Grupo 41">
            <a:extLst>
              <a:ext uri="{FF2B5EF4-FFF2-40B4-BE49-F238E27FC236}">
                <a16:creationId xmlns:a16="http://schemas.microsoft.com/office/drawing/2014/main" id="{1F2007A5-7BB5-483F-A2A6-6DFB8DAF5FFE}"/>
              </a:ext>
            </a:extLst>
          </p:cNvPr>
          <p:cNvGrpSpPr/>
          <p:nvPr/>
        </p:nvGrpSpPr>
        <p:grpSpPr>
          <a:xfrm>
            <a:off x="1355664" y="3057525"/>
            <a:ext cx="478631" cy="485775"/>
            <a:chOff x="538163" y="3057525"/>
            <a:chExt cx="478631" cy="485775"/>
          </a:xfrm>
        </p:grpSpPr>
        <p:sp>
          <p:nvSpPr>
            <p:cNvPr id="43" name="Elipse 42">
              <a:extLst>
                <a:ext uri="{FF2B5EF4-FFF2-40B4-BE49-F238E27FC236}">
                  <a16:creationId xmlns:a16="http://schemas.microsoft.com/office/drawing/2014/main" id="{DBAFDF57-63F4-4CDA-87E7-3AB76DE114E4}"/>
                </a:ext>
              </a:extLst>
            </p:cNvPr>
            <p:cNvSpPr/>
            <p:nvPr/>
          </p:nvSpPr>
          <p:spPr>
            <a:xfrm>
              <a:off x="538163" y="3064669"/>
              <a:ext cx="478631" cy="4786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p>
          </p:txBody>
        </p:sp>
        <p:grpSp>
          <p:nvGrpSpPr>
            <p:cNvPr id="44" name="Grupo 43">
              <a:extLst>
                <a:ext uri="{FF2B5EF4-FFF2-40B4-BE49-F238E27FC236}">
                  <a16:creationId xmlns:a16="http://schemas.microsoft.com/office/drawing/2014/main" id="{0CA1D32C-F2D2-4C7B-82BF-0C7099C9FB6E}"/>
                </a:ext>
              </a:extLst>
            </p:cNvPr>
            <p:cNvGrpSpPr/>
            <p:nvPr/>
          </p:nvGrpSpPr>
          <p:grpSpPr>
            <a:xfrm>
              <a:off x="598487" y="3057525"/>
              <a:ext cx="357981" cy="470685"/>
              <a:chOff x="2435225" y="3429000"/>
              <a:chExt cx="357981" cy="470685"/>
            </a:xfrm>
          </p:grpSpPr>
          <p:sp>
            <p:nvSpPr>
              <p:cNvPr id="45" name="CuadroTexto 44">
                <a:extLst>
                  <a:ext uri="{FF2B5EF4-FFF2-40B4-BE49-F238E27FC236}">
                    <a16:creationId xmlns:a16="http://schemas.microsoft.com/office/drawing/2014/main" id="{8A3C2302-50CA-44C3-B770-9BC08F001872}"/>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20</a:t>
                </a:r>
              </a:p>
            </p:txBody>
          </p:sp>
          <p:sp>
            <p:nvSpPr>
              <p:cNvPr id="46" name="CuadroTexto 45">
                <a:extLst>
                  <a:ext uri="{FF2B5EF4-FFF2-40B4-BE49-F238E27FC236}">
                    <a16:creationId xmlns:a16="http://schemas.microsoft.com/office/drawing/2014/main" id="{72CE00BD-B34F-4D4B-B6E6-E6CE27DB4760}"/>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09</a:t>
                </a:r>
              </a:p>
            </p:txBody>
          </p:sp>
        </p:grpSp>
      </p:grpSp>
      <p:grpSp>
        <p:nvGrpSpPr>
          <p:cNvPr id="47" name="Grupo 46">
            <a:extLst>
              <a:ext uri="{FF2B5EF4-FFF2-40B4-BE49-F238E27FC236}">
                <a16:creationId xmlns:a16="http://schemas.microsoft.com/office/drawing/2014/main" id="{C212833A-3809-427C-9DB1-FBFCE7BB019C}"/>
              </a:ext>
            </a:extLst>
          </p:cNvPr>
          <p:cNvGrpSpPr/>
          <p:nvPr/>
        </p:nvGrpSpPr>
        <p:grpSpPr>
          <a:xfrm>
            <a:off x="2173165" y="3057525"/>
            <a:ext cx="478631" cy="485775"/>
            <a:chOff x="538163" y="3057525"/>
            <a:chExt cx="478631" cy="485775"/>
          </a:xfrm>
        </p:grpSpPr>
        <p:sp>
          <p:nvSpPr>
            <p:cNvPr id="48" name="Elipse 47">
              <a:extLst>
                <a:ext uri="{FF2B5EF4-FFF2-40B4-BE49-F238E27FC236}">
                  <a16:creationId xmlns:a16="http://schemas.microsoft.com/office/drawing/2014/main" id="{E4E03AB0-C8D3-46DD-94A3-BA4604D01EC7}"/>
                </a:ext>
              </a:extLst>
            </p:cNvPr>
            <p:cNvSpPr/>
            <p:nvPr/>
          </p:nvSpPr>
          <p:spPr>
            <a:xfrm>
              <a:off x="538163" y="3064669"/>
              <a:ext cx="478631" cy="4786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solidFill>
                  <a:schemeClr val="accent1"/>
                </a:solidFill>
              </a:endParaRPr>
            </a:p>
          </p:txBody>
        </p:sp>
        <p:grpSp>
          <p:nvGrpSpPr>
            <p:cNvPr id="49" name="Grupo 48">
              <a:extLst>
                <a:ext uri="{FF2B5EF4-FFF2-40B4-BE49-F238E27FC236}">
                  <a16:creationId xmlns:a16="http://schemas.microsoft.com/office/drawing/2014/main" id="{9902478B-5943-4151-B2C7-88E640D73BEB}"/>
                </a:ext>
              </a:extLst>
            </p:cNvPr>
            <p:cNvGrpSpPr/>
            <p:nvPr/>
          </p:nvGrpSpPr>
          <p:grpSpPr>
            <a:xfrm>
              <a:off x="598487" y="3057525"/>
              <a:ext cx="357981" cy="470685"/>
              <a:chOff x="2435225" y="3429000"/>
              <a:chExt cx="357981" cy="470685"/>
            </a:xfrm>
          </p:grpSpPr>
          <p:sp>
            <p:nvSpPr>
              <p:cNvPr id="50" name="CuadroTexto 49">
                <a:extLst>
                  <a:ext uri="{FF2B5EF4-FFF2-40B4-BE49-F238E27FC236}">
                    <a16:creationId xmlns:a16="http://schemas.microsoft.com/office/drawing/2014/main" id="{71A9BE29-E610-48D2-81EC-25AB3DB269AF}"/>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20</a:t>
                </a:r>
              </a:p>
            </p:txBody>
          </p:sp>
          <p:sp>
            <p:nvSpPr>
              <p:cNvPr id="51" name="CuadroTexto 50">
                <a:extLst>
                  <a:ext uri="{FF2B5EF4-FFF2-40B4-BE49-F238E27FC236}">
                    <a16:creationId xmlns:a16="http://schemas.microsoft.com/office/drawing/2014/main" id="{A8A16E04-41CE-4EDF-AEDF-148D88883690}"/>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dirty="0">
                    <a:solidFill>
                      <a:schemeClr val="accent1"/>
                    </a:solidFill>
                    <a:latin typeface="Arial" panose="020B0604020202020204" pitchFamily="34" charset="0"/>
                    <a:cs typeface="Arial" panose="020B0604020202020204" pitchFamily="34" charset="0"/>
                  </a:rPr>
                  <a:t>10</a:t>
                </a:r>
              </a:p>
            </p:txBody>
          </p:sp>
        </p:grpSp>
      </p:grpSp>
      <p:grpSp>
        <p:nvGrpSpPr>
          <p:cNvPr id="52" name="Grupo 51">
            <a:extLst>
              <a:ext uri="{FF2B5EF4-FFF2-40B4-BE49-F238E27FC236}">
                <a16:creationId xmlns:a16="http://schemas.microsoft.com/office/drawing/2014/main" id="{DB51930A-4D12-411F-987D-E9FF879D9CF8}"/>
              </a:ext>
            </a:extLst>
          </p:cNvPr>
          <p:cNvGrpSpPr/>
          <p:nvPr/>
        </p:nvGrpSpPr>
        <p:grpSpPr>
          <a:xfrm>
            <a:off x="2990666" y="3057525"/>
            <a:ext cx="478631" cy="485775"/>
            <a:chOff x="538163" y="3057525"/>
            <a:chExt cx="478631" cy="485775"/>
          </a:xfrm>
        </p:grpSpPr>
        <p:sp>
          <p:nvSpPr>
            <p:cNvPr id="53" name="Elipse 52">
              <a:extLst>
                <a:ext uri="{FF2B5EF4-FFF2-40B4-BE49-F238E27FC236}">
                  <a16:creationId xmlns:a16="http://schemas.microsoft.com/office/drawing/2014/main" id="{673BE73C-2022-4807-B79A-474DF471B72F}"/>
                </a:ext>
              </a:extLst>
            </p:cNvPr>
            <p:cNvSpPr/>
            <p:nvPr/>
          </p:nvSpPr>
          <p:spPr>
            <a:xfrm>
              <a:off x="538163" y="3064669"/>
              <a:ext cx="478631" cy="4786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p>
          </p:txBody>
        </p:sp>
        <p:grpSp>
          <p:nvGrpSpPr>
            <p:cNvPr id="54" name="Grupo 53">
              <a:extLst>
                <a:ext uri="{FF2B5EF4-FFF2-40B4-BE49-F238E27FC236}">
                  <a16:creationId xmlns:a16="http://schemas.microsoft.com/office/drawing/2014/main" id="{002D6023-BA12-489D-936A-B2A6973BD3A0}"/>
                </a:ext>
              </a:extLst>
            </p:cNvPr>
            <p:cNvGrpSpPr/>
            <p:nvPr/>
          </p:nvGrpSpPr>
          <p:grpSpPr>
            <a:xfrm>
              <a:off x="598487" y="3057525"/>
              <a:ext cx="357981" cy="470685"/>
              <a:chOff x="2435225" y="3429000"/>
              <a:chExt cx="357981" cy="470685"/>
            </a:xfrm>
          </p:grpSpPr>
          <p:sp>
            <p:nvSpPr>
              <p:cNvPr id="55" name="CuadroTexto 54">
                <a:extLst>
                  <a:ext uri="{FF2B5EF4-FFF2-40B4-BE49-F238E27FC236}">
                    <a16:creationId xmlns:a16="http://schemas.microsoft.com/office/drawing/2014/main" id="{BD1E2636-E733-41AD-8127-7F0A71FC89CC}"/>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20</a:t>
                </a:r>
              </a:p>
            </p:txBody>
          </p:sp>
          <p:sp>
            <p:nvSpPr>
              <p:cNvPr id="56" name="CuadroTexto 55">
                <a:extLst>
                  <a:ext uri="{FF2B5EF4-FFF2-40B4-BE49-F238E27FC236}">
                    <a16:creationId xmlns:a16="http://schemas.microsoft.com/office/drawing/2014/main" id="{D0F3F36D-0422-44DD-AD26-D62DDC579BF5}"/>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dirty="0">
                    <a:solidFill>
                      <a:schemeClr val="accent1"/>
                    </a:solidFill>
                    <a:latin typeface="Arial" panose="020B0604020202020204" pitchFamily="34" charset="0"/>
                    <a:cs typeface="Arial" panose="020B0604020202020204" pitchFamily="34" charset="0"/>
                  </a:rPr>
                  <a:t>11</a:t>
                </a:r>
              </a:p>
            </p:txBody>
          </p:sp>
        </p:grpSp>
      </p:grpSp>
      <p:grpSp>
        <p:nvGrpSpPr>
          <p:cNvPr id="57" name="Grupo 56">
            <a:extLst>
              <a:ext uri="{FF2B5EF4-FFF2-40B4-BE49-F238E27FC236}">
                <a16:creationId xmlns:a16="http://schemas.microsoft.com/office/drawing/2014/main" id="{5DE8B621-E395-467A-BCFB-088047D32A64}"/>
              </a:ext>
            </a:extLst>
          </p:cNvPr>
          <p:cNvGrpSpPr/>
          <p:nvPr/>
        </p:nvGrpSpPr>
        <p:grpSpPr>
          <a:xfrm>
            <a:off x="3808167" y="3057525"/>
            <a:ext cx="478631" cy="485775"/>
            <a:chOff x="538163" y="3057525"/>
            <a:chExt cx="478631" cy="485775"/>
          </a:xfrm>
        </p:grpSpPr>
        <p:sp>
          <p:nvSpPr>
            <p:cNvPr id="58" name="Elipse 57">
              <a:extLst>
                <a:ext uri="{FF2B5EF4-FFF2-40B4-BE49-F238E27FC236}">
                  <a16:creationId xmlns:a16="http://schemas.microsoft.com/office/drawing/2014/main" id="{A314AB9A-070A-44F7-AAA6-7BDB97695F7E}"/>
                </a:ext>
              </a:extLst>
            </p:cNvPr>
            <p:cNvSpPr/>
            <p:nvPr/>
          </p:nvSpPr>
          <p:spPr>
            <a:xfrm>
              <a:off x="538163" y="3064669"/>
              <a:ext cx="478631" cy="4786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solidFill>
                  <a:schemeClr val="accent1"/>
                </a:solidFill>
              </a:endParaRPr>
            </a:p>
          </p:txBody>
        </p:sp>
        <p:grpSp>
          <p:nvGrpSpPr>
            <p:cNvPr id="59" name="Grupo 58">
              <a:extLst>
                <a:ext uri="{FF2B5EF4-FFF2-40B4-BE49-F238E27FC236}">
                  <a16:creationId xmlns:a16="http://schemas.microsoft.com/office/drawing/2014/main" id="{F939E973-E259-4939-9BA3-5F359E62FD21}"/>
                </a:ext>
              </a:extLst>
            </p:cNvPr>
            <p:cNvGrpSpPr/>
            <p:nvPr/>
          </p:nvGrpSpPr>
          <p:grpSpPr>
            <a:xfrm>
              <a:off x="598487" y="3057525"/>
              <a:ext cx="357981" cy="470685"/>
              <a:chOff x="2435225" y="3429000"/>
              <a:chExt cx="357981" cy="470685"/>
            </a:xfrm>
          </p:grpSpPr>
          <p:sp>
            <p:nvSpPr>
              <p:cNvPr id="60" name="CuadroTexto 59">
                <a:extLst>
                  <a:ext uri="{FF2B5EF4-FFF2-40B4-BE49-F238E27FC236}">
                    <a16:creationId xmlns:a16="http://schemas.microsoft.com/office/drawing/2014/main" id="{D8113035-DE5C-41F3-9B8D-D97E5F867558}"/>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20</a:t>
                </a:r>
              </a:p>
            </p:txBody>
          </p:sp>
          <p:sp>
            <p:nvSpPr>
              <p:cNvPr id="61" name="CuadroTexto 60">
                <a:extLst>
                  <a:ext uri="{FF2B5EF4-FFF2-40B4-BE49-F238E27FC236}">
                    <a16:creationId xmlns:a16="http://schemas.microsoft.com/office/drawing/2014/main" id="{6D63C0C6-FF22-4368-8610-7D8A353258A2}"/>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12</a:t>
                </a:r>
              </a:p>
            </p:txBody>
          </p:sp>
        </p:grpSp>
      </p:grpSp>
      <p:cxnSp>
        <p:nvCxnSpPr>
          <p:cNvPr id="62" name="Conector recto 61">
            <a:extLst>
              <a:ext uri="{FF2B5EF4-FFF2-40B4-BE49-F238E27FC236}">
                <a16:creationId xmlns:a16="http://schemas.microsoft.com/office/drawing/2014/main" id="{1D7C103F-A74C-4A9C-92E0-39207C58FA99}"/>
              </a:ext>
            </a:extLst>
          </p:cNvPr>
          <p:cNvCxnSpPr>
            <a:cxnSpLocks/>
          </p:cNvCxnSpPr>
          <p:nvPr/>
        </p:nvCxnSpPr>
        <p:spPr>
          <a:xfrm>
            <a:off x="1016794"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Conector recto 62">
            <a:extLst>
              <a:ext uri="{FF2B5EF4-FFF2-40B4-BE49-F238E27FC236}">
                <a16:creationId xmlns:a16="http://schemas.microsoft.com/office/drawing/2014/main" id="{49A3F951-28E9-4DDF-BD71-AAB6A1689128}"/>
              </a:ext>
            </a:extLst>
          </p:cNvPr>
          <p:cNvCxnSpPr>
            <a:cxnSpLocks/>
          </p:cNvCxnSpPr>
          <p:nvPr/>
        </p:nvCxnSpPr>
        <p:spPr>
          <a:xfrm>
            <a:off x="1834296"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Conector recto 63">
            <a:extLst>
              <a:ext uri="{FF2B5EF4-FFF2-40B4-BE49-F238E27FC236}">
                <a16:creationId xmlns:a16="http://schemas.microsoft.com/office/drawing/2014/main" id="{F111493A-1025-460A-86C3-6D5E9356B7B5}"/>
              </a:ext>
            </a:extLst>
          </p:cNvPr>
          <p:cNvCxnSpPr>
            <a:cxnSpLocks/>
          </p:cNvCxnSpPr>
          <p:nvPr/>
        </p:nvCxnSpPr>
        <p:spPr>
          <a:xfrm>
            <a:off x="2651798"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Conector recto 64">
            <a:extLst>
              <a:ext uri="{FF2B5EF4-FFF2-40B4-BE49-F238E27FC236}">
                <a16:creationId xmlns:a16="http://schemas.microsoft.com/office/drawing/2014/main" id="{8ADC3FB4-5C7F-417E-A6CE-417776EB3265}"/>
              </a:ext>
            </a:extLst>
          </p:cNvPr>
          <p:cNvCxnSpPr>
            <a:cxnSpLocks/>
          </p:cNvCxnSpPr>
          <p:nvPr/>
        </p:nvCxnSpPr>
        <p:spPr>
          <a:xfrm>
            <a:off x="3469300"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6" name="Grupo 65">
            <a:extLst>
              <a:ext uri="{FF2B5EF4-FFF2-40B4-BE49-F238E27FC236}">
                <a16:creationId xmlns:a16="http://schemas.microsoft.com/office/drawing/2014/main" id="{3E812D58-B209-4E67-BCB4-80B423E2A9C3}"/>
              </a:ext>
            </a:extLst>
          </p:cNvPr>
          <p:cNvGrpSpPr/>
          <p:nvPr/>
        </p:nvGrpSpPr>
        <p:grpSpPr>
          <a:xfrm>
            <a:off x="4625668" y="3057525"/>
            <a:ext cx="478631" cy="485775"/>
            <a:chOff x="538163" y="3057525"/>
            <a:chExt cx="478631" cy="485775"/>
          </a:xfrm>
        </p:grpSpPr>
        <p:sp>
          <p:nvSpPr>
            <p:cNvPr id="67" name="Elipse 66">
              <a:extLst>
                <a:ext uri="{FF2B5EF4-FFF2-40B4-BE49-F238E27FC236}">
                  <a16:creationId xmlns:a16="http://schemas.microsoft.com/office/drawing/2014/main" id="{076F0F0D-B170-419A-83E9-11A8344C77AF}"/>
                </a:ext>
              </a:extLst>
            </p:cNvPr>
            <p:cNvSpPr/>
            <p:nvPr/>
          </p:nvSpPr>
          <p:spPr>
            <a:xfrm>
              <a:off x="538163" y="3064669"/>
              <a:ext cx="478631" cy="4786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solidFill>
                  <a:schemeClr val="accent1"/>
                </a:solidFill>
              </a:endParaRPr>
            </a:p>
          </p:txBody>
        </p:sp>
        <p:grpSp>
          <p:nvGrpSpPr>
            <p:cNvPr id="68" name="Grupo 67">
              <a:extLst>
                <a:ext uri="{FF2B5EF4-FFF2-40B4-BE49-F238E27FC236}">
                  <a16:creationId xmlns:a16="http://schemas.microsoft.com/office/drawing/2014/main" id="{B035C84C-3862-41EB-9572-A473AFAF2C7C}"/>
                </a:ext>
              </a:extLst>
            </p:cNvPr>
            <p:cNvGrpSpPr/>
            <p:nvPr/>
          </p:nvGrpSpPr>
          <p:grpSpPr>
            <a:xfrm>
              <a:off x="598487" y="3057525"/>
              <a:ext cx="357981" cy="470685"/>
              <a:chOff x="2435225" y="3429000"/>
              <a:chExt cx="357981" cy="470685"/>
            </a:xfrm>
          </p:grpSpPr>
          <p:sp>
            <p:nvSpPr>
              <p:cNvPr id="69" name="CuadroTexto 68">
                <a:extLst>
                  <a:ext uri="{FF2B5EF4-FFF2-40B4-BE49-F238E27FC236}">
                    <a16:creationId xmlns:a16="http://schemas.microsoft.com/office/drawing/2014/main" id="{1901EC4A-272E-4BF6-B55B-5046E0B2E7B2}"/>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20</a:t>
                </a:r>
              </a:p>
            </p:txBody>
          </p:sp>
          <p:sp>
            <p:nvSpPr>
              <p:cNvPr id="70" name="CuadroTexto 69">
                <a:extLst>
                  <a:ext uri="{FF2B5EF4-FFF2-40B4-BE49-F238E27FC236}">
                    <a16:creationId xmlns:a16="http://schemas.microsoft.com/office/drawing/2014/main" id="{5ED998D8-9023-4924-8EE3-0CAE5153381C}"/>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13</a:t>
                </a:r>
              </a:p>
            </p:txBody>
          </p:sp>
        </p:grpSp>
      </p:grpSp>
      <p:grpSp>
        <p:nvGrpSpPr>
          <p:cNvPr id="71" name="Grupo 70">
            <a:extLst>
              <a:ext uri="{FF2B5EF4-FFF2-40B4-BE49-F238E27FC236}">
                <a16:creationId xmlns:a16="http://schemas.microsoft.com/office/drawing/2014/main" id="{9E0F0B28-F060-46FC-B4C6-ADBCBBB37881}"/>
              </a:ext>
            </a:extLst>
          </p:cNvPr>
          <p:cNvGrpSpPr/>
          <p:nvPr/>
        </p:nvGrpSpPr>
        <p:grpSpPr>
          <a:xfrm>
            <a:off x="5443169" y="3057525"/>
            <a:ext cx="478631" cy="485775"/>
            <a:chOff x="538163" y="3057525"/>
            <a:chExt cx="478631" cy="485775"/>
          </a:xfrm>
        </p:grpSpPr>
        <p:sp>
          <p:nvSpPr>
            <p:cNvPr id="72" name="Elipse 71">
              <a:extLst>
                <a:ext uri="{FF2B5EF4-FFF2-40B4-BE49-F238E27FC236}">
                  <a16:creationId xmlns:a16="http://schemas.microsoft.com/office/drawing/2014/main" id="{7E12B5CA-5067-4EA1-BB84-CE198F1ABABB}"/>
                </a:ext>
              </a:extLst>
            </p:cNvPr>
            <p:cNvSpPr/>
            <p:nvPr/>
          </p:nvSpPr>
          <p:spPr>
            <a:xfrm>
              <a:off x="538163" y="3064669"/>
              <a:ext cx="478631" cy="4786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solidFill>
                  <a:schemeClr val="accent1"/>
                </a:solidFill>
              </a:endParaRPr>
            </a:p>
          </p:txBody>
        </p:sp>
        <p:grpSp>
          <p:nvGrpSpPr>
            <p:cNvPr id="73" name="Grupo 72">
              <a:extLst>
                <a:ext uri="{FF2B5EF4-FFF2-40B4-BE49-F238E27FC236}">
                  <a16:creationId xmlns:a16="http://schemas.microsoft.com/office/drawing/2014/main" id="{B6858637-A95C-4C21-95A8-B48050BCC373}"/>
                </a:ext>
              </a:extLst>
            </p:cNvPr>
            <p:cNvGrpSpPr/>
            <p:nvPr/>
          </p:nvGrpSpPr>
          <p:grpSpPr>
            <a:xfrm>
              <a:off x="598487" y="3057525"/>
              <a:ext cx="357981" cy="470685"/>
              <a:chOff x="2435225" y="3429000"/>
              <a:chExt cx="357981" cy="470685"/>
            </a:xfrm>
          </p:grpSpPr>
          <p:sp>
            <p:nvSpPr>
              <p:cNvPr id="74" name="CuadroTexto 73">
                <a:extLst>
                  <a:ext uri="{FF2B5EF4-FFF2-40B4-BE49-F238E27FC236}">
                    <a16:creationId xmlns:a16="http://schemas.microsoft.com/office/drawing/2014/main" id="{28DF192C-18E3-46CC-BA54-AF60379170F8}"/>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20</a:t>
                </a:r>
              </a:p>
            </p:txBody>
          </p:sp>
          <p:sp>
            <p:nvSpPr>
              <p:cNvPr id="75" name="CuadroTexto 74">
                <a:extLst>
                  <a:ext uri="{FF2B5EF4-FFF2-40B4-BE49-F238E27FC236}">
                    <a16:creationId xmlns:a16="http://schemas.microsoft.com/office/drawing/2014/main" id="{A4F8E4BF-1092-4646-870F-E45ED572B337}"/>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14</a:t>
                </a:r>
              </a:p>
            </p:txBody>
          </p:sp>
        </p:grpSp>
      </p:grpSp>
      <p:grpSp>
        <p:nvGrpSpPr>
          <p:cNvPr id="76" name="Grupo 75">
            <a:extLst>
              <a:ext uri="{FF2B5EF4-FFF2-40B4-BE49-F238E27FC236}">
                <a16:creationId xmlns:a16="http://schemas.microsoft.com/office/drawing/2014/main" id="{254942DE-0A16-460C-8835-64B0B60305DC}"/>
              </a:ext>
            </a:extLst>
          </p:cNvPr>
          <p:cNvGrpSpPr/>
          <p:nvPr/>
        </p:nvGrpSpPr>
        <p:grpSpPr>
          <a:xfrm>
            <a:off x="6260670" y="3057525"/>
            <a:ext cx="478631" cy="485775"/>
            <a:chOff x="538163" y="3057525"/>
            <a:chExt cx="478631" cy="485775"/>
          </a:xfrm>
        </p:grpSpPr>
        <p:sp>
          <p:nvSpPr>
            <p:cNvPr id="77" name="Elipse 76">
              <a:extLst>
                <a:ext uri="{FF2B5EF4-FFF2-40B4-BE49-F238E27FC236}">
                  <a16:creationId xmlns:a16="http://schemas.microsoft.com/office/drawing/2014/main" id="{3B0C4B18-6361-4BB5-951C-1E367E18B103}"/>
                </a:ext>
              </a:extLst>
            </p:cNvPr>
            <p:cNvSpPr/>
            <p:nvPr/>
          </p:nvSpPr>
          <p:spPr>
            <a:xfrm>
              <a:off x="538163" y="3064669"/>
              <a:ext cx="478631" cy="4786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solidFill>
                  <a:schemeClr val="bg1"/>
                </a:solidFill>
              </a:endParaRPr>
            </a:p>
          </p:txBody>
        </p:sp>
        <p:grpSp>
          <p:nvGrpSpPr>
            <p:cNvPr id="78" name="Grupo 77">
              <a:extLst>
                <a:ext uri="{FF2B5EF4-FFF2-40B4-BE49-F238E27FC236}">
                  <a16:creationId xmlns:a16="http://schemas.microsoft.com/office/drawing/2014/main" id="{521B808E-B874-4EDB-B4B3-D71B672619DC}"/>
                </a:ext>
              </a:extLst>
            </p:cNvPr>
            <p:cNvGrpSpPr/>
            <p:nvPr/>
          </p:nvGrpSpPr>
          <p:grpSpPr>
            <a:xfrm>
              <a:off x="598487" y="3057525"/>
              <a:ext cx="357981" cy="470685"/>
              <a:chOff x="2435225" y="3429000"/>
              <a:chExt cx="357981" cy="470685"/>
            </a:xfrm>
          </p:grpSpPr>
          <p:sp>
            <p:nvSpPr>
              <p:cNvPr id="79" name="CuadroTexto 78">
                <a:extLst>
                  <a:ext uri="{FF2B5EF4-FFF2-40B4-BE49-F238E27FC236}">
                    <a16:creationId xmlns:a16="http://schemas.microsoft.com/office/drawing/2014/main" id="{571F9420-1790-46BB-8FD0-FC814097FFDD}"/>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20</a:t>
                </a:r>
              </a:p>
            </p:txBody>
          </p:sp>
          <p:sp>
            <p:nvSpPr>
              <p:cNvPr id="80" name="CuadroTexto 79">
                <a:extLst>
                  <a:ext uri="{FF2B5EF4-FFF2-40B4-BE49-F238E27FC236}">
                    <a16:creationId xmlns:a16="http://schemas.microsoft.com/office/drawing/2014/main" id="{34E65EBD-BA57-4E27-8801-4F27782F2C45}"/>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15</a:t>
                </a:r>
              </a:p>
            </p:txBody>
          </p:sp>
        </p:grpSp>
      </p:grpSp>
      <p:grpSp>
        <p:nvGrpSpPr>
          <p:cNvPr id="81" name="Grupo 80">
            <a:extLst>
              <a:ext uri="{FF2B5EF4-FFF2-40B4-BE49-F238E27FC236}">
                <a16:creationId xmlns:a16="http://schemas.microsoft.com/office/drawing/2014/main" id="{3D612E52-00B1-47F1-BC82-60B06E054D8C}"/>
              </a:ext>
            </a:extLst>
          </p:cNvPr>
          <p:cNvGrpSpPr/>
          <p:nvPr/>
        </p:nvGrpSpPr>
        <p:grpSpPr>
          <a:xfrm>
            <a:off x="7078171" y="3057525"/>
            <a:ext cx="478631" cy="485775"/>
            <a:chOff x="538163" y="3057525"/>
            <a:chExt cx="478631" cy="485775"/>
          </a:xfrm>
        </p:grpSpPr>
        <p:sp>
          <p:nvSpPr>
            <p:cNvPr id="82" name="Elipse 81">
              <a:extLst>
                <a:ext uri="{FF2B5EF4-FFF2-40B4-BE49-F238E27FC236}">
                  <a16:creationId xmlns:a16="http://schemas.microsoft.com/office/drawing/2014/main" id="{B3DAA268-9009-4A5D-A69C-0B4A61034139}"/>
                </a:ext>
              </a:extLst>
            </p:cNvPr>
            <p:cNvSpPr/>
            <p:nvPr/>
          </p:nvSpPr>
          <p:spPr>
            <a:xfrm>
              <a:off x="538163" y="3064669"/>
              <a:ext cx="478631" cy="4786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solidFill>
                  <a:schemeClr val="accent1"/>
                </a:solidFill>
              </a:endParaRPr>
            </a:p>
          </p:txBody>
        </p:sp>
        <p:grpSp>
          <p:nvGrpSpPr>
            <p:cNvPr id="83" name="Grupo 82">
              <a:extLst>
                <a:ext uri="{FF2B5EF4-FFF2-40B4-BE49-F238E27FC236}">
                  <a16:creationId xmlns:a16="http://schemas.microsoft.com/office/drawing/2014/main" id="{F36EC812-AAD1-4523-8AB8-C16F7CE252DD}"/>
                </a:ext>
              </a:extLst>
            </p:cNvPr>
            <p:cNvGrpSpPr/>
            <p:nvPr/>
          </p:nvGrpSpPr>
          <p:grpSpPr>
            <a:xfrm>
              <a:off x="598487" y="3057525"/>
              <a:ext cx="357981" cy="470685"/>
              <a:chOff x="2435225" y="3429000"/>
              <a:chExt cx="357981" cy="470685"/>
            </a:xfrm>
          </p:grpSpPr>
          <p:sp>
            <p:nvSpPr>
              <p:cNvPr id="84" name="CuadroTexto 83">
                <a:extLst>
                  <a:ext uri="{FF2B5EF4-FFF2-40B4-BE49-F238E27FC236}">
                    <a16:creationId xmlns:a16="http://schemas.microsoft.com/office/drawing/2014/main" id="{0CFCFD6D-5B50-4BEC-AA47-1F66497F9286}"/>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20</a:t>
                </a:r>
              </a:p>
            </p:txBody>
          </p:sp>
          <p:sp>
            <p:nvSpPr>
              <p:cNvPr id="85" name="CuadroTexto 84">
                <a:extLst>
                  <a:ext uri="{FF2B5EF4-FFF2-40B4-BE49-F238E27FC236}">
                    <a16:creationId xmlns:a16="http://schemas.microsoft.com/office/drawing/2014/main" id="{52BBBC50-497F-4614-A43D-16B81E9DEE79}"/>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16</a:t>
                </a:r>
              </a:p>
            </p:txBody>
          </p:sp>
        </p:grpSp>
      </p:grpSp>
      <p:grpSp>
        <p:nvGrpSpPr>
          <p:cNvPr id="86" name="Grupo 85">
            <a:extLst>
              <a:ext uri="{FF2B5EF4-FFF2-40B4-BE49-F238E27FC236}">
                <a16:creationId xmlns:a16="http://schemas.microsoft.com/office/drawing/2014/main" id="{2686C29F-2B81-458D-912C-27A0FE4A89A9}"/>
              </a:ext>
            </a:extLst>
          </p:cNvPr>
          <p:cNvGrpSpPr/>
          <p:nvPr/>
        </p:nvGrpSpPr>
        <p:grpSpPr>
          <a:xfrm>
            <a:off x="7895672" y="3057525"/>
            <a:ext cx="478631" cy="485775"/>
            <a:chOff x="538163" y="3057525"/>
            <a:chExt cx="478631" cy="485775"/>
          </a:xfrm>
        </p:grpSpPr>
        <p:sp>
          <p:nvSpPr>
            <p:cNvPr id="87" name="Elipse 86">
              <a:extLst>
                <a:ext uri="{FF2B5EF4-FFF2-40B4-BE49-F238E27FC236}">
                  <a16:creationId xmlns:a16="http://schemas.microsoft.com/office/drawing/2014/main" id="{A3FE21E9-98D0-492D-BE7E-C02E0B070C4E}"/>
                </a:ext>
              </a:extLst>
            </p:cNvPr>
            <p:cNvSpPr/>
            <p:nvPr/>
          </p:nvSpPr>
          <p:spPr>
            <a:xfrm>
              <a:off x="538163" y="3064669"/>
              <a:ext cx="478631" cy="4786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solidFill>
                  <a:schemeClr val="accent1"/>
                </a:solidFill>
              </a:endParaRPr>
            </a:p>
          </p:txBody>
        </p:sp>
        <p:grpSp>
          <p:nvGrpSpPr>
            <p:cNvPr id="88" name="Grupo 87">
              <a:extLst>
                <a:ext uri="{FF2B5EF4-FFF2-40B4-BE49-F238E27FC236}">
                  <a16:creationId xmlns:a16="http://schemas.microsoft.com/office/drawing/2014/main" id="{E0253CF1-6803-4479-8D1C-C4588579BB79}"/>
                </a:ext>
              </a:extLst>
            </p:cNvPr>
            <p:cNvGrpSpPr/>
            <p:nvPr/>
          </p:nvGrpSpPr>
          <p:grpSpPr>
            <a:xfrm>
              <a:off x="598487" y="3057525"/>
              <a:ext cx="357981" cy="470685"/>
              <a:chOff x="2435225" y="3429000"/>
              <a:chExt cx="357981" cy="470685"/>
            </a:xfrm>
          </p:grpSpPr>
          <p:sp>
            <p:nvSpPr>
              <p:cNvPr id="89" name="CuadroTexto 88">
                <a:extLst>
                  <a:ext uri="{FF2B5EF4-FFF2-40B4-BE49-F238E27FC236}">
                    <a16:creationId xmlns:a16="http://schemas.microsoft.com/office/drawing/2014/main" id="{61C38D26-2E50-4CA8-99B2-02D619A01D08}"/>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20</a:t>
                </a:r>
              </a:p>
            </p:txBody>
          </p:sp>
          <p:sp>
            <p:nvSpPr>
              <p:cNvPr id="90" name="CuadroTexto 89">
                <a:extLst>
                  <a:ext uri="{FF2B5EF4-FFF2-40B4-BE49-F238E27FC236}">
                    <a16:creationId xmlns:a16="http://schemas.microsoft.com/office/drawing/2014/main" id="{5B1E5473-29A6-4A49-BEF4-440B25C01305}"/>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17</a:t>
                </a:r>
              </a:p>
            </p:txBody>
          </p:sp>
        </p:grpSp>
      </p:grpSp>
      <p:grpSp>
        <p:nvGrpSpPr>
          <p:cNvPr id="91" name="Grupo 90">
            <a:extLst>
              <a:ext uri="{FF2B5EF4-FFF2-40B4-BE49-F238E27FC236}">
                <a16:creationId xmlns:a16="http://schemas.microsoft.com/office/drawing/2014/main" id="{0CDEF52D-93CB-4CB7-9CF7-4A4D10650134}"/>
              </a:ext>
            </a:extLst>
          </p:cNvPr>
          <p:cNvGrpSpPr/>
          <p:nvPr/>
        </p:nvGrpSpPr>
        <p:grpSpPr>
          <a:xfrm>
            <a:off x="8713173" y="3057525"/>
            <a:ext cx="478631" cy="485775"/>
            <a:chOff x="538163" y="3057525"/>
            <a:chExt cx="478631" cy="485775"/>
          </a:xfrm>
        </p:grpSpPr>
        <p:sp>
          <p:nvSpPr>
            <p:cNvPr id="92" name="Elipse 91">
              <a:extLst>
                <a:ext uri="{FF2B5EF4-FFF2-40B4-BE49-F238E27FC236}">
                  <a16:creationId xmlns:a16="http://schemas.microsoft.com/office/drawing/2014/main" id="{2529131B-BDC6-4E6A-A660-A2763AE0443D}"/>
                </a:ext>
              </a:extLst>
            </p:cNvPr>
            <p:cNvSpPr/>
            <p:nvPr/>
          </p:nvSpPr>
          <p:spPr>
            <a:xfrm>
              <a:off x="538163" y="3064669"/>
              <a:ext cx="478631" cy="4786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solidFill>
                  <a:schemeClr val="accent1"/>
                </a:solidFill>
              </a:endParaRPr>
            </a:p>
          </p:txBody>
        </p:sp>
        <p:grpSp>
          <p:nvGrpSpPr>
            <p:cNvPr id="93" name="Grupo 92">
              <a:extLst>
                <a:ext uri="{FF2B5EF4-FFF2-40B4-BE49-F238E27FC236}">
                  <a16:creationId xmlns:a16="http://schemas.microsoft.com/office/drawing/2014/main" id="{37EF8018-C7C2-45C5-A74F-79576A75DBC5}"/>
                </a:ext>
              </a:extLst>
            </p:cNvPr>
            <p:cNvGrpSpPr/>
            <p:nvPr/>
          </p:nvGrpSpPr>
          <p:grpSpPr>
            <a:xfrm>
              <a:off x="598487" y="3057525"/>
              <a:ext cx="357981" cy="470685"/>
              <a:chOff x="2435225" y="3429000"/>
              <a:chExt cx="357981" cy="470685"/>
            </a:xfrm>
          </p:grpSpPr>
          <p:sp>
            <p:nvSpPr>
              <p:cNvPr id="94" name="CuadroTexto 93">
                <a:extLst>
                  <a:ext uri="{FF2B5EF4-FFF2-40B4-BE49-F238E27FC236}">
                    <a16:creationId xmlns:a16="http://schemas.microsoft.com/office/drawing/2014/main" id="{09E6B1BA-C522-4FAD-BF03-1B3D16ACA8C3}"/>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20</a:t>
                </a:r>
              </a:p>
            </p:txBody>
          </p:sp>
          <p:sp>
            <p:nvSpPr>
              <p:cNvPr id="95" name="CuadroTexto 94">
                <a:extLst>
                  <a:ext uri="{FF2B5EF4-FFF2-40B4-BE49-F238E27FC236}">
                    <a16:creationId xmlns:a16="http://schemas.microsoft.com/office/drawing/2014/main" id="{D99FB9E4-2DB6-435D-9052-4619F4EFF89D}"/>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18</a:t>
                </a:r>
              </a:p>
            </p:txBody>
          </p:sp>
        </p:grpSp>
      </p:grpSp>
      <p:cxnSp>
        <p:nvCxnSpPr>
          <p:cNvPr id="96" name="Conector recto 95">
            <a:extLst>
              <a:ext uri="{FF2B5EF4-FFF2-40B4-BE49-F238E27FC236}">
                <a16:creationId xmlns:a16="http://schemas.microsoft.com/office/drawing/2014/main" id="{87FAB30B-28BD-4F03-9CC1-0CC7F30A4FDE}"/>
              </a:ext>
            </a:extLst>
          </p:cNvPr>
          <p:cNvCxnSpPr>
            <a:cxnSpLocks/>
          </p:cNvCxnSpPr>
          <p:nvPr/>
        </p:nvCxnSpPr>
        <p:spPr>
          <a:xfrm>
            <a:off x="4286802"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7" name="Conector recto 96">
            <a:extLst>
              <a:ext uri="{FF2B5EF4-FFF2-40B4-BE49-F238E27FC236}">
                <a16:creationId xmlns:a16="http://schemas.microsoft.com/office/drawing/2014/main" id="{A306D521-E3A7-480E-BCD1-B65F0DC31690}"/>
              </a:ext>
            </a:extLst>
          </p:cNvPr>
          <p:cNvCxnSpPr>
            <a:cxnSpLocks/>
          </p:cNvCxnSpPr>
          <p:nvPr/>
        </p:nvCxnSpPr>
        <p:spPr>
          <a:xfrm>
            <a:off x="5104304"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8" name="Conector recto 97">
            <a:extLst>
              <a:ext uri="{FF2B5EF4-FFF2-40B4-BE49-F238E27FC236}">
                <a16:creationId xmlns:a16="http://schemas.microsoft.com/office/drawing/2014/main" id="{A1FA4092-E674-4029-B17B-1C88B3DE981C}"/>
              </a:ext>
            </a:extLst>
          </p:cNvPr>
          <p:cNvCxnSpPr>
            <a:cxnSpLocks/>
          </p:cNvCxnSpPr>
          <p:nvPr/>
        </p:nvCxnSpPr>
        <p:spPr>
          <a:xfrm>
            <a:off x="5921806"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9" name="Conector recto 98">
            <a:extLst>
              <a:ext uri="{FF2B5EF4-FFF2-40B4-BE49-F238E27FC236}">
                <a16:creationId xmlns:a16="http://schemas.microsoft.com/office/drawing/2014/main" id="{E1858D41-207E-4A96-B542-99BB7EF83922}"/>
              </a:ext>
            </a:extLst>
          </p:cNvPr>
          <p:cNvCxnSpPr>
            <a:cxnSpLocks/>
          </p:cNvCxnSpPr>
          <p:nvPr/>
        </p:nvCxnSpPr>
        <p:spPr>
          <a:xfrm>
            <a:off x="6739308"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0" name="Conector recto 99">
            <a:extLst>
              <a:ext uri="{FF2B5EF4-FFF2-40B4-BE49-F238E27FC236}">
                <a16:creationId xmlns:a16="http://schemas.microsoft.com/office/drawing/2014/main" id="{C3F6DACE-B0A7-489A-B64F-98E900A71DDD}"/>
              </a:ext>
            </a:extLst>
          </p:cNvPr>
          <p:cNvCxnSpPr>
            <a:cxnSpLocks/>
          </p:cNvCxnSpPr>
          <p:nvPr/>
        </p:nvCxnSpPr>
        <p:spPr>
          <a:xfrm>
            <a:off x="7556810"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1" name="Conector recto 100">
            <a:extLst>
              <a:ext uri="{FF2B5EF4-FFF2-40B4-BE49-F238E27FC236}">
                <a16:creationId xmlns:a16="http://schemas.microsoft.com/office/drawing/2014/main" id="{996DD194-B96A-4254-BB2B-52B7CAD591E9}"/>
              </a:ext>
            </a:extLst>
          </p:cNvPr>
          <p:cNvCxnSpPr>
            <a:cxnSpLocks/>
          </p:cNvCxnSpPr>
          <p:nvPr/>
        </p:nvCxnSpPr>
        <p:spPr>
          <a:xfrm>
            <a:off x="8374312"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2" name="Grupo 101">
            <a:extLst>
              <a:ext uri="{FF2B5EF4-FFF2-40B4-BE49-F238E27FC236}">
                <a16:creationId xmlns:a16="http://schemas.microsoft.com/office/drawing/2014/main" id="{3956FD0D-E416-4A67-BEE2-BA5498234947}"/>
              </a:ext>
            </a:extLst>
          </p:cNvPr>
          <p:cNvGrpSpPr/>
          <p:nvPr/>
        </p:nvGrpSpPr>
        <p:grpSpPr>
          <a:xfrm>
            <a:off x="9530674" y="3057525"/>
            <a:ext cx="478631" cy="485775"/>
            <a:chOff x="538163" y="3057525"/>
            <a:chExt cx="478631" cy="485775"/>
          </a:xfrm>
        </p:grpSpPr>
        <p:sp>
          <p:nvSpPr>
            <p:cNvPr id="103" name="Elipse 102">
              <a:extLst>
                <a:ext uri="{FF2B5EF4-FFF2-40B4-BE49-F238E27FC236}">
                  <a16:creationId xmlns:a16="http://schemas.microsoft.com/office/drawing/2014/main" id="{EBCE07AD-FA22-4C25-91AB-077909A1696E}"/>
                </a:ext>
              </a:extLst>
            </p:cNvPr>
            <p:cNvSpPr/>
            <p:nvPr/>
          </p:nvSpPr>
          <p:spPr>
            <a:xfrm>
              <a:off x="538163" y="3064669"/>
              <a:ext cx="478631" cy="4786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p>
          </p:txBody>
        </p:sp>
        <p:grpSp>
          <p:nvGrpSpPr>
            <p:cNvPr id="104" name="Grupo 103">
              <a:extLst>
                <a:ext uri="{FF2B5EF4-FFF2-40B4-BE49-F238E27FC236}">
                  <a16:creationId xmlns:a16="http://schemas.microsoft.com/office/drawing/2014/main" id="{6AB834DA-37BB-4235-A284-CE5E62972957}"/>
                </a:ext>
              </a:extLst>
            </p:cNvPr>
            <p:cNvGrpSpPr/>
            <p:nvPr/>
          </p:nvGrpSpPr>
          <p:grpSpPr>
            <a:xfrm>
              <a:off x="598487" y="3057525"/>
              <a:ext cx="357981" cy="470685"/>
              <a:chOff x="2435225" y="3429000"/>
              <a:chExt cx="357981" cy="470685"/>
            </a:xfrm>
          </p:grpSpPr>
          <p:sp>
            <p:nvSpPr>
              <p:cNvPr id="105" name="CuadroTexto 104">
                <a:extLst>
                  <a:ext uri="{FF2B5EF4-FFF2-40B4-BE49-F238E27FC236}">
                    <a16:creationId xmlns:a16="http://schemas.microsoft.com/office/drawing/2014/main" id="{38BE154E-A101-456D-A368-7E178ACA652C}"/>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20</a:t>
                </a:r>
              </a:p>
            </p:txBody>
          </p:sp>
          <p:sp>
            <p:nvSpPr>
              <p:cNvPr id="106" name="CuadroTexto 105">
                <a:extLst>
                  <a:ext uri="{FF2B5EF4-FFF2-40B4-BE49-F238E27FC236}">
                    <a16:creationId xmlns:a16="http://schemas.microsoft.com/office/drawing/2014/main" id="{557FB220-65F4-4CA6-8871-3D018F819DA0}"/>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19</a:t>
                </a:r>
              </a:p>
            </p:txBody>
          </p:sp>
        </p:grpSp>
      </p:grpSp>
      <p:cxnSp>
        <p:nvCxnSpPr>
          <p:cNvPr id="107" name="Conector recto 106">
            <a:extLst>
              <a:ext uri="{FF2B5EF4-FFF2-40B4-BE49-F238E27FC236}">
                <a16:creationId xmlns:a16="http://schemas.microsoft.com/office/drawing/2014/main" id="{5B1F615A-3318-44CB-979F-D9048879FE5D}"/>
              </a:ext>
            </a:extLst>
          </p:cNvPr>
          <p:cNvCxnSpPr>
            <a:cxnSpLocks/>
          </p:cNvCxnSpPr>
          <p:nvPr/>
        </p:nvCxnSpPr>
        <p:spPr>
          <a:xfrm>
            <a:off x="9191814"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8" name="Grupo 107">
            <a:extLst>
              <a:ext uri="{FF2B5EF4-FFF2-40B4-BE49-F238E27FC236}">
                <a16:creationId xmlns:a16="http://schemas.microsoft.com/office/drawing/2014/main" id="{A4E87E88-6B77-4C7A-9275-6026C8FFAE9E}"/>
              </a:ext>
            </a:extLst>
          </p:cNvPr>
          <p:cNvGrpSpPr/>
          <p:nvPr/>
        </p:nvGrpSpPr>
        <p:grpSpPr>
          <a:xfrm>
            <a:off x="10348175" y="3057525"/>
            <a:ext cx="478631" cy="485775"/>
            <a:chOff x="538163" y="3057525"/>
            <a:chExt cx="478631" cy="485775"/>
          </a:xfrm>
        </p:grpSpPr>
        <p:sp>
          <p:nvSpPr>
            <p:cNvPr id="109" name="Elipse 108">
              <a:extLst>
                <a:ext uri="{FF2B5EF4-FFF2-40B4-BE49-F238E27FC236}">
                  <a16:creationId xmlns:a16="http://schemas.microsoft.com/office/drawing/2014/main" id="{57875FAF-4D94-4461-967D-F625BDF058F6}"/>
                </a:ext>
              </a:extLst>
            </p:cNvPr>
            <p:cNvSpPr/>
            <p:nvPr/>
          </p:nvSpPr>
          <p:spPr>
            <a:xfrm>
              <a:off x="538163" y="3064669"/>
              <a:ext cx="478631" cy="4786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solidFill>
                  <a:schemeClr val="accent1"/>
                </a:solidFill>
              </a:endParaRPr>
            </a:p>
          </p:txBody>
        </p:sp>
        <p:grpSp>
          <p:nvGrpSpPr>
            <p:cNvPr id="110" name="Grupo 109">
              <a:extLst>
                <a:ext uri="{FF2B5EF4-FFF2-40B4-BE49-F238E27FC236}">
                  <a16:creationId xmlns:a16="http://schemas.microsoft.com/office/drawing/2014/main" id="{D311A2BF-F049-4C16-8A40-C290BBDD2053}"/>
                </a:ext>
              </a:extLst>
            </p:cNvPr>
            <p:cNvGrpSpPr/>
            <p:nvPr/>
          </p:nvGrpSpPr>
          <p:grpSpPr>
            <a:xfrm>
              <a:off x="598487" y="3057525"/>
              <a:ext cx="357981" cy="470685"/>
              <a:chOff x="2435225" y="3429000"/>
              <a:chExt cx="357981" cy="470685"/>
            </a:xfrm>
          </p:grpSpPr>
          <p:sp>
            <p:nvSpPr>
              <p:cNvPr id="111" name="CuadroTexto 110">
                <a:extLst>
                  <a:ext uri="{FF2B5EF4-FFF2-40B4-BE49-F238E27FC236}">
                    <a16:creationId xmlns:a16="http://schemas.microsoft.com/office/drawing/2014/main" id="{E0F513C6-2DBC-4043-934A-000A12758457}"/>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20</a:t>
                </a:r>
              </a:p>
            </p:txBody>
          </p:sp>
          <p:sp>
            <p:nvSpPr>
              <p:cNvPr id="112" name="CuadroTexto 111">
                <a:extLst>
                  <a:ext uri="{FF2B5EF4-FFF2-40B4-BE49-F238E27FC236}">
                    <a16:creationId xmlns:a16="http://schemas.microsoft.com/office/drawing/2014/main" id="{25A448AB-51B1-4781-A436-05739A32EC56}"/>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20</a:t>
                </a:r>
              </a:p>
            </p:txBody>
          </p:sp>
        </p:grpSp>
      </p:grpSp>
      <p:cxnSp>
        <p:nvCxnSpPr>
          <p:cNvPr id="113" name="Conector recto 112">
            <a:extLst>
              <a:ext uri="{FF2B5EF4-FFF2-40B4-BE49-F238E27FC236}">
                <a16:creationId xmlns:a16="http://schemas.microsoft.com/office/drawing/2014/main" id="{37014E3C-2B8D-47B0-9CFB-C653AA0FECE5}"/>
              </a:ext>
            </a:extLst>
          </p:cNvPr>
          <p:cNvCxnSpPr>
            <a:cxnSpLocks/>
          </p:cNvCxnSpPr>
          <p:nvPr/>
        </p:nvCxnSpPr>
        <p:spPr>
          <a:xfrm>
            <a:off x="10009316"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14" name="Grupo 113">
            <a:extLst>
              <a:ext uri="{FF2B5EF4-FFF2-40B4-BE49-F238E27FC236}">
                <a16:creationId xmlns:a16="http://schemas.microsoft.com/office/drawing/2014/main" id="{0C5CB468-EB78-4A0F-94B8-151EF0FF3950}"/>
              </a:ext>
            </a:extLst>
          </p:cNvPr>
          <p:cNvGrpSpPr/>
          <p:nvPr/>
        </p:nvGrpSpPr>
        <p:grpSpPr>
          <a:xfrm>
            <a:off x="11165682" y="3057525"/>
            <a:ext cx="478631" cy="485775"/>
            <a:chOff x="538163" y="3057525"/>
            <a:chExt cx="478631" cy="485775"/>
          </a:xfrm>
        </p:grpSpPr>
        <p:sp>
          <p:nvSpPr>
            <p:cNvPr id="115" name="Elipse 114">
              <a:extLst>
                <a:ext uri="{FF2B5EF4-FFF2-40B4-BE49-F238E27FC236}">
                  <a16:creationId xmlns:a16="http://schemas.microsoft.com/office/drawing/2014/main" id="{0DDD6ACC-D30A-4F8C-85BE-923A0471CAD7}"/>
                </a:ext>
              </a:extLst>
            </p:cNvPr>
            <p:cNvSpPr/>
            <p:nvPr/>
          </p:nvSpPr>
          <p:spPr>
            <a:xfrm>
              <a:off x="538163" y="3064669"/>
              <a:ext cx="478631" cy="478631"/>
            </a:xfrm>
            <a:prstGeom prst="ellipse">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solidFill>
                  <a:schemeClr val="bg1"/>
                </a:solidFill>
              </a:endParaRPr>
            </a:p>
          </p:txBody>
        </p:sp>
        <p:grpSp>
          <p:nvGrpSpPr>
            <p:cNvPr id="116" name="Grupo 115">
              <a:extLst>
                <a:ext uri="{FF2B5EF4-FFF2-40B4-BE49-F238E27FC236}">
                  <a16:creationId xmlns:a16="http://schemas.microsoft.com/office/drawing/2014/main" id="{3DEBEEA2-CE89-452A-BCE8-9170B70DCFBF}"/>
                </a:ext>
              </a:extLst>
            </p:cNvPr>
            <p:cNvGrpSpPr/>
            <p:nvPr/>
          </p:nvGrpSpPr>
          <p:grpSpPr>
            <a:xfrm>
              <a:off x="598487" y="3057525"/>
              <a:ext cx="357981" cy="470685"/>
              <a:chOff x="2435225" y="3429000"/>
              <a:chExt cx="357981" cy="470685"/>
            </a:xfrm>
          </p:grpSpPr>
          <p:sp>
            <p:nvSpPr>
              <p:cNvPr id="117" name="CuadroTexto 116">
                <a:extLst>
                  <a:ext uri="{FF2B5EF4-FFF2-40B4-BE49-F238E27FC236}">
                    <a16:creationId xmlns:a16="http://schemas.microsoft.com/office/drawing/2014/main" id="{9E9B925D-541C-48DC-9128-E9839DDF46E7}"/>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a:solidFill>
                      <a:schemeClr val="bg1"/>
                    </a:solidFill>
                    <a:latin typeface="Arial" panose="020B0604020202020204" pitchFamily="34" charset="0"/>
                    <a:cs typeface="Arial" panose="020B0604020202020204" pitchFamily="34" charset="0"/>
                  </a:rPr>
                  <a:t>20</a:t>
                </a:r>
              </a:p>
            </p:txBody>
          </p:sp>
          <p:sp>
            <p:nvSpPr>
              <p:cNvPr id="118" name="CuadroTexto 117">
                <a:extLst>
                  <a:ext uri="{FF2B5EF4-FFF2-40B4-BE49-F238E27FC236}">
                    <a16:creationId xmlns:a16="http://schemas.microsoft.com/office/drawing/2014/main" id="{9EBB9A6B-612F-4EE3-A7AF-3648C7C90E39}"/>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a:solidFill>
                      <a:schemeClr val="bg1"/>
                    </a:solidFill>
                    <a:latin typeface="Arial" panose="020B0604020202020204" pitchFamily="34" charset="0"/>
                    <a:cs typeface="Arial" panose="020B0604020202020204" pitchFamily="34" charset="0"/>
                  </a:rPr>
                  <a:t>21</a:t>
                </a:r>
              </a:p>
            </p:txBody>
          </p:sp>
        </p:grpSp>
      </p:grpSp>
      <p:cxnSp>
        <p:nvCxnSpPr>
          <p:cNvPr id="119" name="Conector recto 118">
            <a:extLst>
              <a:ext uri="{FF2B5EF4-FFF2-40B4-BE49-F238E27FC236}">
                <a16:creationId xmlns:a16="http://schemas.microsoft.com/office/drawing/2014/main" id="{A3F561C5-296D-4E02-B85B-25F8F1AF9E81}"/>
              </a:ext>
            </a:extLst>
          </p:cNvPr>
          <p:cNvCxnSpPr>
            <a:cxnSpLocks/>
          </p:cNvCxnSpPr>
          <p:nvPr/>
        </p:nvCxnSpPr>
        <p:spPr>
          <a:xfrm>
            <a:off x="10826812"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0" name="Conector recto 110">
            <a:extLst>
              <a:ext uri="{FF2B5EF4-FFF2-40B4-BE49-F238E27FC236}">
                <a16:creationId xmlns:a16="http://schemas.microsoft.com/office/drawing/2014/main" id="{772365A7-EC5A-46E0-B02C-DFB0C3C7A9BC}"/>
              </a:ext>
            </a:extLst>
          </p:cNvPr>
          <p:cNvCxnSpPr>
            <a:cxnSpLocks/>
          </p:cNvCxnSpPr>
          <p:nvPr/>
        </p:nvCxnSpPr>
        <p:spPr>
          <a:xfrm>
            <a:off x="11644313"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11165967" y="3065145"/>
            <a:ext cx="478790" cy="478790"/>
          </a:xfrm>
          <a:custGeom>
            <a:avLst/>
            <a:gdLst/>
            <a:ahLst/>
            <a:cxnLst/>
            <a:rect l="l" t="t" r="r" b="b"/>
            <a:pathLst>
              <a:path w="478790" h="478789">
                <a:moveTo>
                  <a:pt x="239268" y="0"/>
                </a:moveTo>
                <a:lnTo>
                  <a:pt x="191047" y="4861"/>
                </a:lnTo>
                <a:lnTo>
                  <a:pt x="146134" y="18802"/>
                </a:lnTo>
                <a:lnTo>
                  <a:pt x="105491" y="40863"/>
                </a:lnTo>
                <a:lnTo>
                  <a:pt x="70080" y="70080"/>
                </a:lnTo>
                <a:lnTo>
                  <a:pt x="40863" y="105491"/>
                </a:lnTo>
                <a:lnTo>
                  <a:pt x="18802" y="146134"/>
                </a:lnTo>
                <a:lnTo>
                  <a:pt x="4861" y="191047"/>
                </a:lnTo>
                <a:lnTo>
                  <a:pt x="0" y="239267"/>
                </a:lnTo>
                <a:lnTo>
                  <a:pt x="4861" y="287488"/>
                </a:lnTo>
                <a:lnTo>
                  <a:pt x="18802" y="332401"/>
                </a:lnTo>
                <a:lnTo>
                  <a:pt x="40863" y="373044"/>
                </a:lnTo>
                <a:lnTo>
                  <a:pt x="70080" y="408455"/>
                </a:lnTo>
                <a:lnTo>
                  <a:pt x="105491" y="437672"/>
                </a:lnTo>
                <a:lnTo>
                  <a:pt x="146134" y="459733"/>
                </a:lnTo>
                <a:lnTo>
                  <a:pt x="191047" y="473674"/>
                </a:lnTo>
                <a:lnTo>
                  <a:pt x="239268" y="478535"/>
                </a:lnTo>
                <a:lnTo>
                  <a:pt x="287488" y="473674"/>
                </a:lnTo>
                <a:lnTo>
                  <a:pt x="332401" y="459733"/>
                </a:lnTo>
                <a:lnTo>
                  <a:pt x="373044" y="437672"/>
                </a:lnTo>
                <a:lnTo>
                  <a:pt x="408455" y="408455"/>
                </a:lnTo>
                <a:lnTo>
                  <a:pt x="437672" y="373044"/>
                </a:lnTo>
                <a:lnTo>
                  <a:pt x="459733" y="332401"/>
                </a:lnTo>
                <a:lnTo>
                  <a:pt x="473674" y="287488"/>
                </a:lnTo>
                <a:lnTo>
                  <a:pt x="478536" y="239267"/>
                </a:lnTo>
                <a:lnTo>
                  <a:pt x="473674" y="191047"/>
                </a:lnTo>
                <a:lnTo>
                  <a:pt x="459733" y="146134"/>
                </a:lnTo>
                <a:lnTo>
                  <a:pt x="437672" y="105491"/>
                </a:lnTo>
                <a:lnTo>
                  <a:pt x="408455" y="70080"/>
                </a:lnTo>
                <a:lnTo>
                  <a:pt x="373044" y="40863"/>
                </a:lnTo>
                <a:lnTo>
                  <a:pt x="332401" y="18802"/>
                </a:lnTo>
                <a:lnTo>
                  <a:pt x="287488" y="4861"/>
                </a:lnTo>
                <a:lnTo>
                  <a:pt x="239268" y="0"/>
                </a:lnTo>
                <a:close/>
              </a:path>
            </a:pathLst>
          </a:custGeom>
          <a:solidFill>
            <a:srgbClr val="404A5A"/>
          </a:solidFill>
        </p:spPr>
        <p:txBody>
          <a:bodyPr wrap="square" lIns="0" tIns="0" rIns="0" bIns="0" rtlCol="0"/>
          <a:lstStyle/>
          <a:p>
            <a:endParaRPr/>
          </a:p>
        </p:txBody>
      </p:sp>
      <p:sp>
        <p:nvSpPr>
          <p:cNvPr id="17" name="object 17"/>
          <p:cNvSpPr/>
          <p:nvPr/>
        </p:nvSpPr>
        <p:spPr>
          <a:xfrm>
            <a:off x="8273033" y="3694176"/>
            <a:ext cx="3710176" cy="2994659"/>
          </a:xfrm>
          <a:prstGeom prst="rect">
            <a:avLst/>
          </a:prstGeom>
          <a:blipFill>
            <a:blip r:embed="rId3" cstate="print"/>
            <a:stretch>
              <a:fillRect/>
            </a:stretch>
          </a:blipFill>
        </p:spPr>
        <p:txBody>
          <a:bodyPr wrap="square" lIns="0" tIns="0" rIns="0" bIns="0" rtlCol="0"/>
          <a:lstStyle/>
          <a:p>
            <a:endParaRPr/>
          </a:p>
        </p:txBody>
      </p:sp>
      <p:sp>
        <p:nvSpPr>
          <p:cNvPr id="18" name="object 18"/>
          <p:cNvSpPr txBox="1"/>
          <p:nvPr/>
        </p:nvSpPr>
        <p:spPr>
          <a:xfrm>
            <a:off x="353261" y="186721"/>
            <a:ext cx="1957070" cy="200660"/>
          </a:xfrm>
          <a:prstGeom prst="rect">
            <a:avLst/>
          </a:prstGeom>
        </p:spPr>
        <p:txBody>
          <a:bodyPr vert="horz" wrap="square" lIns="0" tIns="12700" rIns="0" bIns="0" rtlCol="0">
            <a:spAutoFit/>
          </a:bodyPr>
          <a:lstStyle/>
          <a:p>
            <a:pPr marL="12700">
              <a:lnSpc>
                <a:spcPct val="100000"/>
              </a:lnSpc>
              <a:spcBef>
                <a:spcPts val="100"/>
              </a:spcBef>
            </a:pPr>
            <a:r>
              <a:rPr sz="1150" spc="-114" dirty="0">
                <a:solidFill>
                  <a:srgbClr val="7F7F7F"/>
                </a:solidFill>
                <a:latin typeface="Arial Black"/>
                <a:cs typeface="Arial Black"/>
              </a:rPr>
              <a:t>1.</a:t>
            </a:r>
            <a:r>
              <a:rPr sz="1150" spc="-114" dirty="0">
                <a:solidFill>
                  <a:srgbClr val="3F4B59"/>
                </a:solidFill>
                <a:latin typeface="Arial Black"/>
                <a:cs typeface="Arial Black"/>
              </a:rPr>
              <a:t>Antecedentes </a:t>
            </a:r>
            <a:r>
              <a:rPr sz="1150" spc="-120" dirty="0">
                <a:solidFill>
                  <a:srgbClr val="3F4B59"/>
                </a:solidFill>
                <a:latin typeface="Arial Black"/>
                <a:cs typeface="Arial Black"/>
              </a:rPr>
              <a:t>e</a:t>
            </a:r>
            <a:r>
              <a:rPr sz="1150" spc="-75" dirty="0">
                <a:solidFill>
                  <a:srgbClr val="3F4B59"/>
                </a:solidFill>
                <a:latin typeface="Arial Black"/>
                <a:cs typeface="Arial Black"/>
              </a:rPr>
              <a:t> </a:t>
            </a:r>
            <a:r>
              <a:rPr sz="1150" spc="-110" dirty="0">
                <a:solidFill>
                  <a:srgbClr val="3F4B59"/>
                </a:solidFill>
                <a:latin typeface="Arial Black"/>
                <a:cs typeface="Arial Black"/>
              </a:rPr>
              <a:t>motivação</a:t>
            </a:r>
            <a:endParaRPr sz="1150">
              <a:latin typeface="Arial Black"/>
              <a:cs typeface="Arial Black"/>
            </a:endParaRPr>
          </a:p>
        </p:txBody>
      </p:sp>
      <p:sp>
        <p:nvSpPr>
          <p:cNvPr id="19" name="object 19"/>
          <p:cNvSpPr txBox="1">
            <a:spLocks noGrp="1"/>
          </p:cNvSpPr>
          <p:nvPr>
            <p:ph type="title"/>
          </p:nvPr>
        </p:nvSpPr>
        <p:spPr>
          <a:xfrm>
            <a:off x="525462" y="863382"/>
            <a:ext cx="3298825" cy="901528"/>
          </a:xfrm>
          <a:prstGeom prst="rect">
            <a:avLst/>
          </a:prstGeom>
        </p:spPr>
        <p:txBody>
          <a:bodyPr vert="horz" wrap="square" lIns="0" tIns="39369" rIns="0" bIns="0" rtlCol="0">
            <a:spAutoFit/>
          </a:bodyPr>
          <a:lstStyle/>
          <a:p>
            <a:r>
              <a:rPr lang="pt-BR" sz="2400" spc="-229" dirty="0"/>
              <a:t>Trajetória </a:t>
            </a:r>
            <a:r>
              <a:rPr lang="pt-BR" sz="2400" spc="-175" dirty="0"/>
              <a:t>das  </a:t>
            </a:r>
            <a:r>
              <a:rPr lang="pt-BR" sz="3200" spc="-260" dirty="0"/>
              <a:t>pesquisas </a:t>
            </a:r>
            <a:r>
              <a:rPr lang="pt-BR" sz="2400" spc="-365" dirty="0"/>
              <a:t>IPS</a:t>
            </a:r>
            <a:endParaRPr lang="es-CO" sz="2000" dirty="0">
              <a:solidFill>
                <a:schemeClr val="accent1"/>
              </a:solidFill>
              <a:latin typeface="Arial" panose="020B0604020202020204" pitchFamily="34" charset="0"/>
              <a:cs typeface="Arial" panose="020B0604020202020204" pitchFamily="34" charset="0"/>
            </a:endParaRPr>
          </a:p>
        </p:txBody>
      </p:sp>
      <p:sp>
        <p:nvSpPr>
          <p:cNvPr id="20" name="object 20"/>
          <p:cNvSpPr txBox="1"/>
          <p:nvPr/>
        </p:nvSpPr>
        <p:spPr>
          <a:xfrm>
            <a:off x="10084920" y="2355582"/>
            <a:ext cx="1651000" cy="610870"/>
          </a:xfrm>
          <a:prstGeom prst="rect">
            <a:avLst/>
          </a:prstGeom>
        </p:spPr>
        <p:txBody>
          <a:bodyPr vert="horz" wrap="square" lIns="0" tIns="12700" rIns="0" bIns="0" rtlCol="0">
            <a:spAutoFit/>
          </a:bodyPr>
          <a:lstStyle/>
          <a:p>
            <a:pPr marL="12700" marR="5080" indent="183515">
              <a:lnSpc>
                <a:spcPct val="128000"/>
              </a:lnSpc>
              <a:spcBef>
                <a:spcPts val="100"/>
              </a:spcBef>
            </a:pPr>
            <a:r>
              <a:rPr sz="1500" spc="-150" dirty="0">
                <a:solidFill>
                  <a:srgbClr val="101010"/>
                </a:solidFill>
                <a:latin typeface="Arial Black"/>
                <a:cs typeface="Arial Black"/>
              </a:rPr>
              <a:t>Atualização </a:t>
            </a:r>
            <a:r>
              <a:rPr sz="1500" spc="-90" dirty="0">
                <a:solidFill>
                  <a:srgbClr val="101010"/>
                </a:solidFill>
                <a:latin typeface="Arial Black"/>
                <a:cs typeface="Arial Black"/>
              </a:rPr>
              <a:t>do  </a:t>
            </a:r>
            <a:r>
              <a:rPr sz="1500" spc="-145" dirty="0">
                <a:solidFill>
                  <a:srgbClr val="101010"/>
                </a:solidFill>
                <a:latin typeface="Arial Black"/>
                <a:cs typeface="Arial Black"/>
              </a:rPr>
              <a:t>Estratégia </a:t>
            </a:r>
            <a:r>
              <a:rPr sz="1500" spc="-120" dirty="0">
                <a:solidFill>
                  <a:srgbClr val="101010"/>
                </a:solidFill>
                <a:latin typeface="Arial Black"/>
                <a:cs typeface="Arial Black"/>
              </a:rPr>
              <a:t>da</a:t>
            </a:r>
            <a:r>
              <a:rPr sz="1500" spc="-125" dirty="0">
                <a:solidFill>
                  <a:srgbClr val="101010"/>
                </a:solidFill>
                <a:latin typeface="Arial Black"/>
                <a:cs typeface="Arial Black"/>
              </a:rPr>
              <a:t> </a:t>
            </a:r>
            <a:r>
              <a:rPr sz="1500" spc="-145" dirty="0">
                <a:solidFill>
                  <a:srgbClr val="101010"/>
                </a:solidFill>
                <a:latin typeface="Arial Black"/>
                <a:cs typeface="Arial Black"/>
              </a:rPr>
              <a:t>PNH</a:t>
            </a:r>
            <a:endParaRPr sz="1500">
              <a:latin typeface="Arial Black"/>
              <a:cs typeface="Arial Black"/>
            </a:endParaRPr>
          </a:p>
        </p:txBody>
      </p:sp>
      <p:sp>
        <p:nvSpPr>
          <p:cNvPr id="21" name="object 21"/>
          <p:cNvSpPr txBox="1"/>
          <p:nvPr/>
        </p:nvSpPr>
        <p:spPr>
          <a:xfrm>
            <a:off x="4051300" y="2679297"/>
            <a:ext cx="5288915" cy="332335"/>
          </a:xfrm>
          <a:prstGeom prst="rect">
            <a:avLst/>
          </a:prstGeom>
        </p:spPr>
        <p:txBody>
          <a:bodyPr vert="horz" wrap="square" lIns="0" tIns="12700" rIns="0" bIns="0" rtlCol="0">
            <a:spAutoFit/>
          </a:bodyPr>
          <a:lstStyle/>
          <a:p>
            <a:pPr marL="12700" marR="5080">
              <a:lnSpc>
                <a:spcPct val="127099"/>
              </a:lnSpc>
              <a:spcBef>
                <a:spcPts val="100"/>
              </a:spcBef>
            </a:pPr>
            <a:r>
              <a:rPr sz="850" spc="-100" dirty="0">
                <a:solidFill>
                  <a:srgbClr val="585858"/>
                </a:solidFill>
                <a:latin typeface="Arial Black"/>
                <a:cs typeface="Arial Black"/>
              </a:rPr>
              <a:t>IPS </a:t>
            </a:r>
            <a:r>
              <a:rPr sz="850" spc="-85" dirty="0">
                <a:solidFill>
                  <a:srgbClr val="585858"/>
                </a:solidFill>
                <a:latin typeface="Arial Black"/>
                <a:cs typeface="Arial Black"/>
              </a:rPr>
              <a:t>estão </a:t>
            </a:r>
            <a:r>
              <a:rPr sz="850" spc="-100" dirty="0">
                <a:solidFill>
                  <a:srgbClr val="585858"/>
                </a:solidFill>
                <a:latin typeface="Arial Black"/>
                <a:cs typeface="Arial Black"/>
              </a:rPr>
              <a:t>se </a:t>
            </a:r>
            <a:r>
              <a:rPr sz="850" spc="-70" dirty="0">
                <a:solidFill>
                  <a:srgbClr val="585858"/>
                </a:solidFill>
                <a:latin typeface="Arial Black"/>
                <a:cs typeface="Arial Black"/>
              </a:rPr>
              <a:t>intensificando nos </a:t>
            </a:r>
            <a:r>
              <a:rPr sz="850" spc="-85" dirty="0">
                <a:solidFill>
                  <a:srgbClr val="585858"/>
                </a:solidFill>
                <a:latin typeface="Arial Black"/>
                <a:cs typeface="Arial Black"/>
              </a:rPr>
              <a:t>países </a:t>
            </a:r>
            <a:r>
              <a:rPr sz="850" spc="-75" dirty="0">
                <a:solidFill>
                  <a:srgbClr val="585858"/>
                </a:solidFill>
                <a:latin typeface="Arial Black"/>
                <a:cs typeface="Arial Black"/>
              </a:rPr>
              <a:t>africanos; </a:t>
            </a:r>
            <a:r>
              <a:rPr sz="850" spc="-105" dirty="0">
                <a:solidFill>
                  <a:srgbClr val="585858"/>
                </a:solidFill>
                <a:latin typeface="Arial Black"/>
                <a:cs typeface="Arial Black"/>
              </a:rPr>
              <a:t>as </a:t>
            </a:r>
            <a:r>
              <a:rPr sz="850" spc="-80" dirty="0">
                <a:solidFill>
                  <a:srgbClr val="585858"/>
                </a:solidFill>
                <a:latin typeface="Arial Black"/>
                <a:cs typeface="Arial Black"/>
              </a:rPr>
              <a:t>pesquisas concentram-se </a:t>
            </a:r>
            <a:r>
              <a:rPr sz="850" spc="-70" dirty="0" err="1">
                <a:solidFill>
                  <a:srgbClr val="585858"/>
                </a:solidFill>
                <a:latin typeface="Arial Black"/>
                <a:cs typeface="Arial Black"/>
              </a:rPr>
              <a:t>na</a:t>
            </a:r>
            <a:r>
              <a:rPr sz="850" spc="-70" dirty="0">
                <a:solidFill>
                  <a:srgbClr val="585858"/>
                </a:solidFill>
                <a:latin typeface="Arial Black"/>
                <a:cs typeface="Arial Black"/>
              </a:rPr>
              <a:t> </a:t>
            </a:r>
            <a:r>
              <a:rPr lang="pt-PT" sz="850" spc="-80" dirty="0">
                <a:solidFill>
                  <a:srgbClr val="585858"/>
                </a:solidFill>
                <a:latin typeface="Arial Black"/>
                <a:cs typeface="Arial Black"/>
              </a:rPr>
              <a:t>Saúde </a:t>
            </a:r>
            <a:r>
              <a:rPr lang="pt-PT" sz="850" spc="-60" dirty="0">
                <a:solidFill>
                  <a:srgbClr val="585858"/>
                </a:solidFill>
                <a:latin typeface="Arial Black"/>
                <a:cs typeface="Arial Black"/>
              </a:rPr>
              <a:t>Materno-infantil,  </a:t>
            </a:r>
            <a:r>
              <a:rPr lang="pt-PT" sz="850" spc="-85" dirty="0">
                <a:solidFill>
                  <a:srgbClr val="585858"/>
                </a:solidFill>
                <a:latin typeface="Arial Black"/>
                <a:cs typeface="Arial Black"/>
              </a:rPr>
              <a:t>Doenças </a:t>
            </a:r>
            <a:r>
              <a:rPr lang="pt-PT" sz="850" spc="-80" dirty="0">
                <a:solidFill>
                  <a:srgbClr val="585858"/>
                </a:solidFill>
                <a:latin typeface="Arial Black"/>
                <a:cs typeface="Arial Black"/>
              </a:rPr>
              <a:t>Transmissíveis, </a:t>
            </a:r>
            <a:r>
              <a:rPr lang="pt-PT" sz="850" spc="-65" dirty="0">
                <a:solidFill>
                  <a:srgbClr val="585858"/>
                </a:solidFill>
                <a:latin typeface="Arial Black"/>
                <a:cs typeface="Arial Black"/>
              </a:rPr>
              <a:t>Insumos </a:t>
            </a:r>
            <a:r>
              <a:rPr lang="pt-PT" sz="850" spc="-90" dirty="0">
                <a:solidFill>
                  <a:srgbClr val="585858"/>
                </a:solidFill>
                <a:latin typeface="Arial Black"/>
                <a:cs typeface="Arial Black"/>
              </a:rPr>
              <a:t>e</a:t>
            </a:r>
            <a:r>
              <a:rPr lang="pt-PT" sz="850" spc="-35" dirty="0">
                <a:solidFill>
                  <a:srgbClr val="585858"/>
                </a:solidFill>
                <a:latin typeface="Arial Black"/>
                <a:cs typeface="Arial Black"/>
              </a:rPr>
              <a:t> </a:t>
            </a:r>
            <a:r>
              <a:rPr lang="pt-PT" sz="850" spc="-60" dirty="0">
                <a:solidFill>
                  <a:srgbClr val="585858"/>
                </a:solidFill>
                <a:latin typeface="Arial Black"/>
                <a:cs typeface="Arial Black"/>
              </a:rPr>
              <a:t>Infraestruturas.</a:t>
            </a:r>
            <a:endParaRPr sz="850" dirty="0">
              <a:latin typeface="Arial Black"/>
              <a:cs typeface="Arial Black"/>
            </a:endParaRPr>
          </a:p>
        </p:txBody>
      </p:sp>
      <p:sp>
        <p:nvSpPr>
          <p:cNvPr id="29" name="object 29"/>
          <p:cNvSpPr txBox="1"/>
          <p:nvPr/>
        </p:nvSpPr>
        <p:spPr>
          <a:xfrm>
            <a:off x="525573" y="3686494"/>
            <a:ext cx="1405255" cy="1661160"/>
          </a:xfrm>
          <a:prstGeom prst="rect">
            <a:avLst/>
          </a:prstGeom>
        </p:spPr>
        <p:txBody>
          <a:bodyPr vert="horz" wrap="square" lIns="0" tIns="15875" rIns="0" bIns="0" rtlCol="0">
            <a:spAutoFit/>
          </a:bodyPr>
          <a:lstStyle/>
          <a:p>
            <a:pPr marL="12700" marR="5080">
              <a:lnSpc>
                <a:spcPct val="132400"/>
              </a:lnSpc>
              <a:spcBef>
                <a:spcPts val="125"/>
              </a:spcBef>
            </a:pPr>
            <a:r>
              <a:rPr sz="800" spc="-70" dirty="0">
                <a:solidFill>
                  <a:srgbClr val="585858"/>
                </a:solidFill>
                <a:latin typeface="Arial Black"/>
                <a:cs typeface="Arial Black"/>
              </a:rPr>
              <a:t>Iniciado </a:t>
            </a:r>
            <a:r>
              <a:rPr sz="800" spc="-40" dirty="0">
                <a:solidFill>
                  <a:srgbClr val="585858"/>
                </a:solidFill>
                <a:latin typeface="Arial Black"/>
                <a:cs typeface="Arial Black"/>
              </a:rPr>
              <a:t>por </a:t>
            </a:r>
            <a:r>
              <a:rPr sz="800" spc="-70" dirty="0">
                <a:solidFill>
                  <a:srgbClr val="585858"/>
                </a:solidFill>
                <a:latin typeface="Arial Black"/>
                <a:cs typeface="Arial Black"/>
              </a:rPr>
              <a:t>pesquisadores</a:t>
            </a:r>
            <a:r>
              <a:rPr sz="800" spc="-85" dirty="0">
                <a:solidFill>
                  <a:srgbClr val="585858"/>
                </a:solidFill>
                <a:latin typeface="Arial Black"/>
                <a:cs typeface="Arial Black"/>
              </a:rPr>
              <a:t> e  </a:t>
            </a:r>
            <a:r>
              <a:rPr sz="800" spc="-65" dirty="0">
                <a:solidFill>
                  <a:srgbClr val="585858"/>
                </a:solidFill>
                <a:latin typeface="Arial Black"/>
                <a:cs typeface="Arial Black"/>
              </a:rPr>
              <a:t>profissionais </a:t>
            </a:r>
            <a:r>
              <a:rPr sz="800" spc="-50" dirty="0">
                <a:solidFill>
                  <a:srgbClr val="585858"/>
                </a:solidFill>
                <a:latin typeface="Arial Black"/>
                <a:cs typeface="Arial Black"/>
              </a:rPr>
              <a:t>do </a:t>
            </a:r>
            <a:r>
              <a:rPr sz="800" spc="-70" dirty="0">
                <a:solidFill>
                  <a:srgbClr val="585858"/>
                </a:solidFill>
                <a:latin typeface="Arial Black"/>
                <a:cs typeface="Arial Black"/>
              </a:rPr>
              <a:t>GBM, em  </a:t>
            </a:r>
            <a:r>
              <a:rPr sz="800" spc="-80" dirty="0">
                <a:solidFill>
                  <a:srgbClr val="585858"/>
                </a:solidFill>
                <a:latin typeface="Arial Black"/>
                <a:cs typeface="Arial Black"/>
              </a:rPr>
              <a:t>colaboração </a:t>
            </a:r>
            <a:r>
              <a:rPr sz="800" spc="-85" dirty="0">
                <a:solidFill>
                  <a:srgbClr val="585858"/>
                </a:solidFill>
                <a:latin typeface="Arial Black"/>
                <a:cs typeface="Arial Black"/>
              </a:rPr>
              <a:t>com </a:t>
            </a:r>
            <a:r>
              <a:rPr sz="800" spc="-50" dirty="0">
                <a:solidFill>
                  <a:srgbClr val="585858"/>
                </a:solidFill>
                <a:latin typeface="Arial Black"/>
                <a:cs typeface="Arial Black"/>
              </a:rPr>
              <a:t>o  </a:t>
            </a:r>
            <a:r>
              <a:rPr sz="800" spc="-75" dirty="0">
                <a:solidFill>
                  <a:srgbClr val="585858"/>
                </a:solidFill>
                <a:latin typeface="Arial Black"/>
                <a:cs typeface="Arial Black"/>
              </a:rPr>
              <a:t>Consórcio </a:t>
            </a:r>
            <a:r>
              <a:rPr sz="800" spc="-70" dirty="0">
                <a:solidFill>
                  <a:srgbClr val="585858"/>
                </a:solidFill>
                <a:latin typeface="Arial Black"/>
                <a:cs typeface="Arial Black"/>
              </a:rPr>
              <a:t>Africano </a:t>
            </a:r>
            <a:r>
              <a:rPr sz="800" spc="-65" dirty="0">
                <a:solidFill>
                  <a:srgbClr val="585858"/>
                </a:solidFill>
                <a:latin typeface="Arial Black"/>
                <a:cs typeface="Arial Black"/>
              </a:rPr>
              <a:t>de  </a:t>
            </a:r>
            <a:r>
              <a:rPr sz="850" spc="-85" dirty="0">
                <a:solidFill>
                  <a:srgbClr val="585858"/>
                </a:solidFill>
                <a:latin typeface="Arial Black"/>
                <a:cs typeface="Arial Black"/>
              </a:rPr>
              <a:t>Pesquisa </a:t>
            </a:r>
            <a:r>
              <a:rPr sz="850" spc="-95" dirty="0">
                <a:solidFill>
                  <a:srgbClr val="585858"/>
                </a:solidFill>
                <a:latin typeface="Arial Black"/>
                <a:cs typeface="Arial Black"/>
              </a:rPr>
              <a:t>Econômica  </a:t>
            </a:r>
            <a:r>
              <a:rPr sz="850" spc="-105" dirty="0">
                <a:solidFill>
                  <a:srgbClr val="585858"/>
                </a:solidFill>
                <a:latin typeface="Arial Black"/>
                <a:cs typeface="Arial Black"/>
              </a:rPr>
              <a:t>(AERC), </a:t>
            </a:r>
            <a:r>
              <a:rPr sz="850" spc="-85" dirty="0">
                <a:solidFill>
                  <a:srgbClr val="585858"/>
                </a:solidFill>
                <a:latin typeface="Arial Black"/>
                <a:cs typeface="Arial Black"/>
              </a:rPr>
              <a:t>mais</a:t>
            </a:r>
            <a:r>
              <a:rPr sz="850" spc="-35" dirty="0">
                <a:solidFill>
                  <a:srgbClr val="585858"/>
                </a:solidFill>
                <a:latin typeface="Arial Black"/>
                <a:cs typeface="Arial Black"/>
              </a:rPr>
              <a:t> </a:t>
            </a:r>
            <a:r>
              <a:rPr sz="850" spc="-65" dirty="0">
                <a:solidFill>
                  <a:srgbClr val="585858"/>
                </a:solidFill>
                <a:latin typeface="Arial Black"/>
                <a:cs typeface="Arial Black"/>
              </a:rPr>
              <a:t>tarde</a:t>
            </a:r>
            <a:endParaRPr sz="850">
              <a:latin typeface="Arial Black"/>
              <a:cs typeface="Arial Black"/>
            </a:endParaRPr>
          </a:p>
          <a:p>
            <a:pPr marL="12700" marR="203835">
              <a:lnSpc>
                <a:spcPts val="1300"/>
              </a:lnSpc>
              <a:spcBef>
                <a:spcPts val="85"/>
              </a:spcBef>
            </a:pPr>
            <a:r>
              <a:rPr sz="800" spc="-60" dirty="0">
                <a:solidFill>
                  <a:srgbClr val="585858"/>
                </a:solidFill>
                <a:latin typeface="Arial Black"/>
                <a:cs typeface="Arial Black"/>
              </a:rPr>
              <a:t>apoiado </a:t>
            </a:r>
            <a:r>
              <a:rPr sz="800" spc="-70" dirty="0">
                <a:solidFill>
                  <a:srgbClr val="585858"/>
                </a:solidFill>
                <a:latin typeface="Arial Black"/>
                <a:cs typeface="Arial Black"/>
              </a:rPr>
              <a:t>pela </a:t>
            </a:r>
            <a:r>
              <a:rPr sz="800" spc="-80" dirty="0">
                <a:solidFill>
                  <a:srgbClr val="585858"/>
                </a:solidFill>
                <a:latin typeface="Arial Black"/>
                <a:cs typeface="Arial Black"/>
              </a:rPr>
              <a:t>Fundação  </a:t>
            </a:r>
            <a:r>
              <a:rPr sz="800" spc="-65" dirty="0">
                <a:solidFill>
                  <a:srgbClr val="585858"/>
                </a:solidFill>
                <a:latin typeface="Arial Black"/>
                <a:cs typeface="Arial Black"/>
              </a:rPr>
              <a:t>William </a:t>
            </a:r>
            <a:r>
              <a:rPr sz="800" spc="-85" dirty="0">
                <a:solidFill>
                  <a:srgbClr val="585858"/>
                </a:solidFill>
                <a:latin typeface="Arial Black"/>
                <a:cs typeface="Arial Black"/>
              </a:rPr>
              <a:t>e </a:t>
            </a:r>
            <a:r>
              <a:rPr sz="800" spc="-70" dirty="0">
                <a:solidFill>
                  <a:srgbClr val="585858"/>
                </a:solidFill>
                <a:latin typeface="Arial Black"/>
                <a:cs typeface="Arial Black"/>
              </a:rPr>
              <a:t>Flora </a:t>
            </a:r>
            <a:r>
              <a:rPr sz="800" spc="-80" dirty="0">
                <a:solidFill>
                  <a:srgbClr val="585858"/>
                </a:solidFill>
                <a:latin typeface="Arial Black"/>
                <a:cs typeface="Arial Black"/>
              </a:rPr>
              <a:t>Hewlett </a:t>
            </a:r>
            <a:r>
              <a:rPr sz="800" spc="-85" dirty="0">
                <a:solidFill>
                  <a:srgbClr val="585858"/>
                </a:solidFill>
                <a:latin typeface="Arial Black"/>
                <a:cs typeface="Arial Black"/>
              </a:rPr>
              <a:t>e  </a:t>
            </a:r>
            <a:r>
              <a:rPr sz="800" spc="-60" dirty="0">
                <a:solidFill>
                  <a:srgbClr val="585858"/>
                </a:solidFill>
                <a:latin typeface="Arial Black"/>
                <a:cs typeface="Arial Black"/>
              </a:rPr>
              <a:t>pelo </a:t>
            </a:r>
            <a:r>
              <a:rPr sz="800" spc="-90" dirty="0">
                <a:solidFill>
                  <a:srgbClr val="585858"/>
                </a:solidFill>
                <a:latin typeface="Arial Black"/>
                <a:cs typeface="Arial Black"/>
              </a:rPr>
              <a:t>Banco </a:t>
            </a:r>
            <a:r>
              <a:rPr sz="800" spc="-70" dirty="0">
                <a:solidFill>
                  <a:srgbClr val="585858"/>
                </a:solidFill>
                <a:latin typeface="Arial Black"/>
                <a:cs typeface="Arial Black"/>
              </a:rPr>
              <a:t>Africano</a:t>
            </a:r>
            <a:r>
              <a:rPr sz="800" spc="-60" dirty="0">
                <a:solidFill>
                  <a:srgbClr val="585858"/>
                </a:solidFill>
                <a:latin typeface="Arial Black"/>
                <a:cs typeface="Arial Black"/>
              </a:rPr>
              <a:t> </a:t>
            </a:r>
            <a:r>
              <a:rPr sz="800" spc="-65" dirty="0">
                <a:solidFill>
                  <a:srgbClr val="585858"/>
                </a:solidFill>
                <a:latin typeface="Arial Black"/>
                <a:cs typeface="Arial Black"/>
              </a:rPr>
              <a:t>de</a:t>
            </a:r>
            <a:endParaRPr sz="800">
              <a:latin typeface="Arial Black"/>
              <a:cs typeface="Arial Black"/>
            </a:endParaRPr>
          </a:p>
          <a:p>
            <a:pPr marL="12700">
              <a:lnSpc>
                <a:spcPct val="100000"/>
              </a:lnSpc>
              <a:spcBef>
                <a:spcPts val="625"/>
              </a:spcBef>
            </a:pPr>
            <a:r>
              <a:rPr sz="400" spc="-50" dirty="0">
                <a:solidFill>
                  <a:srgbClr val="585858"/>
                </a:solidFill>
                <a:latin typeface="Arial Black"/>
                <a:cs typeface="Arial Black"/>
              </a:rPr>
              <a:t>Em</a:t>
            </a:r>
            <a:r>
              <a:rPr sz="400" spc="-35" dirty="0">
                <a:solidFill>
                  <a:srgbClr val="585858"/>
                </a:solidFill>
                <a:latin typeface="Arial Black"/>
                <a:cs typeface="Arial Black"/>
              </a:rPr>
              <a:t> desenvolvimento.</a:t>
            </a:r>
            <a:endParaRPr sz="400">
              <a:latin typeface="Arial Black"/>
              <a:cs typeface="Arial Black"/>
            </a:endParaRPr>
          </a:p>
        </p:txBody>
      </p:sp>
      <p:sp>
        <p:nvSpPr>
          <p:cNvPr id="31" name="object 31"/>
          <p:cNvSpPr txBox="1"/>
          <p:nvPr/>
        </p:nvSpPr>
        <p:spPr>
          <a:xfrm>
            <a:off x="2160520" y="3851086"/>
            <a:ext cx="1395095" cy="1210395"/>
          </a:xfrm>
          <a:prstGeom prst="rect">
            <a:avLst/>
          </a:prstGeom>
        </p:spPr>
        <p:txBody>
          <a:bodyPr vert="horz" wrap="square" lIns="0" tIns="14604" rIns="0" bIns="0" rtlCol="0">
            <a:spAutoFit/>
          </a:bodyPr>
          <a:lstStyle/>
          <a:p>
            <a:pPr marL="12700">
              <a:lnSpc>
                <a:spcPct val="120000"/>
              </a:lnSpc>
            </a:pPr>
            <a:r>
              <a:rPr lang="pt-BR" sz="800" spc="-95" dirty="0">
                <a:solidFill>
                  <a:srgbClr val="585858"/>
                </a:solidFill>
                <a:latin typeface="Arial Black"/>
              </a:rPr>
              <a:t>As primeiras pesquisas IPS foram desenvolvidas e testadas;</a:t>
            </a:r>
          </a:p>
          <a:p>
            <a:pPr marL="12700">
              <a:lnSpc>
                <a:spcPct val="120000"/>
              </a:lnSpc>
            </a:pPr>
            <a:r>
              <a:rPr lang="pt-BR" sz="800" spc="-95" dirty="0">
                <a:solidFill>
                  <a:srgbClr val="585858"/>
                </a:solidFill>
                <a:latin typeface="Arial Black"/>
              </a:rPr>
              <a:t>Incluindo avaliações inovadoras da competência dos provedores e a medição de absenteísmo.</a:t>
            </a:r>
            <a:endParaRPr lang="es-CO" sz="800" spc="-95" dirty="0">
              <a:solidFill>
                <a:srgbClr val="585858"/>
              </a:solidFill>
              <a:latin typeface="Arial Black"/>
            </a:endParaRPr>
          </a:p>
          <a:p>
            <a:pPr marL="12700" marR="129539">
              <a:lnSpc>
                <a:spcPts val="1300"/>
              </a:lnSpc>
              <a:spcBef>
                <a:spcPts val="85"/>
              </a:spcBef>
            </a:pPr>
            <a:r>
              <a:rPr sz="700" spc="-40" dirty="0">
                <a:solidFill>
                  <a:srgbClr val="585858"/>
                </a:solidFill>
                <a:latin typeface="Arial Black"/>
                <a:cs typeface="Arial Black"/>
              </a:rPr>
              <a:t>do</a:t>
            </a:r>
            <a:r>
              <a:rPr sz="700" spc="-60" dirty="0">
                <a:solidFill>
                  <a:srgbClr val="585858"/>
                </a:solidFill>
                <a:latin typeface="Arial Black"/>
                <a:cs typeface="Arial Black"/>
              </a:rPr>
              <a:t> absenteísmo.</a:t>
            </a:r>
            <a:endParaRPr sz="700" dirty="0">
              <a:latin typeface="Arial Black"/>
              <a:cs typeface="Arial Black"/>
            </a:endParaRPr>
          </a:p>
        </p:txBody>
      </p:sp>
      <p:sp>
        <p:nvSpPr>
          <p:cNvPr id="32" name="object 32"/>
          <p:cNvSpPr txBox="1"/>
          <p:nvPr/>
        </p:nvSpPr>
        <p:spPr>
          <a:xfrm>
            <a:off x="3795467" y="3702346"/>
            <a:ext cx="700333" cy="627608"/>
          </a:xfrm>
          <a:prstGeom prst="rect">
            <a:avLst/>
          </a:prstGeom>
        </p:spPr>
        <p:txBody>
          <a:bodyPr vert="horz" wrap="square" lIns="0" tIns="9525" rIns="0" bIns="0" rtlCol="0">
            <a:spAutoFit/>
          </a:bodyPr>
          <a:lstStyle/>
          <a:p>
            <a:pPr marL="12700" marR="5080">
              <a:lnSpc>
                <a:spcPct val="131500"/>
              </a:lnSpc>
              <a:spcBef>
                <a:spcPts val="75"/>
              </a:spcBef>
            </a:pPr>
            <a:r>
              <a:rPr lang="pt-BR" sz="700" spc="-95" dirty="0">
                <a:solidFill>
                  <a:srgbClr val="585858"/>
                </a:solidFill>
                <a:latin typeface="Arial Black"/>
              </a:rPr>
              <a:t>Primera Pesquisa IPS completa concluída</a:t>
            </a:r>
            <a:r>
              <a:rPr lang="pt-BR" sz="800" spc="-75" dirty="0">
                <a:solidFill>
                  <a:srgbClr val="585858"/>
                </a:solidFill>
                <a:latin typeface="Arial Black"/>
              </a:rPr>
              <a:t>.</a:t>
            </a:r>
            <a:endParaRPr lang="pt-BR" sz="800" dirty="0">
              <a:latin typeface="Arial Black"/>
              <a:cs typeface="Arial Black"/>
            </a:endParaRPr>
          </a:p>
          <a:p>
            <a:pPr marL="12700" marR="5080">
              <a:lnSpc>
                <a:spcPct val="131500"/>
              </a:lnSpc>
              <a:spcBef>
                <a:spcPts val="75"/>
              </a:spcBef>
            </a:pPr>
            <a:endParaRPr sz="850" dirty="0">
              <a:latin typeface="Arial Black"/>
              <a:cs typeface="Arial Black"/>
            </a:endParaRPr>
          </a:p>
        </p:txBody>
      </p:sp>
      <p:grpSp>
        <p:nvGrpSpPr>
          <p:cNvPr id="118" name="Grupo 117">
            <a:extLst>
              <a:ext uri="{FF2B5EF4-FFF2-40B4-BE49-F238E27FC236}">
                <a16:creationId xmlns:a16="http://schemas.microsoft.com/office/drawing/2014/main" id="{C5A2FDF7-4BFD-4FF2-9AAD-46542ABDEA83}"/>
              </a:ext>
            </a:extLst>
          </p:cNvPr>
          <p:cNvGrpSpPr/>
          <p:nvPr/>
        </p:nvGrpSpPr>
        <p:grpSpPr>
          <a:xfrm>
            <a:off x="538163" y="3057525"/>
            <a:ext cx="478631" cy="485775"/>
            <a:chOff x="538163" y="3057525"/>
            <a:chExt cx="478631" cy="485775"/>
          </a:xfrm>
        </p:grpSpPr>
        <p:sp>
          <p:nvSpPr>
            <p:cNvPr id="119" name="Elipse 118">
              <a:extLst>
                <a:ext uri="{FF2B5EF4-FFF2-40B4-BE49-F238E27FC236}">
                  <a16:creationId xmlns:a16="http://schemas.microsoft.com/office/drawing/2014/main" id="{7DFC5BFD-D19A-42F3-934F-1EA107904A4D}"/>
                </a:ext>
              </a:extLst>
            </p:cNvPr>
            <p:cNvSpPr/>
            <p:nvPr/>
          </p:nvSpPr>
          <p:spPr>
            <a:xfrm>
              <a:off x="538163" y="3064669"/>
              <a:ext cx="478631" cy="4786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solidFill>
                  <a:schemeClr val="accent1"/>
                </a:solidFill>
              </a:endParaRPr>
            </a:p>
          </p:txBody>
        </p:sp>
        <p:grpSp>
          <p:nvGrpSpPr>
            <p:cNvPr id="120" name="Grupo 119">
              <a:extLst>
                <a:ext uri="{FF2B5EF4-FFF2-40B4-BE49-F238E27FC236}">
                  <a16:creationId xmlns:a16="http://schemas.microsoft.com/office/drawing/2014/main" id="{17326C57-D718-40E4-A081-395DE933926C}"/>
                </a:ext>
              </a:extLst>
            </p:cNvPr>
            <p:cNvGrpSpPr/>
            <p:nvPr/>
          </p:nvGrpSpPr>
          <p:grpSpPr>
            <a:xfrm>
              <a:off x="598487" y="3057525"/>
              <a:ext cx="357981" cy="470685"/>
              <a:chOff x="2435225" y="3429000"/>
              <a:chExt cx="357981" cy="470685"/>
            </a:xfrm>
          </p:grpSpPr>
          <p:sp>
            <p:nvSpPr>
              <p:cNvPr id="121" name="CuadroTexto 120">
                <a:extLst>
                  <a:ext uri="{FF2B5EF4-FFF2-40B4-BE49-F238E27FC236}">
                    <a16:creationId xmlns:a16="http://schemas.microsoft.com/office/drawing/2014/main" id="{ADBE97A7-0515-485C-AD30-31AC6296D441}"/>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20</a:t>
                </a:r>
              </a:p>
            </p:txBody>
          </p:sp>
          <p:sp>
            <p:nvSpPr>
              <p:cNvPr id="122" name="CuadroTexto 121">
                <a:extLst>
                  <a:ext uri="{FF2B5EF4-FFF2-40B4-BE49-F238E27FC236}">
                    <a16:creationId xmlns:a16="http://schemas.microsoft.com/office/drawing/2014/main" id="{9BB89CFD-2D93-455C-A036-F63B6AB6D807}"/>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08</a:t>
                </a:r>
              </a:p>
            </p:txBody>
          </p:sp>
        </p:grpSp>
      </p:grpSp>
      <p:grpSp>
        <p:nvGrpSpPr>
          <p:cNvPr id="123" name="Grupo 122">
            <a:extLst>
              <a:ext uri="{FF2B5EF4-FFF2-40B4-BE49-F238E27FC236}">
                <a16:creationId xmlns:a16="http://schemas.microsoft.com/office/drawing/2014/main" id="{79EA56FC-545B-4F28-AE8B-FD34EF70C9B4}"/>
              </a:ext>
            </a:extLst>
          </p:cNvPr>
          <p:cNvGrpSpPr/>
          <p:nvPr/>
        </p:nvGrpSpPr>
        <p:grpSpPr>
          <a:xfrm>
            <a:off x="1355664" y="3057525"/>
            <a:ext cx="478631" cy="485775"/>
            <a:chOff x="538163" y="3057525"/>
            <a:chExt cx="478631" cy="485775"/>
          </a:xfrm>
        </p:grpSpPr>
        <p:sp>
          <p:nvSpPr>
            <p:cNvPr id="124" name="Elipse 123">
              <a:extLst>
                <a:ext uri="{FF2B5EF4-FFF2-40B4-BE49-F238E27FC236}">
                  <a16:creationId xmlns:a16="http://schemas.microsoft.com/office/drawing/2014/main" id="{CD5BC1BE-6D84-45C8-BA22-7946A3D992D1}"/>
                </a:ext>
              </a:extLst>
            </p:cNvPr>
            <p:cNvSpPr/>
            <p:nvPr/>
          </p:nvSpPr>
          <p:spPr>
            <a:xfrm>
              <a:off x="538163" y="3064669"/>
              <a:ext cx="478631" cy="4786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p>
          </p:txBody>
        </p:sp>
        <p:grpSp>
          <p:nvGrpSpPr>
            <p:cNvPr id="125" name="Grupo 124">
              <a:extLst>
                <a:ext uri="{FF2B5EF4-FFF2-40B4-BE49-F238E27FC236}">
                  <a16:creationId xmlns:a16="http://schemas.microsoft.com/office/drawing/2014/main" id="{7031EA2F-6818-4BAA-A765-3B516AFD890E}"/>
                </a:ext>
              </a:extLst>
            </p:cNvPr>
            <p:cNvGrpSpPr/>
            <p:nvPr/>
          </p:nvGrpSpPr>
          <p:grpSpPr>
            <a:xfrm>
              <a:off x="598487" y="3057525"/>
              <a:ext cx="357981" cy="470685"/>
              <a:chOff x="2435225" y="3429000"/>
              <a:chExt cx="357981" cy="470685"/>
            </a:xfrm>
          </p:grpSpPr>
          <p:sp>
            <p:nvSpPr>
              <p:cNvPr id="126" name="CuadroTexto 125">
                <a:extLst>
                  <a:ext uri="{FF2B5EF4-FFF2-40B4-BE49-F238E27FC236}">
                    <a16:creationId xmlns:a16="http://schemas.microsoft.com/office/drawing/2014/main" id="{274056A6-C188-4CB0-8C2C-7049BD26BDB7}"/>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20</a:t>
                </a:r>
              </a:p>
            </p:txBody>
          </p:sp>
          <p:sp>
            <p:nvSpPr>
              <p:cNvPr id="127" name="CuadroTexto 126">
                <a:extLst>
                  <a:ext uri="{FF2B5EF4-FFF2-40B4-BE49-F238E27FC236}">
                    <a16:creationId xmlns:a16="http://schemas.microsoft.com/office/drawing/2014/main" id="{AB150F4C-D797-464E-A21F-D5C47FD534EA}"/>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09</a:t>
                </a:r>
              </a:p>
            </p:txBody>
          </p:sp>
        </p:grpSp>
      </p:grpSp>
      <p:grpSp>
        <p:nvGrpSpPr>
          <p:cNvPr id="128" name="Grupo 127">
            <a:extLst>
              <a:ext uri="{FF2B5EF4-FFF2-40B4-BE49-F238E27FC236}">
                <a16:creationId xmlns:a16="http://schemas.microsoft.com/office/drawing/2014/main" id="{DDEAB002-C4F8-4435-9C6A-8EC972D926AD}"/>
              </a:ext>
            </a:extLst>
          </p:cNvPr>
          <p:cNvGrpSpPr/>
          <p:nvPr/>
        </p:nvGrpSpPr>
        <p:grpSpPr>
          <a:xfrm>
            <a:off x="2173165" y="3057525"/>
            <a:ext cx="478631" cy="485775"/>
            <a:chOff x="538163" y="3057525"/>
            <a:chExt cx="478631" cy="485775"/>
          </a:xfrm>
        </p:grpSpPr>
        <p:sp>
          <p:nvSpPr>
            <p:cNvPr id="129" name="Elipse 128">
              <a:extLst>
                <a:ext uri="{FF2B5EF4-FFF2-40B4-BE49-F238E27FC236}">
                  <a16:creationId xmlns:a16="http://schemas.microsoft.com/office/drawing/2014/main" id="{AB651CA3-6D95-427A-BA4A-15BF34B1A6AD}"/>
                </a:ext>
              </a:extLst>
            </p:cNvPr>
            <p:cNvSpPr/>
            <p:nvPr/>
          </p:nvSpPr>
          <p:spPr>
            <a:xfrm>
              <a:off x="538163" y="3064669"/>
              <a:ext cx="478631" cy="4786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solidFill>
                  <a:schemeClr val="accent1"/>
                </a:solidFill>
              </a:endParaRPr>
            </a:p>
          </p:txBody>
        </p:sp>
        <p:grpSp>
          <p:nvGrpSpPr>
            <p:cNvPr id="130" name="Grupo 129">
              <a:extLst>
                <a:ext uri="{FF2B5EF4-FFF2-40B4-BE49-F238E27FC236}">
                  <a16:creationId xmlns:a16="http://schemas.microsoft.com/office/drawing/2014/main" id="{2C03B361-BA9A-4576-84D9-EC6AF0B6D8A7}"/>
                </a:ext>
              </a:extLst>
            </p:cNvPr>
            <p:cNvGrpSpPr/>
            <p:nvPr/>
          </p:nvGrpSpPr>
          <p:grpSpPr>
            <a:xfrm>
              <a:off x="598487" y="3057525"/>
              <a:ext cx="357981" cy="470685"/>
              <a:chOff x="2435225" y="3429000"/>
              <a:chExt cx="357981" cy="470685"/>
            </a:xfrm>
          </p:grpSpPr>
          <p:sp>
            <p:nvSpPr>
              <p:cNvPr id="131" name="CuadroTexto 130">
                <a:extLst>
                  <a:ext uri="{FF2B5EF4-FFF2-40B4-BE49-F238E27FC236}">
                    <a16:creationId xmlns:a16="http://schemas.microsoft.com/office/drawing/2014/main" id="{25F7A4F2-D545-43D2-9A4E-32E365522DA9}"/>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20</a:t>
                </a:r>
              </a:p>
            </p:txBody>
          </p:sp>
          <p:sp>
            <p:nvSpPr>
              <p:cNvPr id="132" name="CuadroTexto 131">
                <a:extLst>
                  <a:ext uri="{FF2B5EF4-FFF2-40B4-BE49-F238E27FC236}">
                    <a16:creationId xmlns:a16="http://schemas.microsoft.com/office/drawing/2014/main" id="{909EC73D-16AA-4CCB-B94D-21C920E75E1B}"/>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10</a:t>
                </a:r>
              </a:p>
            </p:txBody>
          </p:sp>
        </p:grpSp>
      </p:grpSp>
      <p:grpSp>
        <p:nvGrpSpPr>
          <p:cNvPr id="133" name="Grupo 132">
            <a:extLst>
              <a:ext uri="{FF2B5EF4-FFF2-40B4-BE49-F238E27FC236}">
                <a16:creationId xmlns:a16="http://schemas.microsoft.com/office/drawing/2014/main" id="{76B8A7AA-C402-43B0-95C8-8274DC0D2148}"/>
              </a:ext>
            </a:extLst>
          </p:cNvPr>
          <p:cNvGrpSpPr/>
          <p:nvPr/>
        </p:nvGrpSpPr>
        <p:grpSpPr>
          <a:xfrm>
            <a:off x="2990666" y="3057525"/>
            <a:ext cx="478631" cy="485775"/>
            <a:chOff x="538163" y="3057525"/>
            <a:chExt cx="478631" cy="485775"/>
          </a:xfrm>
        </p:grpSpPr>
        <p:sp>
          <p:nvSpPr>
            <p:cNvPr id="134" name="Elipse 133">
              <a:extLst>
                <a:ext uri="{FF2B5EF4-FFF2-40B4-BE49-F238E27FC236}">
                  <a16:creationId xmlns:a16="http://schemas.microsoft.com/office/drawing/2014/main" id="{2B88567D-A47F-466A-9FF5-8682ADC7CC01}"/>
                </a:ext>
              </a:extLst>
            </p:cNvPr>
            <p:cNvSpPr/>
            <p:nvPr/>
          </p:nvSpPr>
          <p:spPr>
            <a:xfrm>
              <a:off x="538163" y="3064669"/>
              <a:ext cx="478631" cy="4786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p>
          </p:txBody>
        </p:sp>
        <p:grpSp>
          <p:nvGrpSpPr>
            <p:cNvPr id="135" name="Grupo 134">
              <a:extLst>
                <a:ext uri="{FF2B5EF4-FFF2-40B4-BE49-F238E27FC236}">
                  <a16:creationId xmlns:a16="http://schemas.microsoft.com/office/drawing/2014/main" id="{4547B6FF-AE39-4FB4-863D-6305C861A0E4}"/>
                </a:ext>
              </a:extLst>
            </p:cNvPr>
            <p:cNvGrpSpPr/>
            <p:nvPr/>
          </p:nvGrpSpPr>
          <p:grpSpPr>
            <a:xfrm>
              <a:off x="598487" y="3057525"/>
              <a:ext cx="357981" cy="470685"/>
              <a:chOff x="2435225" y="3429000"/>
              <a:chExt cx="357981" cy="470685"/>
            </a:xfrm>
          </p:grpSpPr>
          <p:sp>
            <p:nvSpPr>
              <p:cNvPr id="136" name="CuadroTexto 135">
                <a:extLst>
                  <a:ext uri="{FF2B5EF4-FFF2-40B4-BE49-F238E27FC236}">
                    <a16:creationId xmlns:a16="http://schemas.microsoft.com/office/drawing/2014/main" id="{E2305A42-2947-4ADD-8168-0A99467BD038}"/>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20</a:t>
                </a:r>
              </a:p>
            </p:txBody>
          </p:sp>
          <p:sp>
            <p:nvSpPr>
              <p:cNvPr id="137" name="CuadroTexto 136">
                <a:extLst>
                  <a:ext uri="{FF2B5EF4-FFF2-40B4-BE49-F238E27FC236}">
                    <a16:creationId xmlns:a16="http://schemas.microsoft.com/office/drawing/2014/main" id="{5C5BCC22-E70E-4FE5-BB4E-D4593094F101}"/>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11</a:t>
                </a:r>
              </a:p>
            </p:txBody>
          </p:sp>
        </p:grpSp>
      </p:grpSp>
      <p:grpSp>
        <p:nvGrpSpPr>
          <p:cNvPr id="138" name="Grupo 137">
            <a:extLst>
              <a:ext uri="{FF2B5EF4-FFF2-40B4-BE49-F238E27FC236}">
                <a16:creationId xmlns:a16="http://schemas.microsoft.com/office/drawing/2014/main" id="{5C949AE9-90BE-4FBD-8521-51E4E4EADC71}"/>
              </a:ext>
            </a:extLst>
          </p:cNvPr>
          <p:cNvGrpSpPr/>
          <p:nvPr/>
        </p:nvGrpSpPr>
        <p:grpSpPr>
          <a:xfrm>
            <a:off x="3808167" y="3057525"/>
            <a:ext cx="478631" cy="485775"/>
            <a:chOff x="538163" y="3057525"/>
            <a:chExt cx="478631" cy="485775"/>
          </a:xfrm>
        </p:grpSpPr>
        <p:sp>
          <p:nvSpPr>
            <p:cNvPr id="139" name="Elipse 138">
              <a:extLst>
                <a:ext uri="{FF2B5EF4-FFF2-40B4-BE49-F238E27FC236}">
                  <a16:creationId xmlns:a16="http://schemas.microsoft.com/office/drawing/2014/main" id="{F27B3657-5046-4A29-93D5-7CB319FEBCC3}"/>
                </a:ext>
              </a:extLst>
            </p:cNvPr>
            <p:cNvSpPr/>
            <p:nvPr/>
          </p:nvSpPr>
          <p:spPr>
            <a:xfrm>
              <a:off x="538163" y="3064669"/>
              <a:ext cx="478631" cy="4786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solidFill>
                  <a:schemeClr val="accent1"/>
                </a:solidFill>
              </a:endParaRPr>
            </a:p>
          </p:txBody>
        </p:sp>
        <p:grpSp>
          <p:nvGrpSpPr>
            <p:cNvPr id="140" name="Grupo 139">
              <a:extLst>
                <a:ext uri="{FF2B5EF4-FFF2-40B4-BE49-F238E27FC236}">
                  <a16:creationId xmlns:a16="http://schemas.microsoft.com/office/drawing/2014/main" id="{ED4C9060-78D3-4B76-B3B5-C8B49FCB860F}"/>
                </a:ext>
              </a:extLst>
            </p:cNvPr>
            <p:cNvGrpSpPr/>
            <p:nvPr/>
          </p:nvGrpSpPr>
          <p:grpSpPr>
            <a:xfrm>
              <a:off x="598487" y="3057525"/>
              <a:ext cx="357981" cy="470685"/>
              <a:chOff x="2435225" y="3429000"/>
              <a:chExt cx="357981" cy="470685"/>
            </a:xfrm>
          </p:grpSpPr>
          <p:sp>
            <p:nvSpPr>
              <p:cNvPr id="141" name="CuadroTexto 140">
                <a:extLst>
                  <a:ext uri="{FF2B5EF4-FFF2-40B4-BE49-F238E27FC236}">
                    <a16:creationId xmlns:a16="http://schemas.microsoft.com/office/drawing/2014/main" id="{6A3F7011-A5AD-44C3-A757-36BF11B98009}"/>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20</a:t>
                </a:r>
              </a:p>
            </p:txBody>
          </p:sp>
          <p:sp>
            <p:nvSpPr>
              <p:cNvPr id="142" name="CuadroTexto 141">
                <a:extLst>
                  <a:ext uri="{FF2B5EF4-FFF2-40B4-BE49-F238E27FC236}">
                    <a16:creationId xmlns:a16="http://schemas.microsoft.com/office/drawing/2014/main" id="{332D45C8-A9EC-4E93-8003-B3DD450EA2F0}"/>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12</a:t>
                </a:r>
              </a:p>
            </p:txBody>
          </p:sp>
        </p:grpSp>
      </p:grpSp>
      <p:cxnSp>
        <p:nvCxnSpPr>
          <p:cNvPr id="143" name="Conector recto 142">
            <a:extLst>
              <a:ext uri="{FF2B5EF4-FFF2-40B4-BE49-F238E27FC236}">
                <a16:creationId xmlns:a16="http://schemas.microsoft.com/office/drawing/2014/main" id="{2A786293-0F35-491F-A5EC-408897B9E86C}"/>
              </a:ext>
            </a:extLst>
          </p:cNvPr>
          <p:cNvCxnSpPr>
            <a:cxnSpLocks/>
          </p:cNvCxnSpPr>
          <p:nvPr/>
        </p:nvCxnSpPr>
        <p:spPr>
          <a:xfrm>
            <a:off x="1016794"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4" name="Conector recto 143">
            <a:extLst>
              <a:ext uri="{FF2B5EF4-FFF2-40B4-BE49-F238E27FC236}">
                <a16:creationId xmlns:a16="http://schemas.microsoft.com/office/drawing/2014/main" id="{FEF3E57B-58A1-40CC-BE6F-583753B13904}"/>
              </a:ext>
            </a:extLst>
          </p:cNvPr>
          <p:cNvCxnSpPr>
            <a:cxnSpLocks/>
          </p:cNvCxnSpPr>
          <p:nvPr/>
        </p:nvCxnSpPr>
        <p:spPr>
          <a:xfrm>
            <a:off x="1834296"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5" name="Conector recto 144">
            <a:extLst>
              <a:ext uri="{FF2B5EF4-FFF2-40B4-BE49-F238E27FC236}">
                <a16:creationId xmlns:a16="http://schemas.microsoft.com/office/drawing/2014/main" id="{4289D750-A1DA-498E-ADDC-5A8E3351A94A}"/>
              </a:ext>
            </a:extLst>
          </p:cNvPr>
          <p:cNvCxnSpPr>
            <a:cxnSpLocks/>
          </p:cNvCxnSpPr>
          <p:nvPr/>
        </p:nvCxnSpPr>
        <p:spPr>
          <a:xfrm>
            <a:off x="2651798"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6" name="Conector recto 145">
            <a:extLst>
              <a:ext uri="{FF2B5EF4-FFF2-40B4-BE49-F238E27FC236}">
                <a16:creationId xmlns:a16="http://schemas.microsoft.com/office/drawing/2014/main" id="{ABE0AB2E-A590-4B8B-A364-F27FD291D5FA}"/>
              </a:ext>
            </a:extLst>
          </p:cNvPr>
          <p:cNvCxnSpPr>
            <a:cxnSpLocks/>
          </p:cNvCxnSpPr>
          <p:nvPr/>
        </p:nvCxnSpPr>
        <p:spPr>
          <a:xfrm>
            <a:off x="3469300"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47" name="Grupo 146">
            <a:extLst>
              <a:ext uri="{FF2B5EF4-FFF2-40B4-BE49-F238E27FC236}">
                <a16:creationId xmlns:a16="http://schemas.microsoft.com/office/drawing/2014/main" id="{79AFE7BA-5259-427A-AFAF-6A3BCFCF4A69}"/>
              </a:ext>
            </a:extLst>
          </p:cNvPr>
          <p:cNvGrpSpPr/>
          <p:nvPr/>
        </p:nvGrpSpPr>
        <p:grpSpPr>
          <a:xfrm>
            <a:off x="4625668" y="3057525"/>
            <a:ext cx="478631" cy="485775"/>
            <a:chOff x="538163" y="3057525"/>
            <a:chExt cx="478631" cy="485775"/>
          </a:xfrm>
        </p:grpSpPr>
        <p:sp>
          <p:nvSpPr>
            <p:cNvPr id="148" name="Elipse 147">
              <a:extLst>
                <a:ext uri="{FF2B5EF4-FFF2-40B4-BE49-F238E27FC236}">
                  <a16:creationId xmlns:a16="http://schemas.microsoft.com/office/drawing/2014/main" id="{E392C0C1-2816-4221-BECE-2EC5FF92F84C}"/>
                </a:ext>
              </a:extLst>
            </p:cNvPr>
            <p:cNvSpPr/>
            <p:nvPr/>
          </p:nvSpPr>
          <p:spPr>
            <a:xfrm>
              <a:off x="538163" y="3064669"/>
              <a:ext cx="478631" cy="4786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solidFill>
                  <a:schemeClr val="accent1"/>
                </a:solidFill>
              </a:endParaRPr>
            </a:p>
          </p:txBody>
        </p:sp>
        <p:grpSp>
          <p:nvGrpSpPr>
            <p:cNvPr id="149" name="Grupo 148">
              <a:extLst>
                <a:ext uri="{FF2B5EF4-FFF2-40B4-BE49-F238E27FC236}">
                  <a16:creationId xmlns:a16="http://schemas.microsoft.com/office/drawing/2014/main" id="{BEC040BF-E25E-4B9F-8CAC-A328E549D06B}"/>
                </a:ext>
              </a:extLst>
            </p:cNvPr>
            <p:cNvGrpSpPr/>
            <p:nvPr/>
          </p:nvGrpSpPr>
          <p:grpSpPr>
            <a:xfrm>
              <a:off x="598487" y="3057525"/>
              <a:ext cx="357981" cy="470685"/>
              <a:chOff x="2435225" y="3429000"/>
              <a:chExt cx="357981" cy="470685"/>
            </a:xfrm>
          </p:grpSpPr>
          <p:sp>
            <p:nvSpPr>
              <p:cNvPr id="150" name="CuadroTexto 149">
                <a:extLst>
                  <a:ext uri="{FF2B5EF4-FFF2-40B4-BE49-F238E27FC236}">
                    <a16:creationId xmlns:a16="http://schemas.microsoft.com/office/drawing/2014/main" id="{1D239D8E-3C3F-47C7-8255-7D879BA392AF}"/>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20</a:t>
                </a:r>
              </a:p>
            </p:txBody>
          </p:sp>
          <p:sp>
            <p:nvSpPr>
              <p:cNvPr id="151" name="CuadroTexto 150">
                <a:extLst>
                  <a:ext uri="{FF2B5EF4-FFF2-40B4-BE49-F238E27FC236}">
                    <a16:creationId xmlns:a16="http://schemas.microsoft.com/office/drawing/2014/main" id="{A70CF35A-B47E-49FF-8964-4393FFF76694}"/>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13</a:t>
                </a:r>
              </a:p>
            </p:txBody>
          </p:sp>
        </p:grpSp>
      </p:grpSp>
      <p:grpSp>
        <p:nvGrpSpPr>
          <p:cNvPr id="152" name="Grupo 151">
            <a:extLst>
              <a:ext uri="{FF2B5EF4-FFF2-40B4-BE49-F238E27FC236}">
                <a16:creationId xmlns:a16="http://schemas.microsoft.com/office/drawing/2014/main" id="{A97B5E7B-2EE4-4E21-A5A3-7F87C11E1E59}"/>
              </a:ext>
            </a:extLst>
          </p:cNvPr>
          <p:cNvGrpSpPr/>
          <p:nvPr/>
        </p:nvGrpSpPr>
        <p:grpSpPr>
          <a:xfrm>
            <a:off x="5443169" y="3057525"/>
            <a:ext cx="478631" cy="485775"/>
            <a:chOff x="538163" y="3057525"/>
            <a:chExt cx="478631" cy="485775"/>
          </a:xfrm>
        </p:grpSpPr>
        <p:sp>
          <p:nvSpPr>
            <p:cNvPr id="153" name="Elipse 152">
              <a:extLst>
                <a:ext uri="{FF2B5EF4-FFF2-40B4-BE49-F238E27FC236}">
                  <a16:creationId xmlns:a16="http://schemas.microsoft.com/office/drawing/2014/main" id="{816C1732-6575-4105-B245-5551D9DBD25C}"/>
                </a:ext>
              </a:extLst>
            </p:cNvPr>
            <p:cNvSpPr/>
            <p:nvPr/>
          </p:nvSpPr>
          <p:spPr>
            <a:xfrm>
              <a:off x="538163" y="3064669"/>
              <a:ext cx="478631" cy="4786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solidFill>
                  <a:schemeClr val="accent1"/>
                </a:solidFill>
              </a:endParaRPr>
            </a:p>
          </p:txBody>
        </p:sp>
        <p:grpSp>
          <p:nvGrpSpPr>
            <p:cNvPr id="154" name="Grupo 153">
              <a:extLst>
                <a:ext uri="{FF2B5EF4-FFF2-40B4-BE49-F238E27FC236}">
                  <a16:creationId xmlns:a16="http://schemas.microsoft.com/office/drawing/2014/main" id="{45D39975-ED70-4963-9496-D23955623033}"/>
                </a:ext>
              </a:extLst>
            </p:cNvPr>
            <p:cNvGrpSpPr/>
            <p:nvPr/>
          </p:nvGrpSpPr>
          <p:grpSpPr>
            <a:xfrm>
              <a:off x="598487" y="3057525"/>
              <a:ext cx="357981" cy="470685"/>
              <a:chOff x="2435225" y="3429000"/>
              <a:chExt cx="357981" cy="470685"/>
            </a:xfrm>
          </p:grpSpPr>
          <p:sp>
            <p:nvSpPr>
              <p:cNvPr id="155" name="CuadroTexto 154">
                <a:extLst>
                  <a:ext uri="{FF2B5EF4-FFF2-40B4-BE49-F238E27FC236}">
                    <a16:creationId xmlns:a16="http://schemas.microsoft.com/office/drawing/2014/main" id="{8D4535CD-50B4-4809-9397-DDF0F69A5CEA}"/>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20</a:t>
                </a:r>
              </a:p>
            </p:txBody>
          </p:sp>
          <p:sp>
            <p:nvSpPr>
              <p:cNvPr id="156" name="CuadroTexto 155">
                <a:extLst>
                  <a:ext uri="{FF2B5EF4-FFF2-40B4-BE49-F238E27FC236}">
                    <a16:creationId xmlns:a16="http://schemas.microsoft.com/office/drawing/2014/main" id="{5CB1872E-65BC-448A-93E8-0B8F1B27846B}"/>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14</a:t>
                </a:r>
              </a:p>
            </p:txBody>
          </p:sp>
        </p:grpSp>
      </p:grpSp>
      <p:grpSp>
        <p:nvGrpSpPr>
          <p:cNvPr id="157" name="Grupo 156">
            <a:extLst>
              <a:ext uri="{FF2B5EF4-FFF2-40B4-BE49-F238E27FC236}">
                <a16:creationId xmlns:a16="http://schemas.microsoft.com/office/drawing/2014/main" id="{34D8153B-2B10-45AF-92FB-BA58EADCC50E}"/>
              </a:ext>
            </a:extLst>
          </p:cNvPr>
          <p:cNvGrpSpPr/>
          <p:nvPr/>
        </p:nvGrpSpPr>
        <p:grpSpPr>
          <a:xfrm>
            <a:off x="6260670" y="3057525"/>
            <a:ext cx="478631" cy="485775"/>
            <a:chOff x="538163" y="3057525"/>
            <a:chExt cx="478631" cy="485775"/>
          </a:xfrm>
        </p:grpSpPr>
        <p:sp>
          <p:nvSpPr>
            <p:cNvPr id="158" name="Elipse 157">
              <a:extLst>
                <a:ext uri="{FF2B5EF4-FFF2-40B4-BE49-F238E27FC236}">
                  <a16:creationId xmlns:a16="http://schemas.microsoft.com/office/drawing/2014/main" id="{CC8ABFF4-3D41-4799-B7FE-7FB11B579E54}"/>
                </a:ext>
              </a:extLst>
            </p:cNvPr>
            <p:cNvSpPr/>
            <p:nvPr/>
          </p:nvSpPr>
          <p:spPr>
            <a:xfrm>
              <a:off x="538163" y="3064669"/>
              <a:ext cx="478631" cy="4786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solidFill>
                  <a:schemeClr val="bg1"/>
                </a:solidFill>
              </a:endParaRPr>
            </a:p>
          </p:txBody>
        </p:sp>
        <p:grpSp>
          <p:nvGrpSpPr>
            <p:cNvPr id="159" name="Grupo 158">
              <a:extLst>
                <a:ext uri="{FF2B5EF4-FFF2-40B4-BE49-F238E27FC236}">
                  <a16:creationId xmlns:a16="http://schemas.microsoft.com/office/drawing/2014/main" id="{246CD3C5-FA73-4FF2-82DC-9D3FF05F33D1}"/>
                </a:ext>
              </a:extLst>
            </p:cNvPr>
            <p:cNvGrpSpPr/>
            <p:nvPr/>
          </p:nvGrpSpPr>
          <p:grpSpPr>
            <a:xfrm>
              <a:off x="598487" y="3057525"/>
              <a:ext cx="357981" cy="470685"/>
              <a:chOff x="2435225" y="3429000"/>
              <a:chExt cx="357981" cy="470685"/>
            </a:xfrm>
          </p:grpSpPr>
          <p:sp>
            <p:nvSpPr>
              <p:cNvPr id="160" name="CuadroTexto 159">
                <a:extLst>
                  <a:ext uri="{FF2B5EF4-FFF2-40B4-BE49-F238E27FC236}">
                    <a16:creationId xmlns:a16="http://schemas.microsoft.com/office/drawing/2014/main" id="{6670C4CF-F1B8-4B79-8E00-50B02A6478C2}"/>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20</a:t>
                </a:r>
              </a:p>
            </p:txBody>
          </p:sp>
          <p:sp>
            <p:nvSpPr>
              <p:cNvPr id="161" name="CuadroTexto 160">
                <a:extLst>
                  <a:ext uri="{FF2B5EF4-FFF2-40B4-BE49-F238E27FC236}">
                    <a16:creationId xmlns:a16="http://schemas.microsoft.com/office/drawing/2014/main" id="{C9F39982-9E0E-42A6-8F15-5DF35C1ABF74}"/>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15</a:t>
                </a:r>
              </a:p>
            </p:txBody>
          </p:sp>
        </p:grpSp>
      </p:grpSp>
      <p:grpSp>
        <p:nvGrpSpPr>
          <p:cNvPr id="162" name="Grupo 161">
            <a:extLst>
              <a:ext uri="{FF2B5EF4-FFF2-40B4-BE49-F238E27FC236}">
                <a16:creationId xmlns:a16="http://schemas.microsoft.com/office/drawing/2014/main" id="{3EDC80F7-49F5-4237-B9FF-AF9039E0D8CD}"/>
              </a:ext>
            </a:extLst>
          </p:cNvPr>
          <p:cNvGrpSpPr/>
          <p:nvPr/>
        </p:nvGrpSpPr>
        <p:grpSpPr>
          <a:xfrm>
            <a:off x="7078171" y="3057525"/>
            <a:ext cx="478631" cy="485775"/>
            <a:chOff x="538163" y="3057525"/>
            <a:chExt cx="478631" cy="485775"/>
          </a:xfrm>
        </p:grpSpPr>
        <p:sp>
          <p:nvSpPr>
            <p:cNvPr id="163" name="Elipse 162">
              <a:extLst>
                <a:ext uri="{FF2B5EF4-FFF2-40B4-BE49-F238E27FC236}">
                  <a16:creationId xmlns:a16="http://schemas.microsoft.com/office/drawing/2014/main" id="{29BA1295-80AF-4B4F-9A39-E5197D117715}"/>
                </a:ext>
              </a:extLst>
            </p:cNvPr>
            <p:cNvSpPr/>
            <p:nvPr/>
          </p:nvSpPr>
          <p:spPr>
            <a:xfrm>
              <a:off x="538163" y="3064669"/>
              <a:ext cx="478631" cy="4786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solidFill>
                  <a:schemeClr val="accent1"/>
                </a:solidFill>
              </a:endParaRPr>
            </a:p>
          </p:txBody>
        </p:sp>
        <p:grpSp>
          <p:nvGrpSpPr>
            <p:cNvPr id="164" name="Grupo 163">
              <a:extLst>
                <a:ext uri="{FF2B5EF4-FFF2-40B4-BE49-F238E27FC236}">
                  <a16:creationId xmlns:a16="http://schemas.microsoft.com/office/drawing/2014/main" id="{41F5128A-306F-41F3-8AB8-2690357BE0A1}"/>
                </a:ext>
              </a:extLst>
            </p:cNvPr>
            <p:cNvGrpSpPr/>
            <p:nvPr/>
          </p:nvGrpSpPr>
          <p:grpSpPr>
            <a:xfrm>
              <a:off x="598487" y="3057525"/>
              <a:ext cx="357981" cy="470685"/>
              <a:chOff x="2435225" y="3429000"/>
              <a:chExt cx="357981" cy="470685"/>
            </a:xfrm>
          </p:grpSpPr>
          <p:sp>
            <p:nvSpPr>
              <p:cNvPr id="165" name="CuadroTexto 164">
                <a:extLst>
                  <a:ext uri="{FF2B5EF4-FFF2-40B4-BE49-F238E27FC236}">
                    <a16:creationId xmlns:a16="http://schemas.microsoft.com/office/drawing/2014/main" id="{C5B3942A-195E-4834-BCB3-07E95C0849B7}"/>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20</a:t>
                </a:r>
              </a:p>
            </p:txBody>
          </p:sp>
          <p:sp>
            <p:nvSpPr>
              <p:cNvPr id="166" name="CuadroTexto 165">
                <a:extLst>
                  <a:ext uri="{FF2B5EF4-FFF2-40B4-BE49-F238E27FC236}">
                    <a16:creationId xmlns:a16="http://schemas.microsoft.com/office/drawing/2014/main" id="{A8279153-E450-4DC6-AC08-F40ED60B43E4}"/>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16</a:t>
                </a:r>
              </a:p>
            </p:txBody>
          </p:sp>
        </p:grpSp>
      </p:grpSp>
      <p:grpSp>
        <p:nvGrpSpPr>
          <p:cNvPr id="167" name="Grupo 166">
            <a:extLst>
              <a:ext uri="{FF2B5EF4-FFF2-40B4-BE49-F238E27FC236}">
                <a16:creationId xmlns:a16="http://schemas.microsoft.com/office/drawing/2014/main" id="{45019020-8DC9-4457-951A-8395876C5F02}"/>
              </a:ext>
            </a:extLst>
          </p:cNvPr>
          <p:cNvGrpSpPr/>
          <p:nvPr/>
        </p:nvGrpSpPr>
        <p:grpSpPr>
          <a:xfrm>
            <a:off x="7895672" y="3057525"/>
            <a:ext cx="478631" cy="485775"/>
            <a:chOff x="538163" y="3057525"/>
            <a:chExt cx="478631" cy="485775"/>
          </a:xfrm>
        </p:grpSpPr>
        <p:sp>
          <p:nvSpPr>
            <p:cNvPr id="168" name="Elipse 167">
              <a:extLst>
                <a:ext uri="{FF2B5EF4-FFF2-40B4-BE49-F238E27FC236}">
                  <a16:creationId xmlns:a16="http://schemas.microsoft.com/office/drawing/2014/main" id="{67B5A526-3B0E-4EA9-9166-0CF90A2809D8}"/>
                </a:ext>
              </a:extLst>
            </p:cNvPr>
            <p:cNvSpPr/>
            <p:nvPr/>
          </p:nvSpPr>
          <p:spPr>
            <a:xfrm>
              <a:off x="538163" y="3064669"/>
              <a:ext cx="478631" cy="4786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solidFill>
                  <a:schemeClr val="accent1"/>
                </a:solidFill>
              </a:endParaRPr>
            </a:p>
          </p:txBody>
        </p:sp>
        <p:grpSp>
          <p:nvGrpSpPr>
            <p:cNvPr id="169" name="Grupo 168">
              <a:extLst>
                <a:ext uri="{FF2B5EF4-FFF2-40B4-BE49-F238E27FC236}">
                  <a16:creationId xmlns:a16="http://schemas.microsoft.com/office/drawing/2014/main" id="{C42BFCC5-45E1-4346-A0F7-01B6FC5841FF}"/>
                </a:ext>
              </a:extLst>
            </p:cNvPr>
            <p:cNvGrpSpPr/>
            <p:nvPr/>
          </p:nvGrpSpPr>
          <p:grpSpPr>
            <a:xfrm>
              <a:off x="598487" y="3057525"/>
              <a:ext cx="357981" cy="470685"/>
              <a:chOff x="2435225" y="3429000"/>
              <a:chExt cx="357981" cy="470685"/>
            </a:xfrm>
          </p:grpSpPr>
          <p:sp>
            <p:nvSpPr>
              <p:cNvPr id="170" name="CuadroTexto 169">
                <a:extLst>
                  <a:ext uri="{FF2B5EF4-FFF2-40B4-BE49-F238E27FC236}">
                    <a16:creationId xmlns:a16="http://schemas.microsoft.com/office/drawing/2014/main" id="{FAB673C7-1BD2-4323-A4D6-19E6B875DEAC}"/>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20</a:t>
                </a:r>
              </a:p>
            </p:txBody>
          </p:sp>
          <p:sp>
            <p:nvSpPr>
              <p:cNvPr id="171" name="CuadroTexto 170">
                <a:extLst>
                  <a:ext uri="{FF2B5EF4-FFF2-40B4-BE49-F238E27FC236}">
                    <a16:creationId xmlns:a16="http://schemas.microsoft.com/office/drawing/2014/main" id="{33B8471E-C9BF-48DB-B318-E399064B69C0}"/>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17</a:t>
                </a:r>
              </a:p>
            </p:txBody>
          </p:sp>
        </p:grpSp>
      </p:grpSp>
      <p:grpSp>
        <p:nvGrpSpPr>
          <p:cNvPr id="172" name="Grupo 171">
            <a:extLst>
              <a:ext uri="{FF2B5EF4-FFF2-40B4-BE49-F238E27FC236}">
                <a16:creationId xmlns:a16="http://schemas.microsoft.com/office/drawing/2014/main" id="{7285F243-42C7-46CE-B35D-3B5860F8A9E5}"/>
              </a:ext>
            </a:extLst>
          </p:cNvPr>
          <p:cNvGrpSpPr/>
          <p:nvPr/>
        </p:nvGrpSpPr>
        <p:grpSpPr>
          <a:xfrm>
            <a:off x="8713173" y="3057525"/>
            <a:ext cx="478631" cy="485775"/>
            <a:chOff x="538163" y="3057525"/>
            <a:chExt cx="478631" cy="485775"/>
          </a:xfrm>
        </p:grpSpPr>
        <p:sp>
          <p:nvSpPr>
            <p:cNvPr id="173" name="Elipse 172">
              <a:extLst>
                <a:ext uri="{FF2B5EF4-FFF2-40B4-BE49-F238E27FC236}">
                  <a16:creationId xmlns:a16="http://schemas.microsoft.com/office/drawing/2014/main" id="{5484D03C-ACC0-4FC5-AFA8-4CFFA48C34E5}"/>
                </a:ext>
              </a:extLst>
            </p:cNvPr>
            <p:cNvSpPr/>
            <p:nvPr/>
          </p:nvSpPr>
          <p:spPr>
            <a:xfrm>
              <a:off x="538163" y="3064669"/>
              <a:ext cx="478631" cy="4786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solidFill>
                  <a:schemeClr val="accent1"/>
                </a:solidFill>
              </a:endParaRPr>
            </a:p>
          </p:txBody>
        </p:sp>
        <p:grpSp>
          <p:nvGrpSpPr>
            <p:cNvPr id="174" name="Grupo 173">
              <a:extLst>
                <a:ext uri="{FF2B5EF4-FFF2-40B4-BE49-F238E27FC236}">
                  <a16:creationId xmlns:a16="http://schemas.microsoft.com/office/drawing/2014/main" id="{C8EE41D0-71E4-4FA9-BCBD-31C37AF32CD8}"/>
                </a:ext>
              </a:extLst>
            </p:cNvPr>
            <p:cNvGrpSpPr/>
            <p:nvPr/>
          </p:nvGrpSpPr>
          <p:grpSpPr>
            <a:xfrm>
              <a:off x="598487" y="3057525"/>
              <a:ext cx="357981" cy="470685"/>
              <a:chOff x="2435225" y="3429000"/>
              <a:chExt cx="357981" cy="470685"/>
            </a:xfrm>
          </p:grpSpPr>
          <p:sp>
            <p:nvSpPr>
              <p:cNvPr id="175" name="CuadroTexto 174">
                <a:extLst>
                  <a:ext uri="{FF2B5EF4-FFF2-40B4-BE49-F238E27FC236}">
                    <a16:creationId xmlns:a16="http://schemas.microsoft.com/office/drawing/2014/main" id="{5D992143-2304-48C7-BAF0-8415C4BA4A9E}"/>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20</a:t>
                </a:r>
              </a:p>
            </p:txBody>
          </p:sp>
          <p:sp>
            <p:nvSpPr>
              <p:cNvPr id="176" name="CuadroTexto 175">
                <a:extLst>
                  <a:ext uri="{FF2B5EF4-FFF2-40B4-BE49-F238E27FC236}">
                    <a16:creationId xmlns:a16="http://schemas.microsoft.com/office/drawing/2014/main" id="{C6EB1E19-D027-4261-8A7B-0F4C3ADABA21}"/>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18</a:t>
                </a:r>
              </a:p>
            </p:txBody>
          </p:sp>
        </p:grpSp>
      </p:grpSp>
      <p:cxnSp>
        <p:nvCxnSpPr>
          <p:cNvPr id="177" name="Conector recto 176">
            <a:extLst>
              <a:ext uri="{FF2B5EF4-FFF2-40B4-BE49-F238E27FC236}">
                <a16:creationId xmlns:a16="http://schemas.microsoft.com/office/drawing/2014/main" id="{03983071-1DFF-4B30-A30D-0372BB1E71FF}"/>
              </a:ext>
            </a:extLst>
          </p:cNvPr>
          <p:cNvCxnSpPr>
            <a:cxnSpLocks/>
          </p:cNvCxnSpPr>
          <p:nvPr/>
        </p:nvCxnSpPr>
        <p:spPr>
          <a:xfrm>
            <a:off x="4286802"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8" name="Conector recto 177">
            <a:extLst>
              <a:ext uri="{FF2B5EF4-FFF2-40B4-BE49-F238E27FC236}">
                <a16:creationId xmlns:a16="http://schemas.microsoft.com/office/drawing/2014/main" id="{3F03E5DA-78C7-4EC7-AAD6-E7095C777BD5}"/>
              </a:ext>
            </a:extLst>
          </p:cNvPr>
          <p:cNvCxnSpPr>
            <a:cxnSpLocks/>
          </p:cNvCxnSpPr>
          <p:nvPr/>
        </p:nvCxnSpPr>
        <p:spPr>
          <a:xfrm>
            <a:off x="5104304"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9" name="Conector recto 178">
            <a:extLst>
              <a:ext uri="{FF2B5EF4-FFF2-40B4-BE49-F238E27FC236}">
                <a16:creationId xmlns:a16="http://schemas.microsoft.com/office/drawing/2014/main" id="{3B4C01A3-8E03-43E5-8899-216D998E7BAF}"/>
              </a:ext>
            </a:extLst>
          </p:cNvPr>
          <p:cNvCxnSpPr>
            <a:cxnSpLocks/>
          </p:cNvCxnSpPr>
          <p:nvPr/>
        </p:nvCxnSpPr>
        <p:spPr>
          <a:xfrm>
            <a:off x="5921806"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0" name="Conector recto 179">
            <a:extLst>
              <a:ext uri="{FF2B5EF4-FFF2-40B4-BE49-F238E27FC236}">
                <a16:creationId xmlns:a16="http://schemas.microsoft.com/office/drawing/2014/main" id="{094F0DAB-ABAD-439B-8C4A-474FB76CD9E4}"/>
              </a:ext>
            </a:extLst>
          </p:cNvPr>
          <p:cNvCxnSpPr>
            <a:cxnSpLocks/>
          </p:cNvCxnSpPr>
          <p:nvPr/>
        </p:nvCxnSpPr>
        <p:spPr>
          <a:xfrm>
            <a:off x="6739308"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1" name="Conector recto 180">
            <a:extLst>
              <a:ext uri="{FF2B5EF4-FFF2-40B4-BE49-F238E27FC236}">
                <a16:creationId xmlns:a16="http://schemas.microsoft.com/office/drawing/2014/main" id="{71A39574-916E-4A4E-A120-8F2FE4D1C373}"/>
              </a:ext>
            </a:extLst>
          </p:cNvPr>
          <p:cNvCxnSpPr>
            <a:cxnSpLocks/>
          </p:cNvCxnSpPr>
          <p:nvPr/>
        </p:nvCxnSpPr>
        <p:spPr>
          <a:xfrm>
            <a:off x="7556810"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2" name="Conector recto 181">
            <a:extLst>
              <a:ext uri="{FF2B5EF4-FFF2-40B4-BE49-F238E27FC236}">
                <a16:creationId xmlns:a16="http://schemas.microsoft.com/office/drawing/2014/main" id="{26D5BFA7-8E07-4BE3-9D6C-56251B7CDD53}"/>
              </a:ext>
            </a:extLst>
          </p:cNvPr>
          <p:cNvCxnSpPr>
            <a:cxnSpLocks/>
          </p:cNvCxnSpPr>
          <p:nvPr/>
        </p:nvCxnSpPr>
        <p:spPr>
          <a:xfrm>
            <a:off x="8374312"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3" name="Grupo 182">
            <a:extLst>
              <a:ext uri="{FF2B5EF4-FFF2-40B4-BE49-F238E27FC236}">
                <a16:creationId xmlns:a16="http://schemas.microsoft.com/office/drawing/2014/main" id="{EB3ED511-A6CF-4436-BC04-C2EEC8E3BD38}"/>
              </a:ext>
            </a:extLst>
          </p:cNvPr>
          <p:cNvGrpSpPr/>
          <p:nvPr/>
        </p:nvGrpSpPr>
        <p:grpSpPr>
          <a:xfrm>
            <a:off x="9530674" y="3057525"/>
            <a:ext cx="478631" cy="485775"/>
            <a:chOff x="538163" y="3057525"/>
            <a:chExt cx="478631" cy="485775"/>
          </a:xfrm>
        </p:grpSpPr>
        <p:sp>
          <p:nvSpPr>
            <p:cNvPr id="184" name="Elipse 183">
              <a:extLst>
                <a:ext uri="{FF2B5EF4-FFF2-40B4-BE49-F238E27FC236}">
                  <a16:creationId xmlns:a16="http://schemas.microsoft.com/office/drawing/2014/main" id="{A053B390-1A5F-4DFD-B3A8-21711B0593FE}"/>
                </a:ext>
              </a:extLst>
            </p:cNvPr>
            <p:cNvSpPr/>
            <p:nvPr/>
          </p:nvSpPr>
          <p:spPr>
            <a:xfrm>
              <a:off x="538163" y="3064669"/>
              <a:ext cx="478631" cy="4786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p>
          </p:txBody>
        </p:sp>
        <p:grpSp>
          <p:nvGrpSpPr>
            <p:cNvPr id="185" name="Grupo 184">
              <a:extLst>
                <a:ext uri="{FF2B5EF4-FFF2-40B4-BE49-F238E27FC236}">
                  <a16:creationId xmlns:a16="http://schemas.microsoft.com/office/drawing/2014/main" id="{13BBAD32-4F70-4051-94B1-D54C14DBAC3B}"/>
                </a:ext>
              </a:extLst>
            </p:cNvPr>
            <p:cNvGrpSpPr/>
            <p:nvPr/>
          </p:nvGrpSpPr>
          <p:grpSpPr>
            <a:xfrm>
              <a:off x="598487" y="3057525"/>
              <a:ext cx="357981" cy="470685"/>
              <a:chOff x="2435225" y="3429000"/>
              <a:chExt cx="357981" cy="470685"/>
            </a:xfrm>
          </p:grpSpPr>
          <p:sp>
            <p:nvSpPr>
              <p:cNvPr id="186" name="CuadroTexto 185">
                <a:extLst>
                  <a:ext uri="{FF2B5EF4-FFF2-40B4-BE49-F238E27FC236}">
                    <a16:creationId xmlns:a16="http://schemas.microsoft.com/office/drawing/2014/main" id="{EB1CEC29-96CA-4A38-B31E-761445CFD437}"/>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20</a:t>
                </a:r>
              </a:p>
            </p:txBody>
          </p:sp>
          <p:sp>
            <p:nvSpPr>
              <p:cNvPr id="187" name="CuadroTexto 186">
                <a:extLst>
                  <a:ext uri="{FF2B5EF4-FFF2-40B4-BE49-F238E27FC236}">
                    <a16:creationId xmlns:a16="http://schemas.microsoft.com/office/drawing/2014/main" id="{AE4AAD72-50FC-4EF4-A15B-BFE9E068036E}"/>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19</a:t>
                </a:r>
              </a:p>
            </p:txBody>
          </p:sp>
        </p:grpSp>
      </p:grpSp>
      <p:cxnSp>
        <p:nvCxnSpPr>
          <p:cNvPr id="188" name="Conector recto 187">
            <a:extLst>
              <a:ext uri="{FF2B5EF4-FFF2-40B4-BE49-F238E27FC236}">
                <a16:creationId xmlns:a16="http://schemas.microsoft.com/office/drawing/2014/main" id="{564EB942-50A5-4C01-A61E-14E7289333EF}"/>
              </a:ext>
            </a:extLst>
          </p:cNvPr>
          <p:cNvCxnSpPr>
            <a:cxnSpLocks/>
          </p:cNvCxnSpPr>
          <p:nvPr/>
        </p:nvCxnSpPr>
        <p:spPr>
          <a:xfrm>
            <a:off x="9191814"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9" name="Grupo 188">
            <a:extLst>
              <a:ext uri="{FF2B5EF4-FFF2-40B4-BE49-F238E27FC236}">
                <a16:creationId xmlns:a16="http://schemas.microsoft.com/office/drawing/2014/main" id="{22869104-39C4-4065-8E78-6A8D0DD27460}"/>
              </a:ext>
            </a:extLst>
          </p:cNvPr>
          <p:cNvGrpSpPr/>
          <p:nvPr/>
        </p:nvGrpSpPr>
        <p:grpSpPr>
          <a:xfrm>
            <a:off x="10348175" y="3057525"/>
            <a:ext cx="478631" cy="485775"/>
            <a:chOff x="538163" y="3057525"/>
            <a:chExt cx="478631" cy="485775"/>
          </a:xfrm>
        </p:grpSpPr>
        <p:sp>
          <p:nvSpPr>
            <p:cNvPr id="190" name="Elipse 189">
              <a:extLst>
                <a:ext uri="{FF2B5EF4-FFF2-40B4-BE49-F238E27FC236}">
                  <a16:creationId xmlns:a16="http://schemas.microsoft.com/office/drawing/2014/main" id="{6A21AE79-89C7-4F16-9F3D-6214EB673544}"/>
                </a:ext>
              </a:extLst>
            </p:cNvPr>
            <p:cNvSpPr/>
            <p:nvPr/>
          </p:nvSpPr>
          <p:spPr>
            <a:xfrm>
              <a:off x="538163" y="3064669"/>
              <a:ext cx="478631" cy="4786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solidFill>
                  <a:schemeClr val="accent1"/>
                </a:solidFill>
              </a:endParaRPr>
            </a:p>
          </p:txBody>
        </p:sp>
        <p:grpSp>
          <p:nvGrpSpPr>
            <p:cNvPr id="191" name="Grupo 190">
              <a:extLst>
                <a:ext uri="{FF2B5EF4-FFF2-40B4-BE49-F238E27FC236}">
                  <a16:creationId xmlns:a16="http://schemas.microsoft.com/office/drawing/2014/main" id="{D525E694-4E54-4AC8-AAE3-5BBABECB1B07}"/>
                </a:ext>
              </a:extLst>
            </p:cNvPr>
            <p:cNvGrpSpPr/>
            <p:nvPr/>
          </p:nvGrpSpPr>
          <p:grpSpPr>
            <a:xfrm>
              <a:off x="598487" y="3057525"/>
              <a:ext cx="357981" cy="470685"/>
              <a:chOff x="2435225" y="3429000"/>
              <a:chExt cx="357981" cy="470685"/>
            </a:xfrm>
          </p:grpSpPr>
          <p:sp>
            <p:nvSpPr>
              <p:cNvPr id="192" name="CuadroTexto 191">
                <a:extLst>
                  <a:ext uri="{FF2B5EF4-FFF2-40B4-BE49-F238E27FC236}">
                    <a16:creationId xmlns:a16="http://schemas.microsoft.com/office/drawing/2014/main" id="{83085E42-71DC-4E1F-A31B-FDF94825DBB8}"/>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20</a:t>
                </a:r>
              </a:p>
            </p:txBody>
          </p:sp>
          <p:sp>
            <p:nvSpPr>
              <p:cNvPr id="193" name="CuadroTexto 192">
                <a:extLst>
                  <a:ext uri="{FF2B5EF4-FFF2-40B4-BE49-F238E27FC236}">
                    <a16:creationId xmlns:a16="http://schemas.microsoft.com/office/drawing/2014/main" id="{3227DC83-C970-41BF-A3A8-85A27598748B}"/>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20</a:t>
                </a:r>
              </a:p>
            </p:txBody>
          </p:sp>
        </p:grpSp>
      </p:grpSp>
      <p:cxnSp>
        <p:nvCxnSpPr>
          <p:cNvPr id="194" name="Conector recto 193">
            <a:extLst>
              <a:ext uri="{FF2B5EF4-FFF2-40B4-BE49-F238E27FC236}">
                <a16:creationId xmlns:a16="http://schemas.microsoft.com/office/drawing/2014/main" id="{B813E298-257B-4832-B32B-F20BF2EA3863}"/>
              </a:ext>
            </a:extLst>
          </p:cNvPr>
          <p:cNvCxnSpPr>
            <a:cxnSpLocks/>
          </p:cNvCxnSpPr>
          <p:nvPr/>
        </p:nvCxnSpPr>
        <p:spPr>
          <a:xfrm>
            <a:off x="10009316"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5" name="Grupo 194">
            <a:extLst>
              <a:ext uri="{FF2B5EF4-FFF2-40B4-BE49-F238E27FC236}">
                <a16:creationId xmlns:a16="http://schemas.microsoft.com/office/drawing/2014/main" id="{EE7CE94E-5D77-44CE-BE7C-A3ABDC0B95BB}"/>
              </a:ext>
            </a:extLst>
          </p:cNvPr>
          <p:cNvGrpSpPr/>
          <p:nvPr/>
        </p:nvGrpSpPr>
        <p:grpSpPr>
          <a:xfrm>
            <a:off x="11165682" y="3057525"/>
            <a:ext cx="478631" cy="485775"/>
            <a:chOff x="538163" y="3057525"/>
            <a:chExt cx="478631" cy="485775"/>
          </a:xfrm>
        </p:grpSpPr>
        <p:sp>
          <p:nvSpPr>
            <p:cNvPr id="196" name="Elipse 195">
              <a:extLst>
                <a:ext uri="{FF2B5EF4-FFF2-40B4-BE49-F238E27FC236}">
                  <a16:creationId xmlns:a16="http://schemas.microsoft.com/office/drawing/2014/main" id="{6F65718C-2EDA-4851-AA04-5FB9A93DEFB3}"/>
                </a:ext>
              </a:extLst>
            </p:cNvPr>
            <p:cNvSpPr/>
            <p:nvPr/>
          </p:nvSpPr>
          <p:spPr>
            <a:xfrm>
              <a:off x="538163" y="3064669"/>
              <a:ext cx="478631" cy="478631"/>
            </a:xfrm>
            <a:prstGeom prst="ellipse">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solidFill>
                  <a:schemeClr val="bg1"/>
                </a:solidFill>
              </a:endParaRPr>
            </a:p>
          </p:txBody>
        </p:sp>
        <p:grpSp>
          <p:nvGrpSpPr>
            <p:cNvPr id="197" name="Grupo 196">
              <a:extLst>
                <a:ext uri="{FF2B5EF4-FFF2-40B4-BE49-F238E27FC236}">
                  <a16:creationId xmlns:a16="http://schemas.microsoft.com/office/drawing/2014/main" id="{D15F30BF-664B-4F7C-8D67-C099A5BC3B35}"/>
                </a:ext>
              </a:extLst>
            </p:cNvPr>
            <p:cNvGrpSpPr/>
            <p:nvPr/>
          </p:nvGrpSpPr>
          <p:grpSpPr>
            <a:xfrm>
              <a:off x="598487" y="3057525"/>
              <a:ext cx="357981" cy="470685"/>
              <a:chOff x="2435225" y="3429000"/>
              <a:chExt cx="357981" cy="470685"/>
            </a:xfrm>
          </p:grpSpPr>
          <p:sp>
            <p:nvSpPr>
              <p:cNvPr id="198" name="CuadroTexto 197">
                <a:extLst>
                  <a:ext uri="{FF2B5EF4-FFF2-40B4-BE49-F238E27FC236}">
                    <a16:creationId xmlns:a16="http://schemas.microsoft.com/office/drawing/2014/main" id="{2BDC6DEC-71FB-4D3B-9A67-81CF568824CC}"/>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a:solidFill>
                      <a:schemeClr val="bg1"/>
                    </a:solidFill>
                    <a:latin typeface="Arial" panose="020B0604020202020204" pitchFamily="34" charset="0"/>
                    <a:cs typeface="Arial" panose="020B0604020202020204" pitchFamily="34" charset="0"/>
                  </a:rPr>
                  <a:t>20</a:t>
                </a:r>
              </a:p>
            </p:txBody>
          </p:sp>
          <p:sp>
            <p:nvSpPr>
              <p:cNvPr id="199" name="CuadroTexto 198">
                <a:extLst>
                  <a:ext uri="{FF2B5EF4-FFF2-40B4-BE49-F238E27FC236}">
                    <a16:creationId xmlns:a16="http://schemas.microsoft.com/office/drawing/2014/main" id="{1C32C269-803F-4187-A91D-6E59319854C2}"/>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a:solidFill>
                      <a:schemeClr val="bg1"/>
                    </a:solidFill>
                    <a:latin typeface="Arial" panose="020B0604020202020204" pitchFamily="34" charset="0"/>
                    <a:cs typeface="Arial" panose="020B0604020202020204" pitchFamily="34" charset="0"/>
                  </a:rPr>
                  <a:t>21</a:t>
                </a:r>
              </a:p>
            </p:txBody>
          </p:sp>
        </p:grpSp>
      </p:grpSp>
      <p:cxnSp>
        <p:nvCxnSpPr>
          <p:cNvPr id="200" name="Conector recto 199">
            <a:extLst>
              <a:ext uri="{FF2B5EF4-FFF2-40B4-BE49-F238E27FC236}">
                <a16:creationId xmlns:a16="http://schemas.microsoft.com/office/drawing/2014/main" id="{BDB2047F-7F12-4F00-864C-FFDC658841A2}"/>
              </a:ext>
            </a:extLst>
          </p:cNvPr>
          <p:cNvCxnSpPr>
            <a:cxnSpLocks/>
          </p:cNvCxnSpPr>
          <p:nvPr/>
        </p:nvCxnSpPr>
        <p:spPr>
          <a:xfrm>
            <a:off x="10826812"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1" name="Conector recto 110">
            <a:extLst>
              <a:ext uri="{FF2B5EF4-FFF2-40B4-BE49-F238E27FC236}">
                <a16:creationId xmlns:a16="http://schemas.microsoft.com/office/drawing/2014/main" id="{E2AAF584-4650-4780-ACA2-564F3E593834}"/>
              </a:ext>
            </a:extLst>
          </p:cNvPr>
          <p:cNvCxnSpPr>
            <a:cxnSpLocks/>
          </p:cNvCxnSpPr>
          <p:nvPr/>
        </p:nvCxnSpPr>
        <p:spPr>
          <a:xfrm>
            <a:off x="11644313"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9777" y="2184082"/>
            <a:ext cx="3582924" cy="4154995"/>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9531095" y="2198370"/>
            <a:ext cx="769620" cy="769620"/>
          </a:xfrm>
          <a:custGeom>
            <a:avLst/>
            <a:gdLst/>
            <a:ahLst/>
            <a:cxnLst/>
            <a:rect l="l" t="t" r="r" b="b"/>
            <a:pathLst>
              <a:path w="769620" h="769619">
                <a:moveTo>
                  <a:pt x="0" y="384810"/>
                </a:moveTo>
                <a:lnTo>
                  <a:pt x="2998" y="336540"/>
                </a:lnTo>
                <a:lnTo>
                  <a:pt x="11752" y="290060"/>
                </a:lnTo>
                <a:lnTo>
                  <a:pt x="25902" y="245730"/>
                </a:lnTo>
                <a:lnTo>
                  <a:pt x="45087" y="203910"/>
                </a:lnTo>
                <a:lnTo>
                  <a:pt x="68945" y="164961"/>
                </a:lnTo>
                <a:lnTo>
                  <a:pt x="97118" y="129243"/>
                </a:lnTo>
                <a:lnTo>
                  <a:pt x="129243" y="97118"/>
                </a:lnTo>
                <a:lnTo>
                  <a:pt x="164961" y="68945"/>
                </a:lnTo>
                <a:lnTo>
                  <a:pt x="203910" y="45087"/>
                </a:lnTo>
                <a:lnTo>
                  <a:pt x="245730" y="25902"/>
                </a:lnTo>
                <a:lnTo>
                  <a:pt x="290060" y="11752"/>
                </a:lnTo>
                <a:lnTo>
                  <a:pt x="336540" y="2998"/>
                </a:lnTo>
                <a:lnTo>
                  <a:pt x="384810" y="0"/>
                </a:lnTo>
                <a:lnTo>
                  <a:pt x="433079" y="2998"/>
                </a:lnTo>
                <a:lnTo>
                  <a:pt x="479559" y="11752"/>
                </a:lnTo>
                <a:lnTo>
                  <a:pt x="523889" y="25902"/>
                </a:lnTo>
                <a:lnTo>
                  <a:pt x="565709" y="45087"/>
                </a:lnTo>
                <a:lnTo>
                  <a:pt x="604658" y="68945"/>
                </a:lnTo>
                <a:lnTo>
                  <a:pt x="640376" y="97118"/>
                </a:lnTo>
                <a:lnTo>
                  <a:pt x="672501" y="129243"/>
                </a:lnTo>
                <a:lnTo>
                  <a:pt x="700674" y="164961"/>
                </a:lnTo>
                <a:lnTo>
                  <a:pt x="724532" y="203910"/>
                </a:lnTo>
                <a:lnTo>
                  <a:pt x="743717" y="245730"/>
                </a:lnTo>
                <a:lnTo>
                  <a:pt x="757867" y="290060"/>
                </a:lnTo>
                <a:lnTo>
                  <a:pt x="766621" y="336540"/>
                </a:lnTo>
                <a:lnTo>
                  <a:pt x="769620" y="384810"/>
                </a:lnTo>
                <a:lnTo>
                  <a:pt x="766621" y="433079"/>
                </a:lnTo>
                <a:lnTo>
                  <a:pt x="757867" y="479559"/>
                </a:lnTo>
                <a:lnTo>
                  <a:pt x="743717" y="523889"/>
                </a:lnTo>
                <a:lnTo>
                  <a:pt x="724532" y="565709"/>
                </a:lnTo>
                <a:lnTo>
                  <a:pt x="700674" y="604658"/>
                </a:lnTo>
                <a:lnTo>
                  <a:pt x="672501" y="640376"/>
                </a:lnTo>
                <a:lnTo>
                  <a:pt x="640376" y="672501"/>
                </a:lnTo>
                <a:lnTo>
                  <a:pt x="604658" y="700674"/>
                </a:lnTo>
                <a:lnTo>
                  <a:pt x="565709" y="724532"/>
                </a:lnTo>
                <a:lnTo>
                  <a:pt x="523889" y="743717"/>
                </a:lnTo>
                <a:lnTo>
                  <a:pt x="479559" y="757867"/>
                </a:lnTo>
                <a:lnTo>
                  <a:pt x="433079" y="766621"/>
                </a:lnTo>
                <a:lnTo>
                  <a:pt x="384810" y="769620"/>
                </a:lnTo>
                <a:lnTo>
                  <a:pt x="336540" y="766621"/>
                </a:lnTo>
                <a:lnTo>
                  <a:pt x="290060" y="757867"/>
                </a:lnTo>
                <a:lnTo>
                  <a:pt x="245730" y="743717"/>
                </a:lnTo>
                <a:lnTo>
                  <a:pt x="203910" y="724532"/>
                </a:lnTo>
                <a:lnTo>
                  <a:pt x="164961" y="700674"/>
                </a:lnTo>
                <a:lnTo>
                  <a:pt x="129243" y="672501"/>
                </a:lnTo>
                <a:lnTo>
                  <a:pt x="97118" y="640376"/>
                </a:lnTo>
                <a:lnTo>
                  <a:pt x="68945" y="604658"/>
                </a:lnTo>
                <a:lnTo>
                  <a:pt x="45087" y="565709"/>
                </a:lnTo>
                <a:lnTo>
                  <a:pt x="25902" y="523889"/>
                </a:lnTo>
                <a:lnTo>
                  <a:pt x="11752" y="479559"/>
                </a:lnTo>
                <a:lnTo>
                  <a:pt x="2998" y="433079"/>
                </a:lnTo>
                <a:lnTo>
                  <a:pt x="0" y="384810"/>
                </a:lnTo>
                <a:close/>
              </a:path>
            </a:pathLst>
          </a:custGeom>
          <a:ln w="28575">
            <a:solidFill>
              <a:srgbClr val="404A5A"/>
            </a:solidFill>
          </a:ln>
        </p:spPr>
        <p:txBody>
          <a:bodyPr wrap="square" lIns="0" tIns="0" rIns="0" bIns="0" rtlCol="0"/>
          <a:lstStyle/>
          <a:p>
            <a:endParaRPr/>
          </a:p>
        </p:txBody>
      </p:sp>
      <p:sp>
        <p:nvSpPr>
          <p:cNvPr id="4" name="object 4"/>
          <p:cNvSpPr/>
          <p:nvPr/>
        </p:nvSpPr>
        <p:spPr>
          <a:xfrm>
            <a:off x="4334636" y="2625470"/>
            <a:ext cx="3526154" cy="3685540"/>
          </a:xfrm>
          <a:custGeom>
            <a:avLst/>
            <a:gdLst/>
            <a:ahLst/>
            <a:cxnLst/>
            <a:rect l="l" t="t" r="r" b="b"/>
            <a:pathLst>
              <a:path w="3526154" h="3685540">
                <a:moveTo>
                  <a:pt x="1220647" y="0"/>
                </a:moveTo>
                <a:lnTo>
                  <a:pt x="0" y="0"/>
                </a:lnTo>
                <a:lnTo>
                  <a:pt x="0" y="3685032"/>
                </a:lnTo>
                <a:lnTo>
                  <a:pt x="3525774" y="3685032"/>
                </a:lnTo>
                <a:lnTo>
                  <a:pt x="3525774" y="493979"/>
                </a:lnTo>
                <a:lnTo>
                  <a:pt x="1762887" y="493979"/>
                </a:lnTo>
                <a:lnTo>
                  <a:pt x="1710469" y="491798"/>
                </a:lnTo>
                <a:lnTo>
                  <a:pt x="1659461" y="485388"/>
                </a:lnTo>
                <a:lnTo>
                  <a:pt x="1610092" y="474950"/>
                </a:lnTo>
                <a:lnTo>
                  <a:pt x="1562588" y="460682"/>
                </a:lnTo>
                <a:lnTo>
                  <a:pt x="1517178" y="442784"/>
                </a:lnTo>
                <a:lnTo>
                  <a:pt x="1474090" y="421457"/>
                </a:lnTo>
                <a:lnTo>
                  <a:pt x="1433553" y="396899"/>
                </a:lnTo>
                <a:lnTo>
                  <a:pt x="1395794" y="369311"/>
                </a:lnTo>
                <a:lnTo>
                  <a:pt x="1361041" y="338891"/>
                </a:lnTo>
                <a:lnTo>
                  <a:pt x="1329523" y="305840"/>
                </a:lnTo>
                <a:lnTo>
                  <a:pt x="1301467" y="270357"/>
                </a:lnTo>
                <a:lnTo>
                  <a:pt x="1277101" y="232643"/>
                </a:lnTo>
                <a:lnTo>
                  <a:pt x="1256654" y="192896"/>
                </a:lnTo>
                <a:lnTo>
                  <a:pt x="1240354" y="151316"/>
                </a:lnTo>
                <a:lnTo>
                  <a:pt x="1228429" y="108103"/>
                </a:lnTo>
                <a:lnTo>
                  <a:pt x="1221107" y="63456"/>
                </a:lnTo>
                <a:lnTo>
                  <a:pt x="1218615" y="17576"/>
                </a:lnTo>
                <a:lnTo>
                  <a:pt x="1220647" y="0"/>
                </a:lnTo>
                <a:close/>
              </a:path>
              <a:path w="3526154" h="3685540">
                <a:moveTo>
                  <a:pt x="3525774" y="0"/>
                </a:moveTo>
                <a:lnTo>
                  <a:pt x="2305126" y="0"/>
                </a:lnTo>
                <a:lnTo>
                  <a:pt x="2307158" y="17576"/>
                </a:lnTo>
                <a:lnTo>
                  <a:pt x="2304666" y="63456"/>
                </a:lnTo>
                <a:lnTo>
                  <a:pt x="2297344" y="108103"/>
                </a:lnTo>
                <a:lnTo>
                  <a:pt x="2285419" y="151316"/>
                </a:lnTo>
                <a:lnTo>
                  <a:pt x="2269119" y="192896"/>
                </a:lnTo>
                <a:lnTo>
                  <a:pt x="2248672" y="232643"/>
                </a:lnTo>
                <a:lnTo>
                  <a:pt x="2224306" y="270357"/>
                </a:lnTo>
                <a:lnTo>
                  <a:pt x="2196250" y="305840"/>
                </a:lnTo>
                <a:lnTo>
                  <a:pt x="2164732" y="338891"/>
                </a:lnTo>
                <a:lnTo>
                  <a:pt x="2129979" y="369311"/>
                </a:lnTo>
                <a:lnTo>
                  <a:pt x="2092220" y="396899"/>
                </a:lnTo>
                <a:lnTo>
                  <a:pt x="2051683" y="421457"/>
                </a:lnTo>
                <a:lnTo>
                  <a:pt x="2008595" y="442784"/>
                </a:lnTo>
                <a:lnTo>
                  <a:pt x="1963185" y="460682"/>
                </a:lnTo>
                <a:lnTo>
                  <a:pt x="1915681" y="474950"/>
                </a:lnTo>
                <a:lnTo>
                  <a:pt x="1866312" y="485388"/>
                </a:lnTo>
                <a:lnTo>
                  <a:pt x="1815304" y="491798"/>
                </a:lnTo>
                <a:lnTo>
                  <a:pt x="1762887" y="493979"/>
                </a:lnTo>
                <a:lnTo>
                  <a:pt x="3525774" y="493979"/>
                </a:lnTo>
                <a:lnTo>
                  <a:pt x="3525774" y="0"/>
                </a:lnTo>
                <a:close/>
              </a:path>
            </a:pathLst>
          </a:custGeom>
          <a:solidFill>
            <a:srgbClr val="FFFFFF"/>
          </a:solidFill>
        </p:spPr>
        <p:txBody>
          <a:bodyPr wrap="square" lIns="0" tIns="0" rIns="0" bIns="0" rtlCol="0"/>
          <a:lstStyle/>
          <a:p>
            <a:endParaRPr/>
          </a:p>
        </p:txBody>
      </p:sp>
      <p:sp>
        <p:nvSpPr>
          <p:cNvPr id="5" name="object 5"/>
          <p:cNvSpPr/>
          <p:nvPr/>
        </p:nvSpPr>
        <p:spPr>
          <a:xfrm>
            <a:off x="4334636" y="2625470"/>
            <a:ext cx="3526154" cy="3685540"/>
          </a:xfrm>
          <a:custGeom>
            <a:avLst/>
            <a:gdLst/>
            <a:ahLst/>
            <a:cxnLst/>
            <a:rect l="l" t="t" r="r" b="b"/>
            <a:pathLst>
              <a:path w="3526154" h="3685540">
                <a:moveTo>
                  <a:pt x="0" y="0"/>
                </a:moveTo>
                <a:lnTo>
                  <a:pt x="1220647" y="0"/>
                </a:lnTo>
                <a:lnTo>
                  <a:pt x="1218615" y="17576"/>
                </a:lnTo>
                <a:lnTo>
                  <a:pt x="1221107" y="63456"/>
                </a:lnTo>
                <a:lnTo>
                  <a:pt x="1228429" y="108103"/>
                </a:lnTo>
                <a:lnTo>
                  <a:pt x="1240354" y="151316"/>
                </a:lnTo>
                <a:lnTo>
                  <a:pt x="1256654" y="192896"/>
                </a:lnTo>
                <a:lnTo>
                  <a:pt x="1277101" y="232643"/>
                </a:lnTo>
                <a:lnTo>
                  <a:pt x="1301467" y="270357"/>
                </a:lnTo>
                <a:lnTo>
                  <a:pt x="1329523" y="305840"/>
                </a:lnTo>
                <a:lnTo>
                  <a:pt x="1361041" y="338891"/>
                </a:lnTo>
                <a:lnTo>
                  <a:pt x="1395794" y="369311"/>
                </a:lnTo>
                <a:lnTo>
                  <a:pt x="1433553" y="396899"/>
                </a:lnTo>
                <a:lnTo>
                  <a:pt x="1474090" y="421457"/>
                </a:lnTo>
                <a:lnTo>
                  <a:pt x="1517178" y="442784"/>
                </a:lnTo>
                <a:lnTo>
                  <a:pt x="1562588" y="460682"/>
                </a:lnTo>
                <a:lnTo>
                  <a:pt x="1610092" y="474950"/>
                </a:lnTo>
                <a:lnTo>
                  <a:pt x="1659461" y="485388"/>
                </a:lnTo>
                <a:lnTo>
                  <a:pt x="1710469" y="491798"/>
                </a:lnTo>
                <a:lnTo>
                  <a:pt x="1762887" y="493979"/>
                </a:lnTo>
                <a:lnTo>
                  <a:pt x="1815304" y="491798"/>
                </a:lnTo>
                <a:lnTo>
                  <a:pt x="1866312" y="485388"/>
                </a:lnTo>
                <a:lnTo>
                  <a:pt x="1915681" y="474950"/>
                </a:lnTo>
                <a:lnTo>
                  <a:pt x="1963185" y="460682"/>
                </a:lnTo>
                <a:lnTo>
                  <a:pt x="2008595" y="442784"/>
                </a:lnTo>
                <a:lnTo>
                  <a:pt x="2051683" y="421457"/>
                </a:lnTo>
                <a:lnTo>
                  <a:pt x="2092220" y="396899"/>
                </a:lnTo>
                <a:lnTo>
                  <a:pt x="2129979" y="369311"/>
                </a:lnTo>
                <a:lnTo>
                  <a:pt x="2164732" y="338891"/>
                </a:lnTo>
                <a:lnTo>
                  <a:pt x="2196250" y="305840"/>
                </a:lnTo>
                <a:lnTo>
                  <a:pt x="2224306" y="270357"/>
                </a:lnTo>
                <a:lnTo>
                  <a:pt x="2248672" y="232643"/>
                </a:lnTo>
                <a:lnTo>
                  <a:pt x="2269119" y="192896"/>
                </a:lnTo>
                <a:lnTo>
                  <a:pt x="2285419" y="151316"/>
                </a:lnTo>
                <a:lnTo>
                  <a:pt x="2297344" y="108103"/>
                </a:lnTo>
                <a:lnTo>
                  <a:pt x="2304666" y="63456"/>
                </a:lnTo>
                <a:lnTo>
                  <a:pt x="2307158" y="17576"/>
                </a:lnTo>
                <a:lnTo>
                  <a:pt x="2305126" y="0"/>
                </a:lnTo>
                <a:lnTo>
                  <a:pt x="3525774" y="0"/>
                </a:lnTo>
                <a:lnTo>
                  <a:pt x="3525774" y="3685032"/>
                </a:lnTo>
                <a:lnTo>
                  <a:pt x="0" y="3685032"/>
                </a:lnTo>
                <a:lnTo>
                  <a:pt x="0" y="0"/>
                </a:lnTo>
                <a:close/>
              </a:path>
            </a:pathLst>
          </a:custGeom>
          <a:ln w="25400">
            <a:solidFill>
              <a:srgbClr val="404A5A"/>
            </a:solidFill>
          </a:ln>
        </p:spPr>
        <p:txBody>
          <a:bodyPr wrap="square" lIns="0" tIns="0" rIns="0" bIns="0" rtlCol="0"/>
          <a:lstStyle/>
          <a:p>
            <a:endParaRPr/>
          </a:p>
        </p:txBody>
      </p:sp>
      <p:sp>
        <p:nvSpPr>
          <p:cNvPr id="6" name="object 6"/>
          <p:cNvSpPr/>
          <p:nvPr/>
        </p:nvSpPr>
        <p:spPr>
          <a:xfrm>
            <a:off x="8149208" y="2625470"/>
            <a:ext cx="3526154" cy="3685540"/>
          </a:xfrm>
          <a:custGeom>
            <a:avLst/>
            <a:gdLst/>
            <a:ahLst/>
            <a:cxnLst/>
            <a:rect l="l" t="t" r="r" b="b"/>
            <a:pathLst>
              <a:path w="3526154" h="3685540">
                <a:moveTo>
                  <a:pt x="1220647" y="0"/>
                </a:moveTo>
                <a:lnTo>
                  <a:pt x="0" y="0"/>
                </a:lnTo>
                <a:lnTo>
                  <a:pt x="0" y="3685032"/>
                </a:lnTo>
                <a:lnTo>
                  <a:pt x="3525774" y="3685032"/>
                </a:lnTo>
                <a:lnTo>
                  <a:pt x="3525774" y="493979"/>
                </a:lnTo>
                <a:lnTo>
                  <a:pt x="1762887" y="493979"/>
                </a:lnTo>
                <a:lnTo>
                  <a:pt x="1710469" y="491798"/>
                </a:lnTo>
                <a:lnTo>
                  <a:pt x="1659461" y="485388"/>
                </a:lnTo>
                <a:lnTo>
                  <a:pt x="1610092" y="474950"/>
                </a:lnTo>
                <a:lnTo>
                  <a:pt x="1562588" y="460682"/>
                </a:lnTo>
                <a:lnTo>
                  <a:pt x="1517178" y="442784"/>
                </a:lnTo>
                <a:lnTo>
                  <a:pt x="1474090" y="421457"/>
                </a:lnTo>
                <a:lnTo>
                  <a:pt x="1433553" y="396899"/>
                </a:lnTo>
                <a:lnTo>
                  <a:pt x="1395794" y="369311"/>
                </a:lnTo>
                <a:lnTo>
                  <a:pt x="1361041" y="338891"/>
                </a:lnTo>
                <a:lnTo>
                  <a:pt x="1329523" y="305840"/>
                </a:lnTo>
                <a:lnTo>
                  <a:pt x="1301467" y="270357"/>
                </a:lnTo>
                <a:lnTo>
                  <a:pt x="1277101" y="232643"/>
                </a:lnTo>
                <a:lnTo>
                  <a:pt x="1256654" y="192896"/>
                </a:lnTo>
                <a:lnTo>
                  <a:pt x="1240354" y="151316"/>
                </a:lnTo>
                <a:lnTo>
                  <a:pt x="1228429" y="108103"/>
                </a:lnTo>
                <a:lnTo>
                  <a:pt x="1221107" y="63456"/>
                </a:lnTo>
                <a:lnTo>
                  <a:pt x="1218615" y="17576"/>
                </a:lnTo>
                <a:lnTo>
                  <a:pt x="1220647" y="0"/>
                </a:lnTo>
                <a:close/>
              </a:path>
              <a:path w="3526154" h="3685540">
                <a:moveTo>
                  <a:pt x="3525774" y="0"/>
                </a:moveTo>
                <a:lnTo>
                  <a:pt x="2305126" y="0"/>
                </a:lnTo>
                <a:lnTo>
                  <a:pt x="2307158" y="17576"/>
                </a:lnTo>
                <a:lnTo>
                  <a:pt x="2304666" y="63456"/>
                </a:lnTo>
                <a:lnTo>
                  <a:pt x="2297344" y="108103"/>
                </a:lnTo>
                <a:lnTo>
                  <a:pt x="2285419" y="151316"/>
                </a:lnTo>
                <a:lnTo>
                  <a:pt x="2269119" y="192896"/>
                </a:lnTo>
                <a:lnTo>
                  <a:pt x="2248672" y="232643"/>
                </a:lnTo>
                <a:lnTo>
                  <a:pt x="2224306" y="270357"/>
                </a:lnTo>
                <a:lnTo>
                  <a:pt x="2196250" y="305840"/>
                </a:lnTo>
                <a:lnTo>
                  <a:pt x="2164732" y="338891"/>
                </a:lnTo>
                <a:lnTo>
                  <a:pt x="2129979" y="369311"/>
                </a:lnTo>
                <a:lnTo>
                  <a:pt x="2092220" y="396899"/>
                </a:lnTo>
                <a:lnTo>
                  <a:pt x="2051683" y="421457"/>
                </a:lnTo>
                <a:lnTo>
                  <a:pt x="2008595" y="442784"/>
                </a:lnTo>
                <a:lnTo>
                  <a:pt x="1963185" y="460682"/>
                </a:lnTo>
                <a:lnTo>
                  <a:pt x="1915681" y="474950"/>
                </a:lnTo>
                <a:lnTo>
                  <a:pt x="1866312" y="485388"/>
                </a:lnTo>
                <a:lnTo>
                  <a:pt x="1815304" y="491798"/>
                </a:lnTo>
                <a:lnTo>
                  <a:pt x="1762887" y="493979"/>
                </a:lnTo>
                <a:lnTo>
                  <a:pt x="3525774" y="493979"/>
                </a:lnTo>
                <a:lnTo>
                  <a:pt x="3525774" y="0"/>
                </a:lnTo>
                <a:close/>
              </a:path>
            </a:pathLst>
          </a:custGeom>
          <a:solidFill>
            <a:srgbClr val="FFFFFF"/>
          </a:solidFill>
        </p:spPr>
        <p:txBody>
          <a:bodyPr wrap="square" lIns="0" tIns="0" rIns="0" bIns="0" rtlCol="0"/>
          <a:lstStyle/>
          <a:p>
            <a:endParaRPr/>
          </a:p>
        </p:txBody>
      </p:sp>
      <p:sp>
        <p:nvSpPr>
          <p:cNvPr id="7" name="object 7"/>
          <p:cNvSpPr/>
          <p:nvPr/>
        </p:nvSpPr>
        <p:spPr>
          <a:xfrm>
            <a:off x="8149208" y="2625470"/>
            <a:ext cx="3526154" cy="3685540"/>
          </a:xfrm>
          <a:custGeom>
            <a:avLst/>
            <a:gdLst/>
            <a:ahLst/>
            <a:cxnLst/>
            <a:rect l="l" t="t" r="r" b="b"/>
            <a:pathLst>
              <a:path w="3526154" h="3685540">
                <a:moveTo>
                  <a:pt x="0" y="0"/>
                </a:moveTo>
                <a:lnTo>
                  <a:pt x="1220647" y="0"/>
                </a:lnTo>
                <a:lnTo>
                  <a:pt x="1218615" y="17576"/>
                </a:lnTo>
                <a:lnTo>
                  <a:pt x="1221107" y="63456"/>
                </a:lnTo>
                <a:lnTo>
                  <a:pt x="1228429" y="108103"/>
                </a:lnTo>
                <a:lnTo>
                  <a:pt x="1240354" y="151316"/>
                </a:lnTo>
                <a:lnTo>
                  <a:pt x="1256654" y="192896"/>
                </a:lnTo>
                <a:lnTo>
                  <a:pt x="1277101" y="232643"/>
                </a:lnTo>
                <a:lnTo>
                  <a:pt x="1301467" y="270357"/>
                </a:lnTo>
                <a:lnTo>
                  <a:pt x="1329523" y="305840"/>
                </a:lnTo>
                <a:lnTo>
                  <a:pt x="1361041" y="338891"/>
                </a:lnTo>
                <a:lnTo>
                  <a:pt x="1395794" y="369311"/>
                </a:lnTo>
                <a:lnTo>
                  <a:pt x="1433553" y="396899"/>
                </a:lnTo>
                <a:lnTo>
                  <a:pt x="1474090" y="421457"/>
                </a:lnTo>
                <a:lnTo>
                  <a:pt x="1517178" y="442784"/>
                </a:lnTo>
                <a:lnTo>
                  <a:pt x="1562588" y="460682"/>
                </a:lnTo>
                <a:lnTo>
                  <a:pt x="1610092" y="474950"/>
                </a:lnTo>
                <a:lnTo>
                  <a:pt x="1659461" y="485388"/>
                </a:lnTo>
                <a:lnTo>
                  <a:pt x="1710469" y="491798"/>
                </a:lnTo>
                <a:lnTo>
                  <a:pt x="1762887" y="493979"/>
                </a:lnTo>
                <a:lnTo>
                  <a:pt x="1815304" y="491798"/>
                </a:lnTo>
                <a:lnTo>
                  <a:pt x="1866312" y="485388"/>
                </a:lnTo>
                <a:lnTo>
                  <a:pt x="1915681" y="474950"/>
                </a:lnTo>
                <a:lnTo>
                  <a:pt x="1963185" y="460682"/>
                </a:lnTo>
                <a:lnTo>
                  <a:pt x="2008595" y="442784"/>
                </a:lnTo>
                <a:lnTo>
                  <a:pt x="2051683" y="421457"/>
                </a:lnTo>
                <a:lnTo>
                  <a:pt x="2092220" y="396899"/>
                </a:lnTo>
                <a:lnTo>
                  <a:pt x="2129979" y="369311"/>
                </a:lnTo>
                <a:lnTo>
                  <a:pt x="2164732" y="338891"/>
                </a:lnTo>
                <a:lnTo>
                  <a:pt x="2196250" y="305840"/>
                </a:lnTo>
                <a:lnTo>
                  <a:pt x="2224306" y="270357"/>
                </a:lnTo>
                <a:lnTo>
                  <a:pt x="2248672" y="232643"/>
                </a:lnTo>
                <a:lnTo>
                  <a:pt x="2269119" y="192896"/>
                </a:lnTo>
                <a:lnTo>
                  <a:pt x="2285419" y="151316"/>
                </a:lnTo>
                <a:lnTo>
                  <a:pt x="2297344" y="108103"/>
                </a:lnTo>
                <a:lnTo>
                  <a:pt x="2304666" y="63456"/>
                </a:lnTo>
                <a:lnTo>
                  <a:pt x="2307158" y="17576"/>
                </a:lnTo>
                <a:lnTo>
                  <a:pt x="2305126" y="0"/>
                </a:lnTo>
                <a:lnTo>
                  <a:pt x="3525774" y="0"/>
                </a:lnTo>
                <a:lnTo>
                  <a:pt x="3525774" y="3685032"/>
                </a:lnTo>
                <a:lnTo>
                  <a:pt x="0" y="3685032"/>
                </a:lnTo>
                <a:lnTo>
                  <a:pt x="0" y="0"/>
                </a:lnTo>
                <a:close/>
              </a:path>
            </a:pathLst>
          </a:custGeom>
          <a:ln w="25400">
            <a:solidFill>
              <a:srgbClr val="404A5A"/>
            </a:solidFill>
          </a:ln>
        </p:spPr>
        <p:txBody>
          <a:bodyPr wrap="square" lIns="0" tIns="0" rIns="0" bIns="0" rtlCol="0"/>
          <a:lstStyle/>
          <a:p>
            <a:endParaRPr/>
          </a:p>
        </p:txBody>
      </p:sp>
      <p:sp>
        <p:nvSpPr>
          <p:cNvPr id="8" name="object 8"/>
          <p:cNvSpPr/>
          <p:nvPr/>
        </p:nvSpPr>
        <p:spPr>
          <a:xfrm>
            <a:off x="2514600" y="175260"/>
            <a:ext cx="40005" cy="201295"/>
          </a:xfrm>
          <a:custGeom>
            <a:avLst/>
            <a:gdLst/>
            <a:ahLst/>
            <a:cxnLst/>
            <a:rect l="l" t="t" r="r" b="b"/>
            <a:pathLst>
              <a:path w="40005" h="201295">
                <a:moveTo>
                  <a:pt x="0" y="201167"/>
                </a:moveTo>
                <a:lnTo>
                  <a:pt x="39624" y="201167"/>
                </a:lnTo>
                <a:lnTo>
                  <a:pt x="39624" y="0"/>
                </a:lnTo>
                <a:lnTo>
                  <a:pt x="0" y="0"/>
                </a:lnTo>
                <a:lnTo>
                  <a:pt x="0" y="201167"/>
                </a:lnTo>
                <a:close/>
              </a:path>
            </a:pathLst>
          </a:custGeom>
          <a:solidFill>
            <a:srgbClr val="E9E9E9"/>
          </a:solidFill>
        </p:spPr>
        <p:txBody>
          <a:bodyPr wrap="square" lIns="0" tIns="0" rIns="0" bIns="0" rtlCol="0"/>
          <a:lstStyle/>
          <a:p>
            <a:endParaRPr/>
          </a:p>
        </p:txBody>
      </p:sp>
      <p:sp>
        <p:nvSpPr>
          <p:cNvPr id="9" name="object 9"/>
          <p:cNvSpPr/>
          <p:nvPr/>
        </p:nvSpPr>
        <p:spPr>
          <a:xfrm>
            <a:off x="9693701" y="2662767"/>
            <a:ext cx="252333" cy="190945"/>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9540160" y="2407547"/>
            <a:ext cx="176473" cy="210133"/>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9648776" y="2487062"/>
            <a:ext cx="473709" cy="381000"/>
          </a:xfrm>
          <a:custGeom>
            <a:avLst/>
            <a:gdLst/>
            <a:ahLst/>
            <a:cxnLst/>
            <a:rect l="l" t="t" r="r" b="b"/>
            <a:pathLst>
              <a:path w="473709" h="381000">
                <a:moveTo>
                  <a:pt x="60047" y="197019"/>
                </a:moveTo>
                <a:lnTo>
                  <a:pt x="0" y="127223"/>
                </a:lnTo>
                <a:lnTo>
                  <a:pt x="76825" y="0"/>
                </a:lnTo>
                <a:lnTo>
                  <a:pt x="116742" y="12092"/>
                </a:lnTo>
                <a:lnTo>
                  <a:pt x="155086" y="13252"/>
                </a:lnTo>
                <a:lnTo>
                  <a:pt x="221114" y="13252"/>
                </a:lnTo>
                <a:lnTo>
                  <a:pt x="171312" y="70679"/>
                </a:lnTo>
                <a:lnTo>
                  <a:pt x="161212" y="88998"/>
                </a:lnTo>
                <a:lnTo>
                  <a:pt x="163861" y="128948"/>
                </a:lnTo>
                <a:lnTo>
                  <a:pt x="191731" y="155494"/>
                </a:lnTo>
                <a:lnTo>
                  <a:pt x="116563" y="155494"/>
                </a:lnTo>
                <a:lnTo>
                  <a:pt x="106849" y="156475"/>
                </a:lnTo>
                <a:lnTo>
                  <a:pt x="97798" y="159360"/>
                </a:lnTo>
                <a:lnTo>
                  <a:pt x="89740" y="164067"/>
                </a:lnTo>
                <a:lnTo>
                  <a:pt x="83007" y="170514"/>
                </a:lnTo>
                <a:lnTo>
                  <a:pt x="60047" y="197019"/>
                </a:lnTo>
                <a:close/>
              </a:path>
              <a:path w="473709" h="381000">
                <a:moveTo>
                  <a:pt x="221114" y="13252"/>
                </a:moveTo>
                <a:lnTo>
                  <a:pt x="155086" y="13252"/>
                </a:lnTo>
                <a:lnTo>
                  <a:pt x="190946" y="10436"/>
                </a:lnTo>
                <a:lnTo>
                  <a:pt x="223413" y="10601"/>
                </a:lnTo>
                <a:lnTo>
                  <a:pt x="221114" y="13252"/>
                </a:lnTo>
                <a:close/>
              </a:path>
              <a:path w="473709" h="381000">
                <a:moveTo>
                  <a:pt x="413122" y="159028"/>
                </a:moveTo>
                <a:lnTo>
                  <a:pt x="215465" y="159028"/>
                </a:lnTo>
                <a:lnTo>
                  <a:pt x="225703" y="157386"/>
                </a:lnTo>
                <a:lnTo>
                  <a:pt x="235113" y="153838"/>
                </a:lnTo>
                <a:lnTo>
                  <a:pt x="243530" y="148468"/>
                </a:lnTo>
                <a:lnTo>
                  <a:pt x="250787" y="141358"/>
                </a:lnTo>
                <a:lnTo>
                  <a:pt x="311718" y="71562"/>
                </a:lnTo>
                <a:lnTo>
                  <a:pt x="321432" y="80397"/>
                </a:lnTo>
                <a:lnTo>
                  <a:pt x="413122" y="159028"/>
                </a:lnTo>
                <a:close/>
              </a:path>
              <a:path w="473709" h="381000">
                <a:moveTo>
                  <a:pt x="160716" y="197902"/>
                </a:moveTo>
                <a:lnTo>
                  <a:pt x="139288" y="161458"/>
                </a:lnTo>
                <a:lnTo>
                  <a:pt x="116563" y="155494"/>
                </a:lnTo>
                <a:lnTo>
                  <a:pt x="191731" y="155494"/>
                </a:lnTo>
                <a:lnTo>
                  <a:pt x="192174" y="155715"/>
                </a:lnTo>
                <a:lnTo>
                  <a:pt x="201322" y="158200"/>
                </a:lnTo>
                <a:lnTo>
                  <a:pt x="211050" y="159028"/>
                </a:lnTo>
                <a:lnTo>
                  <a:pt x="413122" y="159028"/>
                </a:lnTo>
                <a:lnTo>
                  <a:pt x="455362" y="195252"/>
                </a:lnTo>
                <a:lnTo>
                  <a:pt x="170429" y="195252"/>
                </a:lnTo>
                <a:lnTo>
                  <a:pt x="165131" y="196135"/>
                </a:lnTo>
                <a:lnTo>
                  <a:pt x="160716" y="197902"/>
                </a:lnTo>
                <a:close/>
              </a:path>
              <a:path w="473709" h="381000">
                <a:moveTo>
                  <a:pt x="219880" y="238543"/>
                </a:moveTo>
                <a:lnTo>
                  <a:pt x="198452" y="201215"/>
                </a:lnTo>
                <a:lnTo>
                  <a:pt x="175728" y="195252"/>
                </a:lnTo>
                <a:lnTo>
                  <a:pt x="455362" y="195252"/>
                </a:lnTo>
                <a:lnTo>
                  <a:pt x="473317" y="226174"/>
                </a:lnTo>
                <a:lnTo>
                  <a:pt x="472180" y="236776"/>
                </a:lnTo>
                <a:lnTo>
                  <a:pt x="227828" y="236776"/>
                </a:lnTo>
                <a:lnTo>
                  <a:pt x="223413" y="237659"/>
                </a:lnTo>
                <a:lnTo>
                  <a:pt x="219880" y="238543"/>
                </a:lnTo>
                <a:close/>
              </a:path>
              <a:path w="473709" h="381000">
                <a:moveTo>
                  <a:pt x="271098" y="273883"/>
                </a:moveTo>
                <a:lnTo>
                  <a:pt x="245268" y="239316"/>
                </a:lnTo>
                <a:lnTo>
                  <a:pt x="231360" y="236776"/>
                </a:lnTo>
                <a:lnTo>
                  <a:pt x="472180" y="236776"/>
                </a:lnTo>
                <a:lnTo>
                  <a:pt x="471827" y="240061"/>
                </a:lnTo>
                <a:lnTo>
                  <a:pt x="465370" y="251795"/>
                </a:lnTo>
                <a:lnTo>
                  <a:pt x="454939" y="260216"/>
                </a:lnTo>
                <a:lnTo>
                  <a:pt x="453532" y="260630"/>
                </a:lnTo>
                <a:lnTo>
                  <a:pt x="422983" y="260630"/>
                </a:lnTo>
                <a:lnTo>
                  <a:pt x="422983" y="262397"/>
                </a:lnTo>
                <a:lnTo>
                  <a:pt x="423866" y="264164"/>
                </a:lnTo>
                <a:lnTo>
                  <a:pt x="423845" y="266124"/>
                </a:lnTo>
                <a:lnTo>
                  <a:pt x="423203" y="272116"/>
                </a:lnTo>
                <a:lnTo>
                  <a:pt x="277279" y="272116"/>
                </a:lnTo>
                <a:lnTo>
                  <a:pt x="273747" y="272999"/>
                </a:lnTo>
                <a:lnTo>
                  <a:pt x="271098" y="273883"/>
                </a:lnTo>
                <a:close/>
              </a:path>
              <a:path w="473709" h="381000">
                <a:moveTo>
                  <a:pt x="434463" y="265048"/>
                </a:moveTo>
                <a:lnTo>
                  <a:pt x="428281" y="263281"/>
                </a:lnTo>
                <a:lnTo>
                  <a:pt x="422983" y="260630"/>
                </a:lnTo>
                <a:lnTo>
                  <a:pt x="453532" y="260630"/>
                </a:lnTo>
                <a:lnTo>
                  <a:pt x="441527" y="264164"/>
                </a:lnTo>
                <a:lnTo>
                  <a:pt x="434463" y="265048"/>
                </a:lnTo>
                <a:close/>
              </a:path>
              <a:path w="473709" h="381000">
                <a:moveTo>
                  <a:pt x="302888" y="380785"/>
                </a:moveTo>
                <a:lnTo>
                  <a:pt x="295823" y="378135"/>
                </a:lnTo>
                <a:lnTo>
                  <a:pt x="289642" y="374601"/>
                </a:lnTo>
                <a:lnTo>
                  <a:pt x="277279" y="364882"/>
                </a:lnTo>
                <a:lnTo>
                  <a:pt x="307303" y="330426"/>
                </a:lnTo>
                <a:lnTo>
                  <a:pt x="311415" y="324808"/>
                </a:lnTo>
                <a:lnTo>
                  <a:pt x="314367" y="318609"/>
                </a:lnTo>
                <a:lnTo>
                  <a:pt x="315995" y="311914"/>
                </a:lnTo>
                <a:lnTo>
                  <a:pt x="316133" y="304805"/>
                </a:lnTo>
                <a:lnTo>
                  <a:pt x="314823" y="298220"/>
                </a:lnTo>
                <a:lnTo>
                  <a:pt x="289642" y="272116"/>
                </a:lnTo>
                <a:lnTo>
                  <a:pt x="423203" y="272116"/>
                </a:lnTo>
                <a:lnTo>
                  <a:pt x="422376" y="279819"/>
                </a:lnTo>
                <a:lnTo>
                  <a:pt x="415919" y="291552"/>
                </a:lnTo>
                <a:lnTo>
                  <a:pt x="405488" y="299973"/>
                </a:lnTo>
                <a:lnTo>
                  <a:pt x="395077" y="303038"/>
                </a:lnTo>
                <a:lnTo>
                  <a:pt x="383246" y="303038"/>
                </a:lnTo>
                <a:lnTo>
                  <a:pt x="383151" y="304805"/>
                </a:lnTo>
                <a:lnTo>
                  <a:pt x="381755" y="317809"/>
                </a:lnTo>
                <a:lnTo>
                  <a:pt x="375298" y="329543"/>
                </a:lnTo>
                <a:lnTo>
                  <a:pt x="364867" y="337963"/>
                </a:lnTo>
                <a:lnTo>
                  <a:pt x="354457" y="341028"/>
                </a:lnTo>
                <a:lnTo>
                  <a:pt x="342625" y="341028"/>
                </a:lnTo>
                <a:lnTo>
                  <a:pt x="342625" y="341912"/>
                </a:lnTo>
                <a:lnTo>
                  <a:pt x="341135" y="355799"/>
                </a:lnTo>
                <a:lnTo>
                  <a:pt x="334678" y="367533"/>
                </a:lnTo>
                <a:lnTo>
                  <a:pt x="324246" y="375954"/>
                </a:lnTo>
                <a:lnTo>
                  <a:pt x="310835" y="379902"/>
                </a:lnTo>
                <a:lnTo>
                  <a:pt x="302888" y="380785"/>
                </a:lnTo>
                <a:close/>
              </a:path>
              <a:path w="473709" h="381000">
                <a:moveTo>
                  <a:pt x="392076" y="303921"/>
                </a:moveTo>
                <a:lnTo>
                  <a:pt x="385895" y="303921"/>
                </a:lnTo>
                <a:lnTo>
                  <a:pt x="383246" y="303038"/>
                </a:lnTo>
                <a:lnTo>
                  <a:pt x="395077" y="303038"/>
                </a:lnTo>
                <a:lnTo>
                  <a:pt x="392076" y="303921"/>
                </a:lnTo>
                <a:close/>
              </a:path>
              <a:path w="473709" h="381000">
                <a:moveTo>
                  <a:pt x="351456" y="341912"/>
                </a:moveTo>
                <a:lnTo>
                  <a:pt x="345274" y="341912"/>
                </a:lnTo>
                <a:lnTo>
                  <a:pt x="342625" y="341028"/>
                </a:lnTo>
                <a:lnTo>
                  <a:pt x="354457" y="341028"/>
                </a:lnTo>
                <a:lnTo>
                  <a:pt x="351456" y="341912"/>
                </a:lnTo>
                <a:close/>
              </a:path>
            </a:pathLst>
          </a:custGeom>
          <a:solidFill>
            <a:srgbClr val="404A5A"/>
          </a:solidFill>
        </p:spPr>
        <p:txBody>
          <a:bodyPr wrap="square" lIns="0" tIns="0" rIns="0" bIns="0" rtlCol="0"/>
          <a:lstStyle/>
          <a:p>
            <a:endParaRPr/>
          </a:p>
        </p:txBody>
      </p:sp>
      <p:sp>
        <p:nvSpPr>
          <p:cNvPr id="12" name="object 12"/>
          <p:cNvSpPr/>
          <p:nvPr/>
        </p:nvSpPr>
        <p:spPr>
          <a:xfrm>
            <a:off x="10130180" y="2407547"/>
            <a:ext cx="176473" cy="210133"/>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9823622" y="2479110"/>
            <a:ext cx="374015" cy="207645"/>
          </a:xfrm>
          <a:custGeom>
            <a:avLst/>
            <a:gdLst/>
            <a:ahLst/>
            <a:cxnLst/>
            <a:rect l="l" t="t" r="r" b="b"/>
            <a:pathLst>
              <a:path w="374015" h="207644">
                <a:moveTo>
                  <a:pt x="38854" y="149310"/>
                </a:moveTo>
                <a:lnTo>
                  <a:pt x="3615" y="129638"/>
                </a:lnTo>
                <a:lnTo>
                  <a:pt x="0" y="116731"/>
                </a:lnTo>
                <a:lnTo>
                  <a:pt x="1683" y="103327"/>
                </a:lnTo>
                <a:lnTo>
                  <a:pt x="78591" y="11485"/>
                </a:lnTo>
                <a:lnTo>
                  <a:pt x="108615" y="0"/>
                </a:lnTo>
                <a:lnTo>
                  <a:pt x="112148" y="883"/>
                </a:lnTo>
                <a:lnTo>
                  <a:pt x="113031" y="883"/>
                </a:lnTo>
                <a:lnTo>
                  <a:pt x="156659" y="11112"/>
                </a:lnTo>
                <a:lnTo>
                  <a:pt x="200453" y="20430"/>
                </a:lnTo>
                <a:lnTo>
                  <a:pt x="246896" y="22625"/>
                </a:lnTo>
                <a:lnTo>
                  <a:pt x="305281" y="22625"/>
                </a:lnTo>
                <a:lnTo>
                  <a:pt x="324392" y="53893"/>
                </a:lnTo>
                <a:lnTo>
                  <a:pt x="135107" y="53893"/>
                </a:lnTo>
                <a:lnTo>
                  <a:pt x="62696" y="136941"/>
                </a:lnTo>
                <a:lnTo>
                  <a:pt x="57605" y="142104"/>
                </a:lnTo>
                <a:lnTo>
                  <a:pt x="51769" y="145776"/>
                </a:lnTo>
                <a:lnTo>
                  <a:pt x="45435" y="148123"/>
                </a:lnTo>
                <a:lnTo>
                  <a:pt x="38854" y="149310"/>
                </a:lnTo>
                <a:close/>
              </a:path>
              <a:path w="374015" h="207644">
                <a:moveTo>
                  <a:pt x="305281" y="22625"/>
                </a:moveTo>
                <a:lnTo>
                  <a:pt x="246896" y="22625"/>
                </a:lnTo>
                <a:lnTo>
                  <a:pt x="298472" y="11485"/>
                </a:lnTo>
                <a:lnTo>
                  <a:pt x="305281" y="22625"/>
                </a:lnTo>
                <a:close/>
              </a:path>
              <a:path w="374015" h="207644">
                <a:moveTo>
                  <a:pt x="309952" y="207621"/>
                </a:moveTo>
                <a:lnTo>
                  <a:pt x="306420" y="202320"/>
                </a:lnTo>
                <a:lnTo>
                  <a:pt x="300238" y="196135"/>
                </a:lnTo>
                <a:lnTo>
                  <a:pt x="135107" y="53893"/>
                </a:lnTo>
                <a:lnTo>
                  <a:pt x="324392" y="53893"/>
                </a:lnTo>
                <a:lnTo>
                  <a:pt x="373532" y="134291"/>
                </a:lnTo>
                <a:lnTo>
                  <a:pt x="309952" y="207621"/>
                </a:lnTo>
                <a:close/>
              </a:path>
            </a:pathLst>
          </a:custGeom>
          <a:solidFill>
            <a:srgbClr val="404A5A"/>
          </a:solidFill>
        </p:spPr>
        <p:txBody>
          <a:bodyPr wrap="square" lIns="0" tIns="0" rIns="0" bIns="0" rtlCol="0"/>
          <a:lstStyle/>
          <a:p>
            <a:endParaRPr/>
          </a:p>
        </p:txBody>
      </p:sp>
      <p:sp>
        <p:nvSpPr>
          <p:cNvPr id="14" name="object 14"/>
          <p:cNvSpPr/>
          <p:nvPr/>
        </p:nvSpPr>
        <p:spPr>
          <a:xfrm>
            <a:off x="5705059" y="2216412"/>
            <a:ext cx="789305" cy="787400"/>
          </a:xfrm>
          <a:custGeom>
            <a:avLst/>
            <a:gdLst/>
            <a:ahLst/>
            <a:cxnLst/>
            <a:rect l="l" t="t" r="r" b="b"/>
            <a:pathLst>
              <a:path w="789304" h="787400">
                <a:moveTo>
                  <a:pt x="394384" y="787400"/>
                </a:moveTo>
                <a:lnTo>
                  <a:pt x="344876" y="784860"/>
                </a:lnTo>
                <a:lnTo>
                  <a:pt x="297211" y="775970"/>
                </a:lnTo>
                <a:lnTo>
                  <a:pt x="251758" y="760730"/>
                </a:lnTo>
                <a:lnTo>
                  <a:pt x="208884" y="741680"/>
                </a:lnTo>
                <a:lnTo>
                  <a:pt x="168959" y="716280"/>
                </a:lnTo>
                <a:lnTo>
                  <a:pt x="132350" y="688340"/>
                </a:lnTo>
                <a:lnTo>
                  <a:pt x="99427" y="655320"/>
                </a:lnTo>
                <a:lnTo>
                  <a:pt x="70558" y="618490"/>
                </a:lnTo>
                <a:lnTo>
                  <a:pt x="46111" y="579120"/>
                </a:lnTo>
                <a:lnTo>
                  <a:pt x="26456" y="535940"/>
                </a:lnTo>
                <a:lnTo>
                  <a:pt x="11960" y="490220"/>
                </a:lnTo>
                <a:lnTo>
                  <a:pt x="2992" y="443230"/>
                </a:lnTo>
                <a:lnTo>
                  <a:pt x="0" y="394970"/>
                </a:lnTo>
                <a:lnTo>
                  <a:pt x="0" y="392430"/>
                </a:lnTo>
                <a:lnTo>
                  <a:pt x="2992" y="344170"/>
                </a:lnTo>
                <a:lnTo>
                  <a:pt x="11960" y="295910"/>
                </a:lnTo>
                <a:lnTo>
                  <a:pt x="26456" y="251460"/>
                </a:lnTo>
                <a:lnTo>
                  <a:pt x="46111" y="208280"/>
                </a:lnTo>
                <a:lnTo>
                  <a:pt x="70558" y="167640"/>
                </a:lnTo>
                <a:lnTo>
                  <a:pt x="99427" y="132080"/>
                </a:lnTo>
                <a:lnTo>
                  <a:pt x="132350" y="99060"/>
                </a:lnTo>
                <a:lnTo>
                  <a:pt x="168959" y="69850"/>
                </a:lnTo>
                <a:lnTo>
                  <a:pt x="208884" y="45720"/>
                </a:lnTo>
                <a:lnTo>
                  <a:pt x="251758" y="25400"/>
                </a:lnTo>
                <a:lnTo>
                  <a:pt x="297211" y="11430"/>
                </a:lnTo>
                <a:lnTo>
                  <a:pt x="344876" y="2540"/>
                </a:lnTo>
                <a:lnTo>
                  <a:pt x="394384" y="0"/>
                </a:lnTo>
                <a:lnTo>
                  <a:pt x="443891" y="2540"/>
                </a:lnTo>
                <a:lnTo>
                  <a:pt x="491556" y="11430"/>
                </a:lnTo>
                <a:lnTo>
                  <a:pt x="537009" y="25400"/>
                </a:lnTo>
                <a:lnTo>
                  <a:pt x="569165" y="40640"/>
                </a:lnTo>
                <a:lnTo>
                  <a:pt x="394384" y="40640"/>
                </a:lnTo>
                <a:lnTo>
                  <a:pt x="346661" y="44450"/>
                </a:lnTo>
                <a:lnTo>
                  <a:pt x="300838" y="53340"/>
                </a:lnTo>
                <a:lnTo>
                  <a:pt x="257343" y="68580"/>
                </a:lnTo>
                <a:lnTo>
                  <a:pt x="216606" y="88900"/>
                </a:lnTo>
                <a:lnTo>
                  <a:pt x="179055" y="114300"/>
                </a:lnTo>
                <a:lnTo>
                  <a:pt x="145119" y="144780"/>
                </a:lnTo>
                <a:lnTo>
                  <a:pt x="115228" y="177800"/>
                </a:lnTo>
                <a:lnTo>
                  <a:pt x="89809" y="215900"/>
                </a:lnTo>
                <a:lnTo>
                  <a:pt x="69292" y="256540"/>
                </a:lnTo>
                <a:lnTo>
                  <a:pt x="54107" y="299720"/>
                </a:lnTo>
                <a:lnTo>
                  <a:pt x="44680" y="345440"/>
                </a:lnTo>
                <a:lnTo>
                  <a:pt x="41528" y="392430"/>
                </a:lnTo>
                <a:lnTo>
                  <a:pt x="41531" y="394970"/>
                </a:lnTo>
                <a:lnTo>
                  <a:pt x="44680" y="440690"/>
                </a:lnTo>
                <a:lnTo>
                  <a:pt x="54107" y="486410"/>
                </a:lnTo>
                <a:lnTo>
                  <a:pt x="69292" y="530860"/>
                </a:lnTo>
                <a:lnTo>
                  <a:pt x="89809" y="571500"/>
                </a:lnTo>
                <a:lnTo>
                  <a:pt x="115228" y="608330"/>
                </a:lnTo>
                <a:lnTo>
                  <a:pt x="145119" y="642620"/>
                </a:lnTo>
                <a:lnTo>
                  <a:pt x="179055" y="671830"/>
                </a:lnTo>
                <a:lnTo>
                  <a:pt x="216606" y="697230"/>
                </a:lnTo>
                <a:lnTo>
                  <a:pt x="257343" y="717550"/>
                </a:lnTo>
                <a:lnTo>
                  <a:pt x="300838" y="732790"/>
                </a:lnTo>
                <a:lnTo>
                  <a:pt x="346661" y="742950"/>
                </a:lnTo>
                <a:lnTo>
                  <a:pt x="394384" y="745490"/>
                </a:lnTo>
                <a:lnTo>
                  <a:pt x="571308" y="745490"/>
                </a:lnTo>
                <a:lnTo>
                  <a:pt x="537009" y="760730"/>
                </a:lnTo>
                <a:lnTo>
                  <a:pt x="491556" y="775970"/>
                </a:lnTo>
                <a:lnTo>
                  <a:pt x="443891" y="784860"/>
                </a:lnTo>
                <a:lnTo>
                  <a:pt x="394384" y="787400"/>
                </a:lnTo>
                <a:close/>
              </a:path>
              <a:path w="789304" h="787400">
                <a:moveTo>
                  <a:pt x="372584" y="237490"/>
                </a:moveTo>
                <a:lnTo>
                  <a:pt x="355975" y="237490"/>
                </a:lnTo>
                <a:lnTo>
                  <a:pt x="351823" y="234950"/>
                </a:lnTo>
                <a:lnTo>
                  <a:pt x="350785" y="231140"/>
                </a:lnTo>
                <a:lnTo>
                  <a:pt x="342481" y="207010"/>
                </a:lnTo>
                <a:lnTo>
                  <a:pt x="234522" y="207010"/>
                </a:lnTo>
                <a:lnTo>
                  <a:pt x="238675" y="203200"/>
                </a:lnTo>
                <a:lnTo>
                  <a:pt x="238675" y="180340"/>
                </a:lnTo>
                <a:lnTo>
                  <a:pt x="242827" y="175260"/>
                </a:lnTo>
                <a:lnTo>
                  <a:pt x="269816" y="175260"/>
                </a:lnTo>
                <a:lnTo>
                  <a:pt x="295768" y="157480"/>
                </a:lnTo>
                <a:lnTo>
                  <a:pt x="298882" y="156210"/>
                </a:lnTo>
                <a:lnTo>
                  <a:pt x="303034" y="154940"/>
                </a:lnTo>
                <a:lnTo>
                  <a:pt x="335214" y="154940"/>
                </a:lnTo>
                <a:lnTo>
                  <a:pt x="343519" y="153670"/>
                </a:lnTo>
                <a:lnTo>
                  <a:pt x="351045" y="151130"/>
                </a:lnTo>
                <a:lnTo>
                  <a:pt x="357403" y="146050"/>
                </a:lnTo>
                <a:lnTo>
                  <a:pt x="362204" y="139700"/>
                </a:lnTo>
                <a:lnTo>
                  <a:pt x="384003" y="102870"/>
                </a:lnTo>
                <a:lnTo>
                  <a:pt x="495075" y="102870"/>
                </a:lnTo>
                <a:lnTo>
                  <a:pt x="499228" y="101600"/>
                </a:lnTo>
                <a:lnTo>
                  <a:pt x="503380" y="97790"/>
                </a:lnTo>
                <a:lnTo>
                  <a:pt x="536598" y="71120"/>
                </a:lnTo>
                <a:lnTo>
                  <a:pt x="503136" y="58420"/>
                </a:lnTo>
                <a:lnTo>
                  <a:pt x="468216" y="48260"/>
                </a:lnTo>
                <a:lnTo>
                  <a:pt x="431932" y="43180"/>
                </a:lnTo>
                <a:lnTo>
                  <a:pt x="394384" y="40640"/>
                </a:lnTo>
                <a:lnTo>
                  <a:pt x="569165" y="40640"/>
                </a:lnTo>
                <a:lnTo>
                  <a:pt x="619808" y="69850"/>
                </a:lnTo>
                <a:lnTo>
                  <a:pt x="656417" y="99060"/>
                </a:lnTo>
                <a:lnTo>
                  <a:pt x="689340" y="132080"/>
                </a:lnTo>
                <a:lnTo>
                  <a:pt x="718209" y="167640"/>
                </a:lnTo>
                <a:lnTo>
                  <a:pt x="742656" y="208280"/>
                </a:lnTo>
                <a:lnTo>
                  <a:pt x="751327" y="227330"/>
                </a:lnTo>
                <a:lnTo>
                  <a:pt x="385041" y="227330"/>
                </a:lnTo>
                <a:lnTo>
                  <a:pt x="382965" y="228600"/>
                </a:lnTo>
                <a:lnTo>
                  <a:pt x="374660" y="236220"/>
                </a:lnTo>
                <a:lnTo>
                  <a:pt x="372584" y="237490"/>
                </a:lnTo>
                <a:close/>
              </a:path>
              <a:path w="789304" h="787400">
                <a:moveTo>
                  <a:pt x="337290" y="134620"/>
                </a:moveTo>
                <a:lnTo>
                  <a:pt x="298882" y="134620"/>
                </a:lnTo>
                <a:lnTo>
                  <a:pt x="290123" y="130810"/>
                </a:lnTo>
                <a:lnTo>
                  <a:pt x="280197" y="125730"/>
                </a:lnTo>
                <a:lnTo>
                  <a:pt x="277277" y="115570"/>
                </a:lnTo>
                <a:lnTo>
                  <a:pt x="289539" y="102870"/>
                </a:lnTo>
                <a:lnTo>
                  <a:pt x="308516" y="92710"/>
                </a:lnTo>
                <a:lnTo>
                  <a:pt x="333138" y="82550"/>
                </a:lnTo>
                <a:lnTo>
                  <a:pt x="359317" y="74930"/>
                </a:lnTo>
                <a:lnTo>
                  <a:pt x="382965" y="72390"/>
                </a:lnTo>
                <a:lnTo>
                  <a:pt x="400563" y="72390"/>
                </a:lnTo>
                <a:lnTo>
                  <a:pt x="414755" y="76200"/>
                </a:lnTo>
                <a:lnTo>
                  <a:pt x="433035" y="85090"/>
                </a:lnTo>
                <a:lnTo>
                  <a:pt x="462895" y="101600"/>
                </a:lnTo>
                <a:lnTo>
                  <a:pt x="464972" y="102870"/>
                </a:lnTo>
                <a:lnTo>
                  <a:pt x="364280" y="102870"/>
                </a:lnTo>
                <a:lnTo>
                  <a:pt x="361166" y="104140"/>
                </a:lnTo>
                <a:lnTo>
                  <a:pt x="359089" y="106680"/>
                </a:lnTo>
                <a:lnTo>
                  <a:pt x="347671" y="124460"/>
                </a:lnTo>
                <a:lnTo>
                  <a:pt x="343519" y="130810"/>
                </a:lnTo>
                <a:lnTo>
                  <a:pt x="337290" y="134620"/>
                </a:lnTo>
                <a:close/>
              </a:path>
              <a:path w="789304" h="787400">
                <a:moveTo>
                  <a:pt x="237636" y="259080"/>
                </a:moveTo>
                <a:lnTo>
                  <a:pt x="190924" y="259080"/>
                </a:lnTo>
                <a:lnTo>
                  <a:pt x="186772" y="254000"/>
                </a:lnTo>
                <a:lnTo>
                  <a:pt x="186772" y="240030"/>
                </a:lnTo>
                <a:lnTo>
                  <a:pt x="188848" y="236220"/>
                </a:lnTo>
                <a:lnTo>
                  <a:pt x="201304" y="215900"/>
                </a:lnTo>
                <a:lnTo>
                  <a:pt x="205457" y="209550"/>
                </a:lnTo>
                <a:lnTo>
                  <a:pt x="211685" y="207010"/>
                </a:lnTo>
                <a:lnTo>
                  <a:pt x="342481" y="207010"/>
                </a:lnTo>
                <a:lnTo>
                  <a:pt x="335214" y="214630"/>
                </a:lnTo>
                <a:lnTo>
                  <a:pt x="333138" y="217170"/>
                </a:lnTo>
                <a:lnTo>
                  <a:pt x="283311" y="217170"/>
                </a:lnTo>
                <a:lnTo>
                  <a:pt x="278121" y="219710"/>
                </a:lnTo>
                <a:lnTo>
                  <a:pt x="239713" y="257810"/>
                </a:lnTo>
                <a:lnTo>
                  <a:pt x="237636" y="259080"/>
                </a:lnTo>
                <a:close/>
              </a:path>
              <a:path w="789304" h="787400">
                <a:moveTo>
                  <a:pt x="327948" y="259080"/>
                </a:moveTo>
                <a:lnTo>
                  <a:pt x="314453" y="259080"/>
                </a:lnTo>
                <a:lnTo>
                  <a:pt x="310301" y="255270"/>
                </a:lnTo>
                <a:lnTo>
                  <a:pt x="309263" y="251460"/>
                </a:lnTo>
                <a:lnTo>
                  <a:pt x="303034" y="224790"/>
                </a:lnTo>
                <a:lnTo>
                  <a:pt x="301996" y="219710"/>
                </a:lnTo>
                <a:lnTo>
                  <a:pt x="297844" y="217170"/>
                </a:lnTo>
                <a:lnTo>
                  <a:pt x="333138" y="217170"/>
                </a:lnTo>
                <a:lnTo>
                  <a:pt x="332100" y="219710"/>
                </a:lnTo>
                <a:lnTo>
                  <a:pt x="332100" y="255270"/>
                </a:lnTo>
                <a:lnTo>
                  <a:pt x="327948" y="259080"/>
                </a:lnTo>
                <a:close/>
              </a:path>
              <a:path w="789304" h="787400">
                <a:moveTo>
                  <a:pt x="774736" y="289560"/>
                </a:moveTo>
                <a:lnTo>
                  <a:pt x="452515" y="289560"/>
                </a:lnTo>
                <a:lnTo>
                  <a:pt x="456667" y="287020"/>
                </a:lnTo>
                <a:lnTo>
                  <a:pt x="458743" y="281940"/>
                </a:lnTo>
                <a:lnTo>
                  <a:pt x="461857" y="271780"/>
                </a:lnTo>
                <a:lnTo>
                  <a:pt x="464972" y="265430"/>
                </a:lnTo>
                <a:lnTo>
                  <a:pt x="459781" y="259080"/>
                </a:lnTo>
                <a:lnTo>
                  <a:pt x="408916" y="259080"/>
                </a:lnTo>
                <a:lnTo>
                  <a:pt x="404764" y="254000"/>
                </a:lnTo>
                <a:lnTo>
                  <a:pt x="404764" y="231140"/>
                </a:lnTo>
                <a:lnTo>
                  <a:pt x="400612" y="227330"/>
                </a:lnTo>
                <a:lnTo>
                  <a:pt x="751327" y="227330"/>
                </a:lnTo>
                <a:lnTo>
                  <a:pt x="762311" y="251460"/>
                </a:lnTo>
                <a:lnTo>
                  <a:pt x="774736" y="289560"/>
                </a:lnTo>
                <a:close/>
              </a:path>
              <a:path w="789304" h="787400">
                <a:moveTo>
                  <a:pt x="410992" y="683260"/>
                </a:moveTo>
                <a:lnTo>
                  <a:pt x="370978" y="683260"/>
                </a:lnTo>
                <a:lnTo>
                  <a:pt x="364669" y="680720"/>
                </a:lnTo>
                <a:lnTo>
                  <a:pt x="323795" y="636270"/>
                </a:lnTo>
                <a:lnTo>
                  <a:pt x="311339" y="603250"/>
                </a:lnTo>
                <a:lnTo>
                  <a:pt x="311339" y="538480"/>
                </a:lnTo>
                <a:lnTo>
                  <a:pt x="301542" y="490220"/>
                </a:lnTo>
                <a:lnTo>
                  <a:pt x="276564" y="464820"/>
                </a:lnTo>
                <a:lnTo>
                  <a:pt x="243021" y="457200"/>
                </a:lnTo>
                <a:lnTo>
                  <a:pt x="207533" y="455930"/>
                </a:lnTo>
                <a:lnTo>
                  <a:pt x="181597" y="449580"/>
                </a:lnTo>
                <a:lnTo>
                  <a:pt x="161988" y="434340"/>
                </a:lnTo>
                <a:lnTo>
                  <a:pt x="149580" y="411480"/>
                </a:lnTo>
                <a:lnTo>
                  <a:pt x="145249" y="383540"/>
                </a:lnTo>
                <a:lnTo>
                  <a:pt x="146345" y="359410"/>
                </a:lnTo>
                <a:lnTo>
                  <a:pt x="153520" y="328930"/>
                </a:lnTo>
                <a:lnTo>
                  <a:pt x="172604" y="299720"/>
                </a:lnTo>
                <a:lnTo>
                  <a:pt x="209426" y="278130"/>
                </a:lnTo>
                <a:lnTo>
                  <a:pt x="269816" y="269240"/>
                </a:lnTo>
                <a:lnTo>
                  <a:pt x="284868" y="270510"/>
                </a:lnTo>
                <a:lnTo>
                  <a:pt x="303813" y="276860"/>
                </a:lnTo>
                <a:lnTo>
                  <a:pt x="322368" y="281940"/>
                </a:lnTo>
                <a:lnTo>
                  <a:pt x="336252" y="287020"/>
                </a:lnTo>
                <a:lnTo>
                  <a:pt x="340404" y="288290"/>
                </a:lnTo>
                <a:lnTo>
                  <a:pt x="343519" y="289560"/>
                </a:lnTo>
                <a:lnTo>
                  <a:pt x="774736" y="289560"/>
                </a:lnTo>
                <a:lnTo>
                  <a:pt x="776807" y="295910"/>
                </a:lnTo>
                <a:lnTo>
                  <a:pt x="778223" y="303530"/>
                </a:lnTo>
                <a:lnTo>
                  <a:pt x="564625" y="303530"/>
                </a:lnTo>
                <a:lnTo>
                  <a:pt x="558397" y="304800"/>
                </a:lnTo>
                <a:lnTo>
                  <a:pt x="555283" y="309880"/>
                </a:lnTo>
                <a:lnTo>
                  <a:pt x="454591" y="309880"/>
                </a:lnTo>
                <a:lnTo>
                  <a:pt x="450439" y="318770"/>
                </a:lnTo>
                <a:lnTo>
                  <a:pt x="474330" y="364490"/>
                </a:lnTo>
                <a:lnTo>
                  <a:pt x="513550" y="406400"/>
                </a:lnTo>
                <a:lnTo>
                  <a:pt x="550092" y="427990"/>
                </a:lnTo>
                <a:lnTo>
                  <a:pt x="555283" y="430530"/>
                </a:lnTo>
                <a:lnTo>
                  <a:pt x="555283" y="439420"/>
                </a:lnTo>
                <a:lnTo>
                  <a:pt x="496113" y="497840"/>
                </a:lnTo>
                <a:lnTo>
                  <a:pt x="489885" y="502920"/>
                </a:lnTo>
                <a:lnTo>
                  <a:pt x="486771" y="511810"/>
                </a:lnTo>
                <a:lnTo>
                  <a:pt x="486771" y="575310"/>
                </a:lnTo>
                <a:lnTo>
                  <a:pt x="484695" y="582930"/>
                </a:lnTo>
                <a:lnTo>
                  <a:pt x="481581" y="590550"/>
                </a:lnTo>
                <a:lnTo>
                  <a:pt x="460819" y="632460"/>
                </a:lnTo>
                <a:lnTo>
                  <a:pt x="457705" y="638810"/>
                </a:lnTo>
                <a:lnTo>
                  <a:pt x="454591" y="643890"/>
                </a:lnTo>
                <a:lnTo>
                  <a:pt x="424487" y="674370"/>
                </a:lnTo>
                <a:lnTo>
                  <a:pt x="419297" y="680720"/>
                </a:lnTo>
                <a:lnTo>
                  <a:pt x="410992" y="683260"/>
                </a:lnTo>
                <a:close/>
              </a:path>
              <a:path w="789304" h="787400">
                <a:moveTo>
                  <a:pt x="452515" y="289560"/>
                </a:moveTo>
                <a:lnTo>
                  <a:pt x="343519" y="289560"/>
                </a:lnTo>
                <a:lnTo>
                  <a:pt x="347671" y="288290"/>
                </a:lnTo>
                <a:lnTo>
                  <a:pt x="390231" y="280670"/>
                </a:lnTo>
                <a:lnTo>
                  <a:pt x="397498" y="280670"/>
                </a:lnTo>
                <a:lnTo>
                  <a:pt x="447325" y="288290"/>
                </a:lnTo>
                <a:lnTo>
                  <a:pt x="452515" y="289560"/>
                </a:lnTo>
                <a:close/>
              </a:path>
              <a:path w="789304" h="787400">
                <a:moveTo>
                  <a:pt x="705801" y="425450"/>
                </a:moveTo>
                <a:lnTo>
                  <a:pt x="688154" y="425450"/>
                </a:lnTo>
                <a:lnTo>
                  <a:pt x="680888" y="420370"/>
                </a:lnTo>
                <a:lnTo>
                  <a:pt x="677774" y="412750"/>
                </a:lnTo>
                <a:lnTo>
                  <a:pt x="647670" y="344170"/>
                </a:lnTo>
                <a:lnTo>
                  <a:pt x="644556" y="337820"/>
                </a:lnTo>
                <a:lnTo>
                  <a:pt x="637290" y="332740"/>
                </a:lnTo>
                <a:lnTo>
                  <a:pt x="614452" y="332740"/>
                </a:lnTo>
                <a:lnTo>
                  <a:pt x="610300" y="331470"/>
                </a:lnTo>
                <a:lnTo>
                  <a:pt x="607186" y="328930"/>
                </a:lnTo>
                <a:lnTo>
                  <a:pt x="569816" y="306070"/>
                </a:lnTo>
                <a:lnTo>
                  <a:pt x="564625" y="303530"/>
                </a:lnTo>
                <a:lnTo>
                  <a:pt x="778223" y="303530"/>
                </a:lnTo>
                <a:lnTo>
                  <a:pt x="785775" y="344170"/>
                </a:lnTo>
                <a:lnTo>
                  <a:pt x="786248" y="351790"/>
                </a:lnTo>
                <a:lnTo>
                  <a:pt x="742134" y="351790"/>
                </a:lnTo>
                <a:lnTo>
                  <a:pt x="718258" y="370840"/>
                </a:lnTo>
                <a:lnTo>
                  <a:pt x="715144" y="372110"/>
                </a:lnTo>
                <a:lnTo>
                  <a:pt x="714106" y="375920"/>
                </a:lnTo>
                <a:lnTo>
                  <a:pt x="714106" y="417830"/>
                </a:lnTo>
                <a:lnTo>
                  <a:pt x="705801" y="425450"/>
                </a:lnTo>
                <a:close/>
              </a:path>
              <a:path w="789304" h="787400">
                <a:moveTo>
                  <a:pt x="540490" y="394970"/>
                </a:moveTo>
                <a:lnTo>
                  <a:pt x="532673" y="392430"/>
                </a:lnTo>
                <a:lnTo>
                  <a:pt x="526217" y="387350"/>
                </a:lnTo>
                <a:lnTo>
                  <a:pt x="467048" y="309880"/>
                </a:lnTo>
                <a:lnTo>
                  <a:pt x="555283" y="309880"/>
                </a:lnTo>
                <a:lnTo>
                  <a:pt x="552169" y="317500"/>
                </a:lnTo>
                <a:lnTo>
                  <a:pt x="554245" y="322580"/>
                </a:lnTo>
                <a:lnTo>
                  <a:pt x="558397" y="326390"/>
                </a:lnTo>
                <a:lnTo>
                  <a:pt x="589539" y="344170"/>
                </a:lnTo>
                <a:lnTo>
                  <a:pt x="595767" y="347980"/>
                </a:lnTo>
                <a:lnTo>
                  <a:pt x="595767" y="356870"/>
                </a:lnTo>
                <a:lnTo>
                  <a:pt x="590577" y="360680"/>
                </a:lnTo>
                <a:lnTo>
                  <a:pt x="556321" y="389890"/>
                </a:lnTo>
                <a:lnTo>
                  <a:pt x="548698" y="393700"/>
                </a:lnTo>
                <a:lnTo>
                  <a:pt x="540490" y="394970"/>
                </a:lnTo>
                <a:close/>
              </a:path>
              <a:path w="789304" h="787400">
                <a:moveTo>
                  <a:pt x="571308" y="745490"/>
                </a:moveTo>
                <a:lnTo>
                  <a:pt x="394384" y="745490"/>
                </a:lnTo>
                <a:lnTo>
                  <a:pt x="442105" y="742950"/>
                </a:lnTo>
                <a:lnTo>
                  <a:pt x="487919" y="732790"/>
                </a:lnTo>
                <a:lnTo>
                  <a:pt x="531391" y="717550"/>
                </a:lnTo>
                <a:lnTo>
                  <a:pt x="572084" y="697230"/>
                </a:lnTo>
                <a:lnTo>
                  <a:pt x="609562" y="671830"/>
                </a:lnTo>
                <a:lnTo>
                  <a:pt x="643388" y="642620"/>
                </a:lnTo>
                <a:lnTo>
                  <a:pt x="673127" y="608330"/>
                </a:lnTo>
                <a:lnTo>
                  <a:pt x="698343" y="571500"/>
                </a:lnTo>
                <a:lnTo>
                  <a:pt x="718599" y="530860"/>
                </a:lnTo>
                <a:lnTo>
                  <a:pt x="733459" y="487680"/>
                </a:lnTo>
                <a:lnTo>
                  <a:pt x="742487" y="441960"/>
                </a:lnTo>
                <a:lnTo>
                  <a:pt x="745248" y="394970"/>
                </a:lnTo>
                <a:lnTo>
                  <a:pt x="745053" y="383540"/>
                </a:lnTo>
                <a:lnTo>
                  <a:pt x="744469" y="373380"/>
                </a:lnTo>
                <a:lnTo>
                  <a:pt x="743496" y="361950"/>
                </a:lnTo>
                <a:lnTo>
                  <a:pt x="742134" y="351790"/>
                </a:lnTo>
                <a:lnTo>
                  <a:pt x="786248" y="351790"/>
                </a:lnTo>
                <a:lnTo>
                  <a:pt x="788768" y="392430"/>
                </a:lnTo>
                <a:lnTo>
                  <a:pt x="788768" y="394970"/>
                </a:lnTo>
                <a:lnTo>
                  <a:pt x="785775" y="443230"/>
                </a:lnTo>
                <a:lnTo>
                  <a:pt x="776807" y="490220"/>
                </a:lnTo>
                <a:lnTo>
                  <a:pt x="762311" y="535940"/>
                </a:lnTo>
                <a:lnTo>
                  <a:pt x="742656" y="579120"/>
                </a:lnTo>
                <a:lnTo>
                  <a:pt x="718209" y="618490"/>
                </a:lnTo>
                <a:lnTo>
                  <a:pt x="689340" y="655320"/>
                </a:lnTo>
                <a:lnTo>
                  <a:pt x="656417" y="688340"/>
                </a:lnTo>
                <a:lnTo>
                  <a:pt x="619808" y="716280"/>
                </a:lnTo>
                <a:lnTo>
                  <a:pt x="579883" y="741680"/>
                </a:lnTo>
                <a:lnTo>
                  <a:pt x="571308" y="745490"/>
                </a:lnTo>
                <a:close/>
              </a:path>
            </a:pathLst>
          </a:custGeom>
          <a:solidFill>
            <a:srgbClr val="404A5A"/>
          </a:solidFill>
        </p:spPr>
        <p:txBody>
          <a:bodyPr wrap="square" lIns="0" tIns="0" rIns="0" bIns="0" rtlCol="0"/>
          <a:lstStyle/>
          <a:p>
            <a:endParaRPr/>
          </a:p>
        </p:txBody>
      </p:sp>
      <p:sp>
        <p:nvSpPr>
          <p:cNvPr id="15" name="object 15"/>
          <p:cNvSpPr/>
          <p:nvPr/>
        </p:nvSpPr>
        <p:spPr>
          <a:xfrm>
            <a:off x="5894945" y="2343948"/>
            <a:ext cx="48895" cy="59690"/>
          </a:xfrm>
          <a:custGeom>
            <a:avLst/>
            <a:gdLst/>
            <a:ahLst/>
            <a:cxnLst/>
            <a:rect l="l" t="t" r="r" b="b"/>
            <a:pathLst>
              <a:path w="48895" h="59689">
                <a:moveTo>
                  <a:pt x="34255" y="59101"/>
                </a:moveTo>
                <a:lnTo>
                  <a:pt x="17647" y="59101"/>
                </a:lnTo>
                <a:lnTo>
                  <a:pt x="17647" y="48733"/>
                </a:lnTo>
                <a:lnTo>
                  <a:pt x="0" y="31106"/>
                </a:lnTo>
                <a:lnTo>
                  <a:pt x="0" y="24884"/>
                </a:lnTo>
                <a:lnTo>
                  <a:pt x="24913" y="0"/>
                </a:lnTo>
                <a:lnTo>
                  <a:pt x="31141" y="0"/>
                </a:lnTo>
                <a:lnTo>
                  <a:pt x="47750" y="16589"/>
                </a:lnTo>
                <a:lnTo>
                  <a:pt x="48788" y="18663"/>
                </a:lnTo>
                <a:lnTo>
                  <a:pt x="48788" y="38364"/>
                </a:lnTo>
                <a:lnTo>
                  <a:pt x="38408" y="38364"/>
                </a:lnTo>
                <a:lnTo>
                  <a:pt x="38408" y="54954"/>
                </a:lnTo>
                <a:lnTo>
                  <a:pt x="34255" y="59101"/>
                </a:lnTo>
                <a:close/>
              </a:path>
            </a:pathLst>
          </a:custGeom>
          <a:solidFill>
            <a:srgbClr val="404A5A"/>
          </a:solidFill>
        </p:spPr>
        <p:txBody>
          <a:bodyPr wrap="square" lIns="0" tIns="0" rIns="0" bIns="0" rtlCol="0"/>
          <a:lstStyle/>
          <a:p>
            <a:endParaRPr/>
          </a:p>
        </p:txBody>
      </p:sp>
      <p:sp>
        <p:nvSpPr>
          <p:cNvPr id="16" name="object 16"/>
          <p:cNvSpPr/>
          <p:nvPr/>
        </p:nvSpPr>
        <p:spPr>
          <a:xfrm>
            <a:off x="228600" y="0"/>
            <a:ext cx="2286000" cy="424815"/>
          </a:xfrm>
          <a:custGeom>
            <a:avLst/>
            <a:gdLst/>
            <a:ahLst/>
            <a:cxnLst/>
            <a:rect l="l" t="t" r="r" b="b"/>
            <a:pathLst>
              <a:path w="2286000" h="424815">
                <a:moveTo>
                  <a:pt x="0" y="424434"/>
                </a:moveTo>
                <a:lnTo>
                  <a:pt x="2286000" y="424434"/>
                </a:lnTo>
                <a:lnTo>
                  <a:pt x="2286000" y="0"/>
                </a:lnTo>
                <a:lnTo>
                  <a:pt x="0" y="0"/>
                </a:lnTo>
                <a:lnTo>
                  <a:pt x="0" y="424434"/>
                </a:lnTo>
                <a:close/>
              </a:path>
            </a:pathLst>
          </a:custGeom>
          <a:solidFill>
            <a:srgbClr val="E8EAE4"/>
          </a:solidFill>
        </p:spPr>
        <p:txBody>
          <a:bodyPr wrap="square" lIns="0" tIns="0" rIns="0" bIns="0" rtlCol="0"/>
          <a:lstStyle/>
          <a:p>
            <a:endParaRPr/>
          </a:p>
        </p:txBody>
      </p:sp>
      <p:sp>
        <p:nvSpPr>
          <p:cNvPr id="17" name="object 17"/>
          <p:cNvSpPr/>
          <p:nvPr/>
        </p:nvSpPr>
        <p:spPr>
          <a:xfrm>
            <a:off x="479679" y="1611249"/>
            <a:ext cx="478790" cy="478790"/>
          </a:xfrm>
          <a:custGeom>
            <a:avLst/>
            <a:gdLst/>
            <a:ahLst/>
            <a:cxnLst/>
            <a:rect l="l" t="t" r="r" b="b"/>
            <a:pathLst>
              <a:path w="478790"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18" name="object 18"/>
          <p:cNvSpPr/>
          <p:nvPr/>
        </p:nvSpPr>
        <p:spPr>
          <a:xfrm>
            <a:off x="1313307" y="1611249"/>
            <a:ext cx="478790" cy="478790"/>
          </a:xfrm>
          <a:custGeom>
            <a:avLst/>
            <a:gdLst/>
            <a:ahLst/>
            <a:cxnLst/>
            <a:rect l="l" t="t" r="r" b="b"/>
            <a:pathLst>
              <a:path w="478789" h="478789">
                <a:moveTo>
                  <a:pt x="239268" y="0"/>
                </a:moveTo>
                <a:lnTo>
                  <a:pt x="191047" y="4861"/>
                </a:lnTo>
                <a:lnTo>
                  <a:pt x="146134" y="18802"/>
                </a:lnTo>
                <a:lnTo>
                  <a:pt x="105491" y="40863"/>
                </a:lnTo>
                <a:lnTo>
                  <a:pt x="70080" y="70080"/>
                </a:lnTo>
                <a:lnTo>
                  <a:pt x="40863" y="105491"/>
                </a:lnTo>
                <a:lnTo>
                  <a:pt x="18802" y="146134"/>
                </a:lnTo>
                <a:lnTo>
                  <a:pt x="4861" y="191047"/>
                </a:lnTo>
                <a:lnTo>
                  <a:pt x="0" y="239267"/>
                </a:lnTo>
                <a:lnTo>
                  <a:pt x="4861" y="287488"/>
                </a:lnTo>
                <a:lnTo>
                  <a:pt x="18802" y="332401"/>
                </a:lnTo>
                <a:lnTo>
                  <a:pt x="40863" y="373044"/>
                </a:lnTo>
                <a:lnTo>
                  <a:pt x="70080" y="408455"/>
                </a:lnTo>
                <a:lnTo>
                  <a:pt x="105491" y="437672"/>
                </a:lnTo>
                <a:lnTo>
                  <a:pt x="146134" y="459733"/>
                </a:lnTo>
                <a:lnTo>
                  <a:pt x="191047" y="473674"/>
                </a:lnTo>
                <a:lnTo>
                  <a:pt x="239268" y="478535"/>
                </a:lnTo>
                <a:lnTo>
                  <a:pt x="287488" y="473674"/>
                </a:lnTo>
                <a:lnTo>
                  <a:pt x="332401" y="459733"/>
                </a:lnTo>
                <a:lnTo>
                  <a:pt x="373044" y="437672"/>
                </a:lnTo>
                <a:lnTo>
                  <a:pt x="408455" y="408455"/>
                </a:lnTo>
                <a:lnTo>
                  <a:pt x="437672" y="373044"/>
                </a:lnTo>
                <a:lnTo>
                  <a:pt x="459733" y="332401"/>
                </a:lnTo>
                <a:lnTo>
                  <a:pt x="473674" y="287488"/>
                </a:lnTo>
                <a:lnTo>
                  <a:pt x="478536" y="239267"/>
                </a:lnTo>
                <a:lnTo>
                  <a:pt x="473674" y="191047"/>
                </a:lnTo>
                <a:lnTo>
                  <a:pt x="459733" y="146134"/>
                </a:lnTo>
                <a:lnTo>
                  <a:pt x="437672" y="105491"/>
                </a:lnTo>
                <a:lnTo>
                  <a:pt x="408455" y="70080"/>
                </a:lnTo>
                <a:lnTo>
                  <a:pt x="373044" y="40863"/>
                </a:lnTo>
                <a:lnTo>
                  <a:pt x="332401" y="18802"/>
                </a:lnTo>
                <a:lnTo>
                  <a:pt x="287488" y="4861"/>
                </a:lnTo>
                <a:lnTo>
                  <a:pt x="239268" y="0"/>
                </a:lnTo>
                <a:close/>
              </a:path>
            </a:pathLst>
          </a:custGeom>
          <a:solidFill>
            <a:srgbClr val="404A5A"/>
          </a:solidFill>
        </p:spPr>
        <p:txBody>
          <a:bodyPr wrap="square" lIns="0" tIns="0" rIns="0" bIns="0" rtlCol="0"/>
          <a:lstStyle/>
          <a:p>
            <a:endParaRPr/>
          </a:p>
        </p:txBody>
      </p:sp>
      <p:sp>
        <p:nvSpPr>
          <p:cNvPr id="19" name="object 19"/>
          <p:cNvSpPr/>
          <p:nvPr/>
        </p:nvSpPr>
        <p:spPr>
          <a:xfrm>
            <a:off x="1313307" y="1611249"/>
            <a:ext cx="478790" cy="478790"/>
          </a:xfrm>
          <a:custGeom>
            <a:avLst/>
            <a:gdLst/>
            <a:ahLst/>
            <a:cxnLst/>
            <a:rect l="l" t="t" r="r" b="b"/>
            <a:pathLst>
              <a:path w="478789"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20" name="object 20"/>
          <p:cNvSpPr/>
          <p:nvPr/>
        </p:nvSpPr>
        <p:spPr>
          <a:xfrm>
            <a:off x="2438443" y="1812414"/>
            <a:ext cx="76200" cy="76200"/>
          </a:xfrm>
          <a:custGeom>
            <a:avLst/>
            <a:gdLst/>
            <a:ahLst/>
            <a:cxnLst/>
            <a:rect l="l" t="t" r="r" b="b"/>
            <a:pathLst>
              <a:path w="76200" h="76200">
                <a:moveTo>
                  <a:pt x="0" y="0"/>
                </a:moveTo>
                <a:lnTo>
                  <a:pt x="0" y="76200"/>
                </a:lnTo>
                <a:lnTo>
                  <a:pt x="76200" y="38100"/>
                </a:lnTo>
                <a:lnTo>
                  <a:pt x="0" y="0"/>
                </a:lnTo>
                <a:close/>
              </a:path>
            </a:pathLst>
          </a:custGeom>
          <a:solidFill>
            <a:srgbClr val="404A5A"/>
          </a:solidFill>
        </p:spPr>
        <p:txBody>
          <a:bodyPr wrap="square" lIns="0" tIns="0" rIns="0" bIns="0" rtlCol="0"/>
          <a:lstStyle/>
          <a:p>
            <a:endParaRPr/>
          </a:p>
        </p:txBody>
      </p:sp>
      <p:sp>
        <p:nvSpPr>
          <p:cNvPr id="21" name="object 21"/>
          <p:cNvSpPr/>
          <p:nvPr/>
        </p:nvSpPr>
        <p:spPr>
          <a:xfrm>
            <a:off x="380" y="1844419"/>
            <a:ext cx="476884" cy="6985"/>
          </a:xfrm>
          <a:custGeom>
            <a:avLst/>
            <a:gdLst/>
            <a:ahLst/>
            <a:cxnLst/>
            <a:rect l="l" t="t" r="r" b="b"/>
            <a:pathLst>
              <a:path w="476884" h="6985">
                <a:moveTo>
                  <a:pt x="0" y="6400"/>
                </a:moveTo>
                <a:lnTo>
                  <a:pt x="476364" y="0"/>
                </a:lnTo>
              </a:path>
            </a:pathLst>
          </a:custGeom>
          <a:ln w="19050">
            <a:solidFill>
              <a:srgbClr val="404A5A"/>
            </a:solidFill>
          </a:ln>
        </p:spPr>
        <p:txBody>
          <a:bodyPr wrap="square" lIns="0" tIns="0" rIns="0" bIns="0" rtlCol="0"/>
          <a:lstStyle/>
          <a:p>
            <a:endParaRPr/>
          </a:p>
        </p:txBody>
      </p:sp>
      <p:sp>
        <p:nvSpPr>
          <p:cNvPr id="22" name="object 22"/>
          <p:cNvSpPr/>
          <p:nvPr/>
        </p:nvSpPr>
        <p:spPr>
          <a:xfrm>
            <a:off x="4251197" y="1468374"/>
            <a:ext cx="7790815" cy="5087620"/>
          </a:xfrm>
          <a:custGeom>
            <a:avLst/>
            <a:gdLst/>
            <a:ahLst/>
            <a:cxnLst/>
            <a:rect l="l" t="t" r="r" b="b"/>
            <a:pathLst>
              <a:path w="7790815" h="5087620">
                <a:moveTo>
                  <a:pt x="0" y="0"/>
                </a:moveTo>
                <a:lnTo>
                  <a:pt x="7790688" y="0"/>
                </a:lnTo>
                <a:lnTo>
                  <a:pt x="7790688" y="5087112"/>
                </a:lnTo>
                <a:lnTo>
                  <a:pt x="0" y="5087112"/>
                </a:lnTo>
                <a:lnTo>
                  <a:pt x="0" y="0"/>
                </a:lnTo>
                <a:close/>
              </a:path>
            </a:pathLst>
          </a:custGeom>
          <a:solidFill>
            <a:srgbClr val="E8EAE4">
              <a:alpha val="54901"/>
            </a:srgbClr>
          </a:solidFill>
        </p:spPr>
        <p:txBody>
          <a:bodyPr wrap="square" lIns="0" tIns="0" rIns="0" bIns="0" rtlCol="0"/>
          <a:lstStyle/>
          <a:p>
            <a:endParaRPr/>
          </a:p>
        </p:txBody>
      </p:sp>
      <p:sp>
        <p:nvSpPr>
          <p:cNvPr id="23" name="object 23"/>
          <p:cNvSpPr txBox="1"/>
          <p:nvPr/>
        </p:nvSpPr>
        <p:spPr>
          <a:xfrm>
            <a:off x="308753" y="231171"/>
            <a:ext cx="2040889" cy="147320"/>
          </a:xfrm>
          <a:prstGeom prst="rect">
            <a:avLst/>
          </a:prstGeom>
        </p:spPr>
        <p:txBody>
          <a:bodyPr vert="horz" wrap="square" lIns="0" tIns="12700" rIns="0" bIns="0" rtlCol="0">
            <a:spAutoFit/>
          </a:bodyPr>
          <a:lstStyle/>
          <a:p>
            <a:pPr marL="12700">
              <a:lnSpc>
                <a:spcPct val="100000"/>
              </a:lnSpc>
              <a:spcBef>
                <a:spcPts val="100"/>
              </a:spcBef>
            </a:pPr>
            <a:r>
              <a:rPr sz="500" spc="-65" dirty="0">
                <a:solidFill>
                  <a:srgbClr val="585858"/>
                </a:solidFill>
                <a:latin typeface="Arial Black"/>
                <a:cs typeface="Arial Black"/>
              </a:rPr>
              <a:t>5</a:t>
            </a:r>
            <a:r>
              <a:rPr sz="500" spc="-65" dirty="0">
                <a:solidFill>
                  <a:srgbClr val="7F7F7F"/>
                </a:solidFill>
                <a:latin typeface="Arial Black"/>
                <a:cs typeface="Arial Black"/>
              </a:rPr>
              <a:t>1</a:t>
            </a:r>
            <a:r>
              <a:rPr sz="500" spc="-65" dirty="0">
                <a:solidFill>
                  <a:srgbClr val="585858"/>
                </a:solidFill>
                <a:latin typeface="Arial Black"/>
                <a:cs typeface="Arial Black"/>
              </a:rPr>
              <a:t>.</a:t>
            </a:r>
            <a:r>
              <a:rPr sz="500" spc="-65" dirty="0">
                <a:solidFill>
                  <a:srgbClr val="7F7F7F"/>
                </a:solidFill>
                <a:latin typeface="Arial Black"/>
                <a:cs typeface="Arial Black"/>
              </a:rPr>
              <a:t>.</a:t>
            </a:r>
            <a:r>
              <a:rPr sz="500" spc="-65" dirty="0">
                <a:solidFill>
                  <a:srgbClr val="585858"/>
                </a:solidFill>
                <a:latin typeface="Arial Black"/>
                <a:cs typeface="Arial Black"/>
              </a:rPr>
              <a:t>sim</a:t>
            </a:r>
            <a:r>
              <a:rPr sz="500" spc="-65" dirty="0">
                <a:solidFill>
                  <a:srgbClr val="3F4B59"/>
                </a:solidFill>
                <a:latin typeface="Arial Black"/>
                <a:cs typeface="Arial Black"/>
              </a:rPr>
              <a:t>B.</a:t>
            </a:r>
            <a:r>
              <a:rPr sz="500" spc="-65" dirty="0">
                <a:solidFill>
                  <a:srgbClr val="585858"/>
                </a:solidFill>
                <a:latin typeface="Arial Black"/>
                <a:cs typeface="Arial Black"/>
              </a:rPr>
              <a:t>ig</a:t>
            </a:r>
            <a:r>
              <a:rPr sz="500" spc="-65" dirty="0">
                <a:solidFill>
                  <a:srgbClr val="3F4B59"/>
                </a:solidFill>
                <a:latin typeface="Arial Black"/>
                <a:cs typeface="Arial Black"/>
              </a:rPr>
              <a:t>para</a:t>
            </a:r>
            <a:r>
              <a:rPr sz="500" spc="-65" dirty="0">
                <a:solidFill>
                  <a:srgbClr val="585858"/>
                </a:solidFill>
                <a:latin typeface="Arial Black"/>
                <a:cs typeface="Arial Black"/>
              </a:rPr>
              <a:t>.</a:t>
            </a:r>
            <a:r>
              <a:rPr sz="500" spc="-65" dirty="0">
                <a:solidFill>
                  <a:srgbClr val="3F4B59"/>
                </a:solidFill>
                <a:latin typeface="Arial Black"/>
                <a:cs typeface="Arial Black"/>
              </a:rPr>
              <a:t>c</a:t>
            </a:r>
            <a:r>
              <a:rPr sz="500" spc="-65" dirty="0">
                <a:solidFill>
                  <a:srgbClr val="585858"/>
                </a:solidFill>
                <a:latin typeface="Arial Black"/>
                <a:cs typeface="Arial Black"/>
              </a:rPr>
              <a:t>p</a:t>
            </a:r>
            <a:r>
              <a:rPr sz="500" spc="-65" dirty="0">
                <a:solidFill>
                  <a:srgbClr val="3F4B59"/>
                </a:solidFill>
                <a:latin typeface="Arial Black"/>
                <a:cs typeface="Arial Black"/>
              </a:rPr>
              <a:t>k</a:t>
            </a:r>
            <a:r>
              <a:rPr sz="800" spc="-65" dirty="0">
                <a:solidFill>
                  <a:srgbClr val="585858"/>
                </a:solidFill>
                <a:latin typeface="Arial Black"/>
                <a:cs typeface="Arial Black"/>
              </a:rPr>
              <a:t>p</a:t>
            </a:r>
            <a:r>
              <a:rPr sz="500" spc="-65" dirty="0">
                <a:solidFill>
                  <a:srgbClr val="3F4B59"/>
                </a:solidFill>
                <a:latin typeface="Arial Black"/>
                <a:cs typeface="Arial Black"/>
              </a:rPr>
              <a:t>g</a:t>
            </a:r>
            <a:r>
              <a:rPr sz="800" spc="-65" dirty="0">
                <a:solidFill>
                  <a:srgbClr val="585858"/>
                </a:solidFill>
                <a:latin typeface="Arial Black"/>
                <a:cs typeface="Arial Black"/>
              </a:rPr>
              <a:t>ara</a:t>
            </a:r>
            <a:r>
              <a:rPr sz="800" spc="-65" dirty="0">
                <a:solidFill>
                  <a:srgbClr val="3F4B59"/>
                </a:solidFill>
                <a:latin typeface="Arial Black"/>
                <a:cs typeface="Arial Black"/>
              </a:rPr>
              <a:t>r</a:t>
            </a:r>
            <a:r>
              <a:rPr sz="800" spc="-65" dirty="0">
                <a:solidFill>
                  <a:srgbClr val="585858"/>
                </a:solidFill>
                <a:latin typeface="Arial Black"/>
                <a:cs typeface="Arial Black"/>
              </a:rPr>
              <a:t>s</a:t>
            </a:r>
            <a:r>
              <a:rPr sz="800" spc="-65" dirty="0">
                <a:solidFill>
                  <a:srgbClr val="3F4B59"/>
                </a:solidFill>
                <a:latin typeface="Arial Black"/>
                <a:cs typeface="Arial Black"/>
              </a:rPr>
              <a:t>ou</a:t>
            </a:r>
            <a:r>
              <a:rPr sz="800" spc="-65" dirty="0">
                <a:solidFill>
                  <a:srgbClr val="585858"/>
                </a:solidFill>
                <a:latin typeface="Arial Black"/>
                <a:cs typeface="Arial Black"/>
              </a:rPr>
              <a:t>ou</a:t>
            </a:r>
            <a:r>
              <a:rPr sz="800" spc="-65" dirty="0">
                <a:solidFill>
                  <a:srgbClr val="3F4B59"/>
                </a:solidFill>
                <a:latin typeface="Arial Black"/>
                <a:cs typeface="Arial Black"/>
              </a:rPr>
              <a:t>ou</a:t>
            </a:r>
            <a:r>
              <a:rPr sz="800" spc="-65" dirty="0">
                <a:solidFill>
                  <a:srgbClr val="585858"/>
                </a:solidFill>
                <a:latin typeface="Arial Black"/>
                <a:cs typeface="Arial Black"/>
              </a:rPr>
              <a:t>s</a:t>
            </a:r>
            <a:r>
              <a:rPr sz="800" spc="-65" dirty="0">
                <a:solidFill>
                  <a:srgbClr val="3F4B59"/>
                </a:solidFill>
                <a:latin typeface="Arial Black"/>
                <a:cs typeface="Arial Black"/>
              </a:rPr>
              <a:t>na </a:t>
            </a:r>
            <a:r>
              <a:rPr sz="800" spc="-85" dirty="0">
                <a:solidFill>
                  <a:srgbClr val="3F4B59"/>
                </a:solidFill>
                <a:latin typeface="Arial Black"/>
                <a:cs typeface="Arial Black"/>
              </a:rPr>
              <a:t>e</a:t>
            </a:r>
            <a:r>
              <a:rPr sz="800" spc="-60" dirty="0">
                <a:solidFill>
                  <a:srgbClr val="3F4B59"/>
                </a:solidFill>
                <a:latin typeface="Arial Black"/>
                <a:cs typeface="Arial Black"/>
              </a:rPr>
              <a:t> </a:t>
            </a:r>
            <a:r>
              <a:rPr sz="800" spc="-80" dirty="0">
                <a:solidFill>
                  <a:srgbClr val="3F4B59"/>
                </a:solidFill>
                <a:latin typeface="Arial Black"/>
                <a:cs typeface="Arial Black"/>
              </a:rPr>
              <a:t>motivação</a:t>
            </a:r>
            <a:endParaRPr sz="800">
              <a:latin typeface="Arial Black"/>
              <a:cs typeface="Arial Black"/>
            </a:endParaRPr>
          </a:p>
        </p:txBody>
      </p:sp>
      <p:sp>
        <p:nvSpPr>
          <p:cNvPr id="24" name="object 24"/>
          <p:cNvSpPr txBox="1">
            <a:spLocks noGrp="1"/>
          </p:cNvSpPr>
          <p:nvPr>
            <p:ph type="title"/>
          </p:nvPr>
        </p:nvSpPr>
        <p:spPr>
          <a:xfrm>
            <a:off x="525461" y="618562"/>
            <a:ext cx="10635933" cy="474489"/>
          </a:xfrm>
          <a:prstGeom prst="rect">
            <a:avLst/>
          </a:prstGeom>
        </p:spPr>
        <p:txBody>
          <a:bodyPr vert="horz" wrap="square" lIns="0" tIns="12700" rIns="0" bIns="0" rtlCol="0">
            <a:spAutoFit/>
          </a:bodyPr>
          <a:lstStyle/>
          <a:p>
            <a:pPr marL="12700">
              <a:lnSpc>
                <a:spcPct val="100000"/>
              </a:lnSpc>
              <a:spcBef>
                <a:spcPts val="100"/>
              </a:spcBef>
            </a:pPr>
            <a:r>
              <a:rPr sz="3000" spc="-254" dirty="0"/>
              <a:t>Próxima </a:t>
            </a:r>
            <a:r>
              <a:rPr sz="3000" spc="-280" dirty="0" err="1"/>
              <a:t>geração</a:t>
            </a:r>
            <a:r>
              <a:rPr sz="3000" spc="-280" dirty="0"/>
              <a:t> </a:t>
            </a:r>
            <a:r>
              <a:rPr sz="3000" spc="-235" dirty="0"/>
              <a:t>d</a:t>
            </a:r>
            <a:r>
              <a:rPr lang="en-US" sz="3000" spc="-235" dirty="0"/>
              <a:t>as</a:t>
            </a:r>
            <a:r>
              <a:rPr sz="3000" spc="-235" dirty="0"/>
              <a:t> </a:t>
            </a:r>
            <a:r>
              <a:rPr sz="3000" spc="-280" dirty="0" err="1"/>
              <a:t>pesquisas</a:t>
            </a:r>
            <a:r>
              <a:rPr sz="3000" spc="-280" dirty="0"/>
              <a:t> </a:t>
            </a:r>
            <a:r>
              <a:rPr sz="3000" spc="-345" dirty="0"/>
              <a:t>IPS</a:t>
            </a:r>
            <a:r>
              <a:rPr lang="en-US" sz="3000" spc="-345" dirty="0"/>
              <a:t> </a:t>
            </a:r>
            <a:r>
              <a:rPr lang="es-ES" sz="3000" spc="-345" dirty="0"/>
              <a:t>-</a:t>
            </a:r>
            <a:r>
              <a:rPr sz="3000" spc="-55" dirty="0"/>
              <a:t> </a:t>
            </a:r>
            <a:r>
              <a:rPr sz="3000" spc="-280" dirty="0" err="1"/>
              <a:t>Linhas</a:t>
            </a:r>
            <a:endParaRPr sz="3000" dirty="0"/>
          </a:p>
        </p:txBody>
      </p:sp>
      <p:sp>
        <p:nvSpPr>
          <p:cNvPr id="25" name="object 25"/>
          <p:cNvSpPr txBox="1"/>
          <p:nvPr/>
        </p:nvSpPr>
        <p:spPr>
          <a:xfrm>
            <a:off x="525462" y="1106343"/>
            <a:ext cx="2094864" cy="482600"/>
          </a:xfrm>
          <a:prstGeom prst="rect">
            <a:avLst/>
          </a:prstGeom>
        </p:spPr>
        <p:txBody>
          <a:bodyPr vert="horz" wrap="square" lIns="0" tIns="12700" rIns="0" bIns="0" rtlCol="0">
            <a:spAutoFit/>
          </a:bodyPr>
          <a:lstStyle/>
          <a:p>
            <a:pPr marL="12700">
              <a:lnSpc>
                <a:spcPct val="100000"/>
              </a:lnSpc>
              <a:spcBef>
                <a:spcPts val="100"/>
              </a:spcBef>
            </a:pPr>
            <a:r>
              <a:rPr sz="3000" spc="-235" dirty="0">
                <a:solidFill>
                  <a:srgbClr val="3F4B59"/>
                </a:solidFill>
                <a:latin typeface="Arial Black"/>
                <a:cs typeface="Arial Black"/>
              </a:rPr>
              <a:t>de</a:t>
            </a:r>
            <a:r>
              <a:rPr sz="3000" spc="-285" dirty="0">
                <a:solidFill>
                  <a:srgbClr val="3F4B59"/>
                </a:solidFill>
                <a:latin typeface="Arial Black"/>
                <a:cs typeface="Arial Black"/>
              </a:rPr>
              <a:t> </a:t>
            </a:r>
            <a:r>
              <a:rPr sz="3000" spc="-215" dirty="0">
                <a:solidFill>
                  <a:srgbClr val="3F4B59"/>
                </a:solidFill>
                <a:latin typeface="Arial Black"/>
                <a:cs typeface="Arial Black"/>
              </a:rPr>
              <a:t>trabalho</a:t>
            </a:r>
            <a:endParaRPr sz="3000" dirty="0">
              <a:latin typeface="Arial Black"/>
              <a:cs typeface="Arial Black"/>
            </a:endParaRPr>
          </a:p>
        </p:txBody>
      </p:sp>
      <p:sp>
        <p:nvSpPr>
          <p:cNvPr id="26" name="object 26"/>
          <p:cNvSpPr txBox="1"/>
          <p:nvPr/>
        </p:nvSpPr>
        <p:spPr>
          <a:xfrm>
            <a:off x="593006" y="1930245"/>
            <a:ext cx="433705" cy="124460"/>
          </a:xfrm>
          <a:prstGeom prst="rect">
            <a:avLst/>
          </a:prstGeom>
        </p:spPr>
        <p:txBody>
          <a:bodyPr vert="horz" wrap="square" lIns="0" tIns="12700" rIns="0" bIns="0" rtlCol="0">
            <a:spAutoFit/>
          </a:bodyPr>
          <a:lstStyle/>
          <a:p>
            <a:pPr marL="12700">
              <a:lnSpc>
                <a:spcPct val="100000"/>
              </a:lnSpc>
              <a:spcBef>
                <a:spcPts val="100"/>
              </a:spcBef>
            </a:pPr>
            <a:r>
              <a:rPr sz="650" spc="-55" dirty="0">
                <a:solidFill>
                  <a:srgbClr val="3F4B59"/>
                </a:solidFill>
                <a:latin typeface="Arial Black"/>
                <a:cs typeface="Arial Black"/>
              </a:rPr>
              <a:t>vinte </a:t>
            </a:r>
            <a:r>
              <a:rPr sz="650" spc="-70" dirty="0">
                <a:solidFill>
                  <a:srgbClr val="3F4B59"/>
                </a:solidFill>
                <a:latin typeface="Arial Black"/>
                <a:cs typeface="Arial Black"/>
              </a:rPr>
              <a:t>e</a:t>
            </a:r>
            <a:r>
              <a:rPr sz="650" spc="-110" dirty="0">
                <a:solidFill>
                  <a:srgbClr val="3F4B59"/>
                </a:solidFill>
                <a:latin typeface="Arial Black"/>
                <a:cs typeface="Arial Black"/>
              </a:rPr>
              <a:t> </a:t>
            </a:r>
            <a:r>
              <a:rPr sz="650" spc="-40" dirty="0">
                <a:solidFill>
                  <a:srgbClr val="3F4B59"/>
                </a:solidFill>
                <a:latin typeface="Arial Black"/>
                <a:cs typeface="Arial Black"/>
              </a:rPr>
              <a:t>um</a:t>
            </a:r>
            <a:endParaRPr sz="650">
              <a:latin typeface="Arial Black"/>
              <a:cs typeface="Arial Black"/>
            </a:endParaRPr>
          </a:p>
        </p:txBody>
      </p:sp>
      <p:sp>
        <p:nvSpPr>
          <p:cNvPr id="27" name="object 27"/>
          <p:cNvSpPr txBox="1"/>
          <p:nvPr/>
        </p:nvSpPr>
        <p:spPr>
          <a:xfrm>
            <a:off x="593006" y="1715108"/>
            <a:ext cx="1891664" cy="139700"/>
          </a:xfrm>
          <a:prstGeom prst="rect">
            <a:avLst/>
          </a:prstGeom>
        </p:spPr>
        <p:txBody>
          <a:bodyPr vert="horz" wrap="square" lIns="0" tIns="12700" rIns="0" bIns="0" rtlCol="0">
            <a:spAutoFit/>
          </a:bodyPr>
          <a:lstStyle/>
          <a:p>
            <a:pPr marL="12700">
              <a:lnSpc>
                <a:spcPct val="100000"/>
              </a:lnSpc>
              <a:spcBef>
                <a:spcPts val="100"/>
              </a:spcBef>
              <a:tabLst>
                <a:tab pos="365125" algn="l"/>
                <a:tab pos="724535" algn="l"/>
                <a:tab pos="1198245" algn="l"/>
                <a:tab pos="1878330" algn="l"/>
              </a:tabLst>
            </a:pPr>
            <a:r>
              <a:rPr sz="750" spc="-65" dirty="0">
                <a:solidFill>
                  <a:srgbClr val="3F4B59"/>
                </a:solidFill>
                <a:latin typeface="Arial Black"/>
                <a:cs typeface="Arial Black"/>
              </a:rPr>
              <a:t>vinte	</a:t>
            </a:r>
            <a:r>
              <a:rPr sz="750" u="heavy" spc="-65" dirty="0">
                <a:solidFill>
                  <a:srgbClr val="3F4B59"/>
                </a:solidFill>
                <a:uFill>
                  <a:solidFill>
                    <a:srgbClr val="404A5A"/>
                  </a:solidFill>
                </a:uFill>
                <a:latin typeface="Arial Black"/>
                <a:cs typeface="Arial Black"/>
              </a:rPr>
              <a:t> 	</a:t>
            </a:r>
            <a:r>
              <a:rPr sz="750" spc="-65" dirty="0">
                <a:solidFill>
                  <a:srgbClr val="FFFFFF"/>
                </a:solidFill>
                <a:latin typeface="Arial Black"/>
                <a:cs typeface="Arial Black"/>
              </a:rPr>
              <a:t>vinte	</a:t>
            </a:r>
            <a:r>
              <a:rPr sz="750" u="heavy" spc="-65" dirty="0">
                <a:solidFill>
                  <a:srgbClr val="FFFFFF"/>
                </a:solidFill>
                <a:uFill>
                  <a:solidFill>
                    <a:srgbClr val="404A5A"/>
                  </a:solidFill>
                </a:uFill>
                <a:latin typeface="Times New Roman"/>
                <a:cs typeface="Times New Roman"/>
              </a:rPr>
              <a:t> 	</a:t>
            </a:r>
            <a:endParaRPr sz="750">
              <a:latin typeface="Times New Roman"/>
              <a:cs typeface="Times New Roman"/>
            </a:endParaRPr>
          </a:p>
        </p:txBody>
      </p:sp>
      <p:sp>
        <p:nvSpPr>
          <p:cNvPr id="28" name="object 28"/>
          <p:cNvSpPr txBox="1"/>
          <p:nvPr/>
        </p:nvSpPr>
        <p:spPr>
          <a:xfrm>
            <a:off x="1426754" y="1809595"/>
            <a:ext cx="258445" cy="269240"/>
          </a:xfrm>
          <a:prstGeom prst="rect">
            <a:avLst/>
          </a:prstGeom>
        </p:spPr>
        <p:txBody>
          <a:bodyPr vert="horz" wrap="square" lIns="0" tIns="12700" rIns="0" bIns="0" rtlCol="0">
            <a:spAutoFit/>
          </a:bodyPr>
          <a:lstStyle/>
          <a:p>
            <a:pPr marL="12700">
              <a:lnSpc>
                <a:spcPct val="100000"/>
              </a:lnSpc>
              <a:spcBef>
                <a:spcPts val="100"/>
              </a:spcBef>
            </a:pPr>
            <a:r>
              <a:rPr sz="1600" spc="-155" dirty="0">
                <a:solidFill>
                  <a:srgbClr val="FFFFFF"/>
                </a:solidFill>
                <a:latin typeface="Arial Black"/>
                <a:cs typeface="Arial Black"/>
              </a:rPr>
              <a:t>22</a:t>
            </a:r>
            <a:endParaRPr sz="1600">
              <a:latin typeface="Arial Black"/>
              <a:cs typeface="Arial Black"/>
            </a:endParaRPr>
          </a:p>
        </p:txBody>
      </p:sp>
      <p:sp>
        <p:nvSpPr>
          <p:cNvPr id="29" name="object 29"/>
          <p:cNvSpPr txBox="1"/>
          <p:nvPr/>
        </p:nvSpPr>
        <p:spPr>
          <a:xfrm>
            <a:off x="618337" y="3101951"/>
            <a:ext cx="3124835" cy="503086"/>
          </a:xfrm>
          <a:prstGeom prst="rect">
            <a:avLst/>
          </a:prstGeom>
        </p:spPr>
        <p:txBody>
          <a:bodyPr vert="horz" wrap="square" lIns="0" tIns="12700" rIns="0" bIns="0" rtlCol="0">
            <a:spAutoFit/>
          </a:bodyPr>
          <a:lstStyle/>
          <a:p>
            <a:pPr marL="12700" marR="5080" indent="198755">
              <a:lnSpc>
                <a:spcPct val="124400"/>
              </a:lnSpc>
              <a:spcBef>
                <a:spcPts val="100"/>
              </a:spcBef>
            </a:pPr>
            <a:r>
              <a:rPr sz="1350" b="1" spc="30" dirty="0">
                <a:solidFill>
                  <a:srgbClr val="3F4B59"/>
                </a:solidFill>
                <a:latin typeface="Arial"/>
                <a:cs typeface="Arial"/>
              </a:rPr>
              <a:t>Pilar </a:t>
            </a:r>
            <a:r>
              <a:rPr sz="1350" b="1" spc="40" dirty="0">
                <a:solidFill>
                  <a:srgbClr val="3F4B59"/>
                </a:solidFill>
                <a:latin typeface="Arial"/>
                <a:cs typeface="Arial"/>
              </a:rPr>
              <a:t>I: </a:t>
            </a:r>
            <a:r>
              <a:rPr sz="1350" b="1" spc="25" dirty="0">
                <a:solidFill>
                  <a:srgbClr val="3F4B59"/>
                </a:solidFill>
                <a:latin typeface="Arial"/>
                <a:cs typeface="Arial"/>
              </a:rPr>
              <a:t>Produtos </a:t>
            </a:r>
            <a:r>
              <a:rPr sz="1350" b="1" spc="35" dirty="0">
                <a:solidFill>
                  <a:srgbClr val="3F4B59"/>
                </a:solidFill>
                <a:latin typeface="Arial"/>
                <a:cs typeface="Arial"/>
              </a:rPr>
              <a:t>de</a:t>
            </a:r>
            <a:r>
              <a:rPr sz="1350" b="1" spc="-250" dirty="0">
                <a:solidFill>
                  <a:srgbClr val="3F4B59"/>
                </a:solidFill>
                <a:latin typeface="Arial"/>
                <a:cs typeface="Arial"/>
              </a:rPr>
              <a:t> </a:t>
            </a:r>
            <a:r>
              <a:rPr sz="1350" b="1" spc="40" dirty="0">
                <a:solidFill>
                  <a:srgbClr val="3F4B59"/>
                </a:solidFill>
                <a:latin typeface="Arial"/>
                <a:cs typeface="Arial"/>
              </a:rPr>
              <a:t>conhecimento  </a:t>
            </a:r>
            <a:r>
              <a:rPr sz="1350" b="1" spc="30" dirty="0">
                <a:solidFill>
                  <a:srgbClr val="3F4B59"/>
                </a:solidFill>
                <a:latin typeface="Arial"/>
                <a:cs typeface="Arial"/>
              </a:rPr>
              <a:t>global</a:t>
            </a:r>
            <a:r>
              <a:rPr sz="1350" b="1" spc="-30" dirty="0">
                <a:solidFill>
                  <a:srgbClr val="3F4B59"/>
                </a:solidFill>
                <a:latin typeface="Arial"/>
                <a:cs typeface="Arial"/>
              </a:rPr>
              <a:t> </a:t>
            </a:r>
            <a:r>
              <a:rPr sz="1350" b="1" spc="85" dirty="0">
                <a:solidFill>
                  <a:srgbClr val="3F4B59"/>
                </a:solidFill>
                <a:latin typeface="Arial"/>
                <a:cs typeface="Arial"/>
              </a:rPr>
              <a:t>em</a:t>
            </a:r>
            <a:r>
              <a:rPr sz="1350" b="1" spc="-30" dirty="0">
                <a:solidFill>
                  <a:srgbClr val="3F4B59"/>
                </a:solidFill>
                <a:latin typeface="Arial"/>
                <a:cs typeface="Arial"/>
              </a:rPr>
              <a:t> </a:t>
            </a:r>
            <a:r>
              <a:rPr sz="1350" b="1" spc="60" dirty="0">
                <a:solidFill>
                  <a:srgbClr val="3F4B59"/>
                </a:solidFill>
                <a:latin typeface="Arial"/>
                <a:cs typeface="Arial"/>
              </a:rPr>
              <a:t>torno</a:t>
            </a:r>
            <a:r>
              <a:rPr sz="1350" b="1" spc="-25" dirty="0">
                <a:solidFill>
                  <a:srgbClr val="3F4B59"/>
                </a:solidFill>
                <a:latin typeface="Arial"/>
                <a:cs typeface="Arial"/>
              </a:rPr>
              <a:t> </a:t>
            </a:r>
            <a:r>
              <a:rPr sz="1350" b="1" spc="45" dirty="0">
                <a:solidFill>
                  <a:srgbClr val="3F4B59"/>
                </a:solidFill>
                <a:latin typeface="Arial"/>
                <a:cs typeface="Arial"/>
              </a:rPr>
              <a:t>da</a:t>
            </a:r>
            <a:r>
              <a:rPr sz="1350" b="1" spc="-30" dirty="0">
                <a:solidFill>
                  <a:srgbClr val="3F4B59"/>
                </a:solidFill>
                <a:latin typeface="Arial"/>
                <a:cs typeface="Arial"/>
              </a:rPr>
              <a:t> </a:t>
            </a:r>
            <a:r>
              <a:rPr sz="1350" b="1" spc="35" dirty="0" err="1">
                <a:solidFill>
                  <a:srgbClr val="3F4B59"/>
                </a:solidFill>
                <a:latin typeface="Arial"/>
                <a:cs typeface="Arial"/>
              </a:rPr>
              <a:t>medição</a:t>
            </a:r>
            <a:r>
              <a:rPr sz="1350" b="1" spc="-25" dirty="0">
                <a:solidFill>
                  <a:srgbClr val="3F4B59"/>
                </a:solidFill>
                <a:latin typeface="Arial"/>
                <a:cs typeface="Arial"/>
              </a:rPr>
              <a:t> </a:t>
            </a:r>
            <a:r>
              <a:rPr lang="en-US" sz="1350" b="1" spc="-40" dirty="0">
                <a:solidFill>
                  <a:srgbClr val="3F4B59"/>
                </a:solidFill>
                <a:latin typeface="Arial"/>
                <a:cs typeface="Arial"/>
              </a:rPr>
              <a:t>APS</a:t>
            </a:r>
            <a:endParaRPr sz="1350" dirty="0">
              <a:latin typeface="Arial"/>
              <a:cs typeface="Arial"/>
            </a:endParaRPr>
          </a:p>
        </p:txBody>
      </p:sp>
      <p:sp>
        <p:nvSpPr>
          <p:cNvPr id="30" name="object 30"/>
          <p:cNvSpPr txBox="1"/>
          <p:nvPr/>
        </p:nvSpPr>
        <p:spPr>
          <a:xfrm>
            <a:off x="4481035" y="3132813"/>
            <a:ext cx="3015615" cy="596265"/>
          </a:xfrm>
          <a:prstGeom prst="rect">
            <a:avLst/>
          </a:prstGeom>
        </p:spPr>
        <p:txBody>
          <a:bodyPr vert="horz" wrap="square" lIns="0" tIns="74295" rIns="0" bIns="0" rtlCol="0">
            <a:spAutoFit/>
          </a:bodyPr>
          <a:lstStyle/>
          <a:p>
            <a:pPr marL="12700">
              <a:lnSpc>
                <a:spcPct val="100000"/>
              </a:lnSpc>
              <a:spcBef>
                <a:spcPts val="585"/>
              </a:spcBef>
            </a:pPr>
            <a:r>
              <a:rPr sz="1400" b="1" spc="35" dirty="0">
                <a:solidFill>
                  <a:srgbClr val="3F4B59"/>
                </a:solidFill>
                <a:latin typeface="Arial"/>
                <a:cs typeface="Arial"/>
              </a:rPr>
              <a:t>Pilar </a:t>
            </a:r>
            <a:r>
              <a:rPr sz="1400" b="1" spc="80" dirty="0">
                <a:solidFill>
                  <a:srgbClr val="3F4B59"/>
                </a:solidFill>
                <a:latin typeface="Arial"/>
                <a:cs typeface="Arial"/>
              </a:rPr>
              <a:t>II:</a:t>
            </a:r>
            <a:r>
              <a:rPr sz="1400" b="1" spc="-265" dirty="0">
                <a:solidFill>
                  <a:srgbClr val="3F4B59"/>
                </a:solidFill>
                <a:latin typeface="Arial"/>
                <a:cs typeface="Arial"/>
              </a:rPr>
              <a:t> </a:t>
            </a:r>
            <a:r>
              <a:rPr sz="1400" b="1" spc="30" dirty="0">
                <a:solidFill>
                  <a:srgbClr val="3F4B59"/>
                </a:solidFill>
                <a:latin typeface="Arial"/>
                <a:cs typeface="Arial"/>
              </a:rPr>
              <a:t>Participação </a:t>
            </a:r>
            <a:r>
              <a:rPr sz="1400" b="1" spc="45" dirty="0">
                <a:solidFill>
                  <a:srgbClr val="3F4B59"/>
                </a:solidFill>
                <a:latin typeface="Arial"/>
                <a:cs typeface="Arial"/>
              </a:rPr>
              <a:t>sustentada e</a:t>
            </a:r>
            <a:endParaRPr sz="1400">
              <a:latin typeface="Arial"/>
              <a:cs typeface="Arial"/>
            </a:endParaRPr>
          </a:p>
          <a:p>
            <a:pPr marL="483234">
              <a:lnSpc>
                <a:spcPct val="100000"/>
              </a:lnSpc>
              <a:spcBef>
                <a:spcPts val="525"/>
              </a:spcBef>
            </a:pPr>
            <a:r>
              <a:rPr sz="1500" b="1" dirty="0">
                <a:solidFill>
                  <a:srgbClr val="3F4B59"/>
                </a:solidFill>
                <a:latin typeface="Arial"/>
                <a:cs typeface="Arial"/>
              </a:rPr>
              <a:t>países</a:t>
            </a:r>
            <a:r>
              <a:rPr sz="1500" b="1" spc="-35" dirty="0">
                <a:solidFill>
                  <a:srgbClr val="3F4B59"/>
                </a:solidFill>
                <a:latin typeface="Arial"/>
                <a:cs typeface="Arial"/>
              </a:rPr>
              <a:t> </a:t>
            </a:r>
            <a:r>
              <a:rPr sz="1500" b="1" spc="35" dirty="0">
                <a:solidFill>
                  <a:srgbClr val="3F4B59"/>
                </a:solidFill>
                <a:latin typeface="Arial"/>
                <a:cs typeface="Arial"/>
              </a:rPr>
              <a:t>fortalecidos</a:t>
            </a:r>
            <a:endParaRPr sz="1500">
              <a:latin typeface="Arial"/>
              <a:cs typeface="Arial"/>
            </a:endParaRPr>
          </a:p>
        </p:txBody>
      </p:sp>
      <p:sp>
        <p:nvSpPr>
          <p:cNvPr id="31" name="object 31"/>
          <p:cNvSpPr txBox="1"/>
          <p:nvPr/>
        </p:nvSpPr>
        <p:spPr>
          <a:xfrm>
            <a:off x="8123472" y="3072035"/>
            <a:ext cx="3350895" cy="901065"/>
          </a:xfrm>
          <a:prstGeom prst="rect">
            <a:avLst/>
          </a:prstGeom>
        </p:spPr>
        <p:txBody>
          <a:bodyPr vert="horz" wrap="square" lIns="0" tIns="6350" rIns="0" bIns="0" rtlCol="0">
            <a:spAutoFit/>
          </a:bodyPr>
          <a:lstStyle/>
          <a:p>
            <a:pPr marL="12700" marR="5080" indent="-67945" algn="ctr">
              <a:lnSpc>
                <a:spcPct val="130800"/>
              </a:lnSpc>
              <a:spcBef>
                <a:spcPts val="50"/>
              </a:spcBef>
            </a:pPr>
            <a:r>
              <a:rPr sz="1500" b="1" spc="35" dirty="0">
                <a:solidFill>
                  <a:srgbClr val="3F4B59"/>
                </a:solidFill>
                <a:latin typeface="Arial"/>
                <a:cs typeface="Arial"/>
              </a:rPr>
              <a:t>Pilar </a:t>
            </a:r>
            <a:r>
              <a:rPr sz="1500" b="1" spc="105" dirty="0">
                <a:solidFill>
                  <a:srgbClr val="3F4B59"/>
                </a:solidFill>
                <a:latin typeface="Arial"/>
                <a:cs typeface="Arial"/>
              </a:rPr>
              <a:t>III: </a:t>
            </a:r>
            <a:r>
              <a:rPr sz="1500" b="1" spc="25" dirty="0">
                <a:solidFill>
                  <a:srgbClr val="3F4B59"/>
                </a:solidFill>
                <a:latin typeface="Arial"/>
                <a:cs typeface="Arial"/>
              </a:rPr>
              <a:t>Promoção </a:t>
            </a:r>
            <a:r>
              <a:rPr sz="1500" b="1" spc="20" dirty="0">
                <a:solidFill>
                  <a:srgbClr val="3F4B59"/>
                </a:solidFill>
                <a:latin typeface="Arial"/>
                <a:cs typeface="Arial"/>
              </a:rPr>
              <a:t>do  </a:t>
            </a:r>
            <a:r>
              <a:rPr sz="1500" b="1" spc="15" dirty="0">
                <a:solidFill>
                  <a:srgbClr val="3F4B59"/>
                </a:solidFill>
                <a:latin typeface="Arial"/>
                <a:cs typeface="Arial"/>
              </a:rPr>
              <a:t>associativismo </a:t>
            </a:r>
            <a:r>
              <a:rPr sz="1500" b="1" spc="50" dirty="0">
                <a:solidFill>
                  <a:srgbClr val="3F4B59"/>
                </a:solidFill>
                <a:latin typeface="Arial"/>
                <a:cs typeface="Arial"/>
              </a:rPr>
              <a:t>e </a:t>
            </a:r>
            <a:r>
              <a:rPr sz="1500" b="1" spc="60" dirty="0">
                <a:solidFill>
                  <a:srgbClr val="3F4B59"/>
                </a:solidFill>
                <a:latin typeface="Arial"/>
                <a:cs typeface="Arial"/>
              </a:rPr>
              <a:t>fortalecimento</a:t>
            </a:r>
            <a:r>
              <a:rPr sz="1500" b="1" spc="-120" dirty="0">
                <a:solidFill>
                  <a:srgbClr val="3F4B59"/>
                </a:solidFill>
                <a:latin typeface="Arial"/>
                <a:cs typeface="Arial"/>
              </a:rPr>
              <a:t> </a:t>
            </a:r>
            <a:r>
              <a:rPr sz="1500" b="1" spc="50" dirty="0">
                <a:solidFill>
                  <a:srgbClr val="3F4B59"/>
                </a:solidFill>
                <a:latin typeface="Arial"/>
                <a:cs typeface="Arial"/>
              </a:rPr>
              <a:t>da  </a:t>
            </a:r>
            <a:r>
              <a:rPr sz="1400" b="1" spc="45" dirty="0">
                <a:solidFill>
                  <a:srgbClr val="3F4B59"/>
                </a:solidFill>
                <a:latin typeface="Arial"/>
                <a:cs typeface="Arial"/>
              </a:rPr>
              <a:t>habilidade</a:t>
            </a:r>
            <a:endParaRPr sz="1400">
              <a:latin typeface="Arial"/>
              <a:cs typeface="Arial"/>
            </a:endParaRPr>
          </a:p>
        </p:txBody>
      </p:sp>
      <p:sp>
        <p:nvSpPr>
          <p:cNvPr id="32" name="object 32"/>
          <p:cNvSpPr txBox="1"/>
          <p:nvPr/>
        </p:nvSpPr>
        <p:spPr>
          <a:xfrm>
            <a:off x="706038" y="3856583"/>
            <a:ext cx="3067050" cy="1562100"/>
          </a:xfrm>
          <a:prstGeom prst="rect">
            <a:avLst/>
          </a:prstGeom>
        </p:spPr>
        <p:txBody>
          <a:bodyPr vert="horz" wrap="square" lIns="0" tIns="12700" rIns="0" bIns="0" rtlCol="0">
            <a:spAutoFit/>
          </a:bodyPr>
          <a:lstStyle/>
          <a:p>
            <a:pPr marL="147955" marR="5080" indent="-135890">
              <a:lnSpc>
                <a:spcPct val="124400"/>
              </a:lnSpc>
              <a:spcBef>
                <a:spcPts val="100"/>
              </a:spcBef>
            </a:pPr>
            <a:r>
              <a:rPr sz="1000" spc="-120" dirty="0">
                <a:solidFill>
                  <a:srgbClr val="3F4B59"/>
                </a:solidFill>
                <a:latin typeface="Arial"/>
                <a:cs typeface="Arial"/>
              </a:rPr>
              <a:t>→</a:t>
            </a:r>
            <a:r>
              <a:rPr sz="1350" spc="-120" dirty="0">
                <a:solidFill>
                  <a:srgbClr val="1F1F1F"/>
                </a:solidFill>
                <a:latin typeface="Arial Black"/>
                <a:cs typeface="Arial Black"/>
              </a:rPr>
              <a:t>Renovação </a:t>
            </a:r>
            <a:r>
              <a:rPr sz="1350" spc="-114" dirty="0">
                <a:solidFill>
                  <a:srgbClr val="1F1F1F"/>
                </a:solidFill>
                <a:latin typeface="Arial Black"/>
                <a:cs typeface="Arial Black"/>
              </a:rPr>
              <a:t>metodológica </a:t>
            </a:r>
            <a:r>
              <a:rPr sz="1350" spc="-105" dirty="0">
                <a:solidFill>
                  <a:srgbClr val="1F1F1F"/>
                </a:solidFill>
                <a:latin typeface="Arial Black"/>
                <a:cs typeface="Arial Black"/>
              </a:rPr>
              <a:t>de  ferramentas </a:t>
            </a:r>
            <a:r>
              <a:rPr sz="1350" spc="-140" dirty="0">
                <a:solidFill>
                  <a:srgbClr val="1F1F1F"/>
                </a:solidFill>
                <a:latin typeface="Arial Black"/>
                <a:cs typeface="Arial Black"/>
              </a:rPr>
              <a:t>e </a:t>
            </a:r>
            <a:r>
              <a:rPr sz="1350" spc="-110" dirty="0">
                <a:solidFill>
                  <a:srgbClr val="1F1F1F"/>
                </a:solidFill>
                <a:latin typeface="Arial Black"/>
                <a:cs typeface="Arial Black"/>
              </a:rPr>
              <a:t>métodos </a:t>
            </a:r>
            <a:r>
              <a:rPr sz="1350" spc="-105" dirty="0">
                <a:solidFill>
                  <a:srgbClr val="1F1F1F"/>
                </a:solidFill>
                <a:latin typeface="Arial Black"/>
                <a:cs typeface="Arial Black"/>
              </a:rPr>
              <a:t>de </a:t>
            </a:r>
            <a:r>
              <a:rPr sz="1350" spc="-120" dirty="0">
                <a:solidFill>
                  <a:srgbClr val="1F1F1F"/>
                </a:solidFill>
                <a:latin typeface="Arial Black"/>
                <a:cs typeface="Arial Black"/>
              </a:rPr>
              <a:t>pesquisa  </a:t>
            </a:r>
            <a:r>
              <a:rPr sz="1350" spc="-100" dirty="0">
                <a:solidFill>
                  <a:srgbClr val="1F1F1F"/>
                </a:solidFill>
                <a:latin typeface="Arial Black"/>
                <a:cs typeface="Arial Black"/>
              </a:rPr>
              <a:t>para otimizar </a:t>
            </a:r>
            <a:r>
              <a:rPr sz="1350" spc="-85" dirty="0">
                <a:solidFill>
                  <a:srgbClr val="1F1F1F"/>
                </a:solidFill>
                <a:latin typeface="Arial Black"/>
                <a:cs typeface="Arial Black"/>
              </a:rPr>
              <a:t>o </a:t>
            </a:r>
            <a:r>
              <a:rPr sz="1350" spc="-110" dirty="0">
                <a:solidFill>
                  <a:srgbClr val="1F1F1F"/>
                </a:solidFill>
                <a:latin typeface="Arial Black"/>
                <a:cs typeface="Arial Black"/>
              </a:rPr>
              <a:t>conteúdo da  </a:t>
            </a:r>
            <a:r>
              <a:rPr sz="1350" spc="-120" dirty="0">
                <a:solidFill>
                  <a:srgbClr val="1F1F1F"/>
                </a:solidFill>
                <a:latin typeface="Arial Black"/>
                <a:cs typeface="Arial Black"/>
              </a:rPr>
              <a:t>pesquisa </a:t>
            </a:r>
            <a:r>
              <a:rPr sz="1350" spc="-140" dirty="0">
                <a:solidFill>
                  <a:srgbClr val="1F1F1F"/>
                </a:solidFill>
                <a:latin typeface="Arial Black"/>
                <a:cs typeface="Arial Black"/>
              </a:rPr>
              <a:t>e </a:t>
            </a:r>
            <a:r>
              <a:rPr sz="1350" spc="-100" dirty="0">
                <a:solidFill>
                  <a:srgbClr val="1F1F1F"/>
                </a:solidFill>
                <a:latin typeface="Arial Black"/>
                <a:cs typeface="Arial Black"/>
              </a:rPr>
              <a:t>adaptá-lo </a:t>
            </a:r>
            <a:r>
              <a:rPr sz="1350" spc="-145" dirty="0">
                <a:solidFill>
                  <a:srgbClr val="1F1F1F"/>
                </a:solidFill>
                <a:latin typeface="Arial Black"/>
                <a:cs typeface="Arial Black"/>
              </a:rPr>
              <a:t>à </a:t>
            </a:r>
            <a:r>
              <a:rPr sz="1350" spc="-105" dirty="0">
                <a:solidFill>
                  <a:srgbClr val="1F1F1F"/>
                </a:solidFill>
                <a:latin typeface="Arial Black"/>
                <a:cs typeface="Arial Black"/>
              </a:rPr>
              <a:t>literatura  </a:t>
            </a:r>
            <a:r>
              <a:rPr sz="1350" spc="-114" dirty="0">
                <a:solidFill>
                  <a:srgbClr val="1F1F1F"/>
                </a:solidFill>
                <a:latin typeface="Arial Black"/>
                <a:cs typeface="Arial Black"/>
              </a:rPr>
              <a:t>atual </a:t>
            </a:r>
            <a:r>
              <a:rPr sz="1350" spc="-140" dirty="0">
                <a:solidFill>
                  <a:srgbClr val="1F1F1F"/>
                </a:solidFill>
                <a:latin typeface="Arial Black"/>
                <a:cs typeface="Arial Black"/>
              </a:rPr>
              <a:t>e </a:t>
            </a:r>
            <a:r>
              <a:rPr sz="1350" spc="-114" dirty="0">
                <a:solidFill>
                  <a:srgbClr val="1F1F1F"/>
                </a:solidFill>
                <a:latin typeface="Arial Black"/>
                <a:cs typeface="Arial Black"/>
              </a:rPr>
              <a:t>ao </a:t>
            </a:r>
            <a:r>
              <a:rPr sz="1350" spc="-120" dirty="0">
                <a:solidFill>
                  <a:srgbClr val="1F1F1F"/>
                </a:solidFill>
                <a:latin typeface="Arial Black"/>
                <a:cs typeface="Arial Black"/>
              </a:rPr>
              <a:t>cenário </a:t>
            </a:r>
            <a:r>
              <a:rPr sz="1350" spc="-114" dirty="0">
                <a:solidFill>
                  <a:srgbClr val="1F1F1F"/>
                </a:solidFill>
                <a:latin typeface="Arial Black"/>
                <a:cs typeface="Arial Black"/>
              </a:rPr>
              <a:t>em </a:t>
            </a:r>
            <a:r>
              <a:rPr sz="1350" spc="-120" dirty="0">
                <a:solidFill>
                  <a:srgbClr val="1F1F1F"/>
                </a:solidFill>
                <a:latin typeface="Arial Black"/>
                <a:cs typeface="Arial Black"/>
              </a:rPr>
              <a:t>mudança </a:t>
            </a:r>
            <a:r>
              <a:rPr sz="1350" spc="-110" dirty="0">
                <a:solidFill>
                  <a:srgbClr val="1F1F1F"/>
                </a:solidFill>
                <a:latin typeface="Arial Black"/>
                <a:cs typeface="Arial Black"/>
              </a:rPr>
              <a:t>da  </a:t>
            </a:r>
            <a:r>
              <a:rPr sz="1350" spc="-130" dirty="0">
                <a:solidFill>
                  <a:srgbClr val="1F1F1F"/>
                </a:solidFill>
                <a:latin typeface="Arial Black"/>
                <a:cs typeface="Arial Black"/>
              </a:rPr>
              <a:t>prestação </a:t>
            </a:r>
            <a:r>
              <a:rPr sz="1350" spc="-105" dirty="0">
                <a:solidFill>
                  <a:srgbClr val="1F1F1F"/>
                </a:solidFill>
                <a:latin typeface="Arial Black"/>
                <a:cs typeface="Arial Black"/>
              </a:rPr>
              <a:t>de</a:t>
            </a:r>
            <a:r>
              <a:rPr sz="1350" spc="-80" dirty="0">
                <a:solidFill>
                  <a:srgbClr val="1F1F1F"/>
                </a:solidFill>
                <a:latin typeface="Arial Black"/>
                <a:cs typeface="Arial Black"/>
              </a:rPr>
              <a:t> </a:t>
            </a:r>
            <a:r>
              <a:rPr sz="1350" spc="-140" dirty="0">
                <a:solidFill>
                  <a:srgbClr val="1F1F1F"/>
                </a:solidFill>
                <a:latin typeface="Arial Black"/>
                <a:cs typeface="Arial Black"/>
              </a:rPr>
              <a:t>serviços</a:t>
            </a:r>
            <a:endParaRPr sz="1350">
              <a:latin typeface="Arial Black"/>
              <a:cs typeface="Arial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E8EAE4"/>
          </a:solidFill>
        </p:spPr>
        <p:txBody>
          <a:bodyPr wrap="square" lIns="0" tIns="0" rIns="0" bIns="0" rtlCol="0"/>
          <a:lstStyle/>
          <a:p>
            <a:endParaRPr/>
          </a:p>
        </p:txBody>
      </p:sp>
      <p:sp>
        <p:nvSpPr>
          <p:cNvPr id="3" name="object 3"/>
          <p:cNvSpPr/>
          <p:nvPr/>
        </p:nvSpPr>
        <p:spPr>
          <a:xfrm>
            <a:off x="0" y="0"/>
            <a:ext cx="1935480" cy="6858000"/>
          </a:xfrm>
          <a:custGeom>
            <a:avLst/>
            <a:gdLst/>
            <a:ahLst/>
            <a:cxnLst/>
            <a:rect l="l" t="t" r="r" b="b"/>
            <a:pathLst>
              <a:path w="1935480" h="6858000">
                <a:moveTo>
                  <a:pt x="533984" y="0"/>
                </a:moveTo>
                <a:lnTo>
                  <a:pt x="0" y="0"/>
                </a:lnTo>
                <a:lnTo>
                  <a:pt x="0" y="6858000"/>
                </a:lnTo>
                <a:lnTo>
                  <a:pt x="533984" y="6858000"/>
                </a:lnTo>
                <a:lnTo>
                  <a:pt x="542480" y="6849745"/>
                </a:lnTo>
                <a:lnTo>
                  <a:pt x="576330" y="6814736"/>
                </a:lnTo>
                <a:lnTo>
                  <a:pt x="609833" y="6779392"/>
                </a:lnTo>
                <a:lnTo>
                  <a:pt x="642987" y="6743718"/>
                </a:lnTo>
                <a:lnTo>
                  <a:pt x="675789" y="6707714"/>
                </a:lnTo>
                <a:lnTo>
                  <a:pt x="708237" y="6671385"/>
                </a:lnTo>
                <a:lnTo>
                  <a:pt x="740327" y="6634732"/>
                </a:lnTo>
                <a:lnTo>
                  <a:pt x="772058" y="6597759"/>
                </a:lnTo>
                <a:lnTo>
                  <a:pt x="803426" y="6560467"/>
                </a:lnTo>
                <a:lnTo>
                  <a:pt x="834428" y="6522861"/>
                </a:lnTo>
                <a:lnTo>
                  <a:pt x="865062" y="6484943"/>
                </a:lnTo>
                <a:lnTo>
                  <a:pt x="895325" y="6446714"/>
                </a:lnTo>
                <a:lnTo>
                  <a:pt x="925214" y="6408180"/>
                </a:lnTo>
                <a:lnTo>
                  <a:pt x="954727" y="6369340"/>
                </a:lnTo>
                <a:lnTo>
                  <a:pt x="983860" y="6330200"/>
                </a:lnTo>
                <a:lnTo>
                  <a:pt x="1012612" y="6290761"/>
                </a:lnTo>
                <a:lnTo>
                  <a:pt x="1040979" y="6251026"/>
                </a:lnTo>
                <a:lnTo>
                  <a:pt x="1068958" y="6210998"/>
                </a:lnTo>
                <a:lnTo>
                  <a:pt x="1096548" y="6170679"/>
                </a:lnTo>
                <a:lnTo>
                  <a:pt x="1123744" y="6130073"/>
                </a:lnTo>
                <a:lnTo>
                  <a:pt x="1150545" y="6089182"/>
                </a:lnTo>
                <a:lnTo>
                  <a:pt x="1176948" y="6048008"/>
                </a:lnTo>
                <a:lnTo>
                  <a:pt x="1202949" y="6006555"/>
                </a:lnTo>
                <a:lnTo>
                  <a:pt x="1228546" y="5964826"/>
                </a:lnTo>
                <a:lnTo>
                  <a:pt x="1253737" y="5922822"/>
                </a:lnTo>
                <a:lnTo>
                  <a:pt x="1278519" y="5880547"/>
                </a:lnTo>
                <a:lnTo>
                  <a:pt x="1302889" y="5838004"/>
                </a:lnTo>
                <a:lnTo>
                  <a:pt x="1326844" y="5795195"/>
                </a:lnTo>
                <a:lnTo>
                  <a:pt x="1350381" y="5752122"/>
                </a:lnTo>
                <a:lnTo>
                  <a:pt x="1373498" y="5708790"/>
                </a:lnTo>
                <a:lnTo>
                  <a:pt x="1396192" y="5665200"/>
                </a:lnTo>
                <a:lnTo>
                  <a:pt x="1418460" y="5621355"/>
                </a:lnTo>
                <a:lnTo>
                  <a:pt x="1440300" y="5577258"/>
                </a:lnTo>
                <a:lnTo>
                  <a:pt x="1461708" y="5532912"/>
                </a:lnTo>
                <a:lnTo>
                  <a:pt x="1482683" y="5488319"/>
                </a:lnTo>
                <a:lnTo>
                  <a:pt x="1503221" y="5443482"/>
                </a:lnTo>
                <a:lnTo>
                  <a:pt x="1523319" y="5398404"/>
                </a:lnTo>
                <a:lnTo>
                  <a:pt x="1542975" y="5353088"/>
                </a:lnTo>
                <a:lnTo>
                  <a:pt x="1562187" y="5307536"/>
                </a:lnTo>
                <a:lnTo>
                  <a:pt x="1580950" y="5261751"/>
                </a:lnTo>
                <a:lnTo>
                  <a:pt x="1599264" y="5215736"/>
                </a:lnTo>
                <a:lnTo>
                  <a:pt x="1617124" y="5169493"/>
                </a:lnTo>
                <a:lnTo>
                  <a:pt x="1634528" y="5123026"/>
                </a:lnTo>
                <a:lnTo>
                  <a:pt x="1651474" y="5076337"/>
                </a:lnTo>
                <a:lnTo>
                  <a:pt x="1667958" y="5029429"/>
                </a:lnTo>
                <a:lnTo>
                  <a:pt x="1683978" y="4982304"/>
                </a:lnTo>
                <a:lnTo>
                  <a:pt x="1699532" y="4934965"/>
                </a:lnTo>
                <a:lnTo>
                  <a:pt x="1714616" y="4887416"/>
                </a:lnTo>
                <a:lnTo>
                  <a:pt x="1729227" y="4839658"/>
                </a:lnTo>
                <a:lnTo>
                  <a:pt x="1743364" y="4791695"/>
                </a:lnTo>
                <a:lnTo>
                  <a:pt x="1757023" y="4743528"/>
                </a:lnTo>
                <a:lnTo>
                  <a:pt x="1770201" y="4695162"/>
                </a:lnTo>
                <a:lnTo>
                  <a:pt x="1782896" y="4646599"/>
                </a:lnTo>
                <a:lnTo>
                  <a:pt x="1795105" y="4597840"/>
                </a:lnTo>
                <a:lnTo>
                  <a:pt x="1806825" y="4548891"/>
                </a:lnTo>
                <a:lnTo>
                  <a:pt x="1818054" y="4499751"/>
                </a:lnTo>
                <a:lnTo>
                  <a:pt x="1828788" y="4450426"/>
                </a:lnTo>
                <a:lnTo>
                  <a:pt x="1839026" y="4400917"/>
                </a:lnTo>
                <a:lnTo>
                  <a:pt x="1848764" y="4351227"/>
                </a:lnTo>
                <a:lnTo>
                  <a:pt x="1857999" y="4301359"/>
                </a:lnTo>
                <a:lnTo>
                  <a:pt x="1866730" y="4251316"/>
                </a:lnTo>
                <a:lnTo>
                  <a:pt x="1874952" y="4201099"/>
                </a:lnTo>
                <a:lnTo>
                  <a:pt x="1882664" y="4150713"/>
                </a:lnTo>
                <a:lnTo>
                  <a:pt x="1889863" y="4100160"/>
                </a:lnTo>
                <a:lnTo>
                  <a:pt x="1896545" y="4049442"/>
                </a:lnTo>
                <a:lnTo>
                  <a:pt x="1902708" y="3998563"/>
                </a:lnTo>
                <a:lnTo>
                  <a:pt x="1908350" y="3947525"/>
                </a:lnTo>
                <a:lnTo>
                  <a:pt x="1913468" y="3896330"/>
                </a:lnTo>
                <a:lnTo>
                  <a:pt x="1918058" y="3844982"/>
                </a:lnTo>
                <a:lnTo>
                  <a:pt x="1922119" y="3793483"/>
                </a:lnTo>
                <a:lnTo>
                  <a:pt x="1925647" y="3741836"/>
                </a:lnTo>
                <a:lnTo>
                  <a:pt x="1928640" y="3690044"/>
                </a:lnTo>
                <a:lnTo>
                  <a:pt x="1931095" y="3638109"/>
                </a:lnTo>
                <a:lnTo>
                  <a:pt x="1933009" y="3586035"/>
                </a:lnTo>
                <a:lnTo>
                  <a:pt x="1934380" y="3533823"/>
                </a:lnTo>
                <a:lnTo>
                  <a:pt x="1935204" y="3481477"/>
                </a:lnTo>
                <a:lnTo>
                  <a:pt x="1935480" y="3429000"/>
                </a:lnTo>
                <a:lnTo>
                  <a:pt x="1935204" y="3376522"/>
                </a:lnTo>
                <a:lnTo>
                  <a:pt x="1934380" y="3324176"/>
                </a:lnTo>
                <a:lnTo>
                  <a:pt x="1933009" y="3271964"/>
                </a:lnTo>
                <a:lnTo>
                  <a:pt x="1931095" y="3219890"/>
                </a:lnTo>
                <a:lnTo>
                  <a:pt x="1928640" y="3167955"/>
                </a:lnTo>
                <a:lnTo>
                  <a:pt x="1925647" y="3116163"/>
                </a:lnTo>
                <a:lnTo>
                  <a:pt x="1922119" y="3064516"/>
                </a:lnTo>
                <a:lnTo>
                  <a:pt x="1918058" y="3013017"/>
                </a:lnTo>
                <a:lnTo>
                  <a:pt x="1913468" y="2961669"/>
                </a:lnTo>
                <a:lnTo>
                  <a:pt x="1908350" y="2910474"/>
                </a:lnTo>
                <a:lnTo>
                  <a:pt x="1902708" y="2859436"/>
                </a:lnTo>
                <a:lnTo>
                  <a:pt x="1896545" y="2808557"/>
                </a:lnTo>
                <a:lnTo>
                  <a:pt x="1889863" y="2757839"/>
                </a:lnTo>
                <a:lnTo>
                  <a:pt x="1882664" y="2707286"/>
                </a:lnTo>
                <a:lnTo>
                  <a:pt x="1874952" y="2656900"/>
                </a:lnTo>
                <a:lnTo>
                  <a:pt x="1866730" y="2606683"/>
                </a:lnTo>
                <a:lnTo>
                  <a:pt x="1857999" y="2556640"/>
                </a:lnTo>
                <a:lnTo>
                  <a:pt x="1848764" y="2506772"/>
                </a:lnTo>
                <a:lnTo>
                  <a:pt x="1839026" y="2457082"/>
                </a:lnTo>
                <a:lnTo>
                  <a:pt x="1828788" y="2407573"/>
                </a:lnTo>
                <a:lnTo>
                  <a:pt x="1818054" y="2358248"/>
                </a:lnTo>
                <a:lnTo>
                  <a:pt x="1806825" y="2309108"/>
                </a:lnTo>
                <a:lnTo>
                  <a:pt x="1795105" y="2260159"/>
                </a:lnTo>
                <a:lnTo>
                  <a:pt x="1782896" y="2211400"/>
                </a:lnTo>
                <a:lnTo>
                  <a:pt x="1770201" y="2162837"/>
                </a:lnTo>
                <a:lnTo>
                  <a:pt x="1757023" y="2114471"/>
                </a:lnTo>
                <a:lnTo>
                  <a:pt x="1743364" y="2066304"/>
                </a:lnTo>
                <a:lnTo>
                  <a:pt x="1729227" y="2018341"/>
                </a:lnTo>
                <a:lnTo>
                  <a:pt x="1714616" y="1970583"/>
                </a:lnTo>
                <a:lnTo>
                  <a:pt x="1699532" y="1923034"/>
                </a:lnTo>
                <a:lnTo>
                  <a:pt x="1683978" y="1875695"/>
                </a:lnTo>
                <a:lnTo>
                  <a:pt x="1667958" y="1828570"/>
                </a:lnTo>
                <a:lnTo>
                  <a:pt x="1651474" y="1781662"/>
                </a:lnTo>
                <a:lnTo>
                  <a:pt x="1634528" y="1734973"/>
                </a:lnTo>
                <a:lnTo>
                  <a:pt x="1617124" y="1688506"/>
                </a:lnTo>
                <a:lnTo>
                  <a:pt x="1599264" y="1642263"/>
                </a:lnTo>
                <a:lnTo>
                  <a:pt x="1580950" y="1596248"/>
                </a:lnTo>
                <a:lnTo>
                  <a:pt x="1562187" y="1550463"/>
                </a:lnTo>
                <a:lnTo>
                  <a:pt x="1542975" y="1504911"/>
                </a:lnTo>
                <a:lnTo>
                  <a:pt x="1523319" y="1459595"/>
                </a:lnTo>
                <a:lnTo>
                  <a:pt x="1503221" y="1414517"/>
                </a:lnTo>
                <a:lnTo>
                  <a:pt x="1482683" y="1369680"/>
                </a:lnTo>
                <a:lnTo>
                  <a:pt x="1461708" y="1325087"/>
                </a:lnTo>
                <a:lnTo>
                  <a:pt x="1440300" y="1280741"/>
                </a:lnTo>
                <a:lnTo>
                  <a:pt x="1418460" y="1236644"/>
                </a:lnTo>
                <a:lnTo>
                  <a:pt x="1396192" y="1192799"/>
                </a:lnTo>
                <a:lnTo>
                  <a:pt x="1373498" y="1149209"/>
                </a:lnTo>
                <a:lnTo>
                  <a:pt x="1350381" y="1105877"/>
                </a:lnTo>
                <a:lnTo>
                  <a:pt x="1326844" y="1062804"/>
                </a:lnTo>
                <a:lnTo>
                  <a:pt x="1302889" y="1019995"/>
                </a:lnTo>
                <a:lnTo>
                  <a:pt x="1278519" y="977452"/>
                </a:lnTo>
                <a:lnTo>
                  <a:pt x="1253737" y="935177"/>
                </a:lnTo>
                <a:lnTo>
                  <a:pt x="1228546" y="893173"/>
                </a:lnTo>
                <a:lnTo>
                  <a:pt x="1202949" y="851444"/>
                </a:lnTo>
                <a:lnTo>
                  <a:pt x="1176948" y="809991"/>
                </a:lnTo>
                <a:lnTo>
                  <a:pt x="1150545" y="768817"/>
                </a:lnTo>
                <a:lnTo>
                  <a:pt x="1123744" y="727926"/>
                </a:lnTo>
                <a:lnTo>
                  <a:pt x="1096548" y="687320"/>
                </a:lnTo>
                <a:lnTo>
                  <a:pt x="1068958" y="647001"/>
                </a:lnTo>
                <a:lnTo>
                  <a:pt x="1040979" y="606973"/>
                </a:lnTo>
                <a:lnTo>
                  <a:pt x="1012612" y="567238"/>
                </a:lnTo>
                <a:lnTo>
                  <a:pt x="983860" y="527799"/>
                </a:lnTo>
                <a:lnTo>
                  <a:pt x="954727" y="488659"/>
                </a:lnTo>
                <a:lnTo>
                  <a:pt x="925214" y="449819"/>
                </a:lnTo>
                <a:lnTo>
                  <a:pt x="895325" y="411285"/>
                </a:lnTo>
                <a:lnTo>
                  <a:pt x="865062" y="373056"/>
                </a:lnTo>
                <a:lnTo>
                  <a:pt x="834428" y="335138"/>
                </a:lnTo>
                <a:lnTo>
                  <a:pt x="803426" y="297532"/>
                </a:lnTo>
                <a:lnTo>
                  <a:pt x="772058" y="260240"/>
                </a:lnTo>
                <a:lnTo>
                  <a:pt x="740327" y="223267"/>
                </a:lnTo>
                <a:lnTo>
                  <a:pt x="708237" y="186614"/>
                </a:lnTo>
                <a:lnTo>
                  <a:pt x="675789" y="150285"/>
                </a:lnTo>
                <a:lnTo>
                  <a:pt x="642987" y="114281"/>
                </a:lnTo>
                <a:lnTo>
                  <a:pt x="609833" y="78607"/>
                </a:lnTo>
                <a:lnTo>
                  <a:pt x="576330" y="43263"/>
                </a:lnTo>
                <a:lnTo>
                  <a:pt x="542480" y="8255"/>
                </a:lnTo>
                <a:lnTo>
                  <a:pt x="533984" y="0"/>
                </a:lnTo>
                <a:close/>
              </a:path>
            </a:pathLst>
          </a:custGeom>
          <a:solidFill>
            <a:srgbClr val="404A5A"/>
          </a:solidFill>
        </p:spPr>
        <p:txBody>
          <a:bodyPr wrap="square" lIns="0" tIns="0" rIns="0" bIns="0" rtlCol="0"/>
          <a:lstStyle/>
          <a:p>
            <a:endParaRPr/>
          </a:p>
        </p:txBody>
      </p:sp>
      <p:sp>
        <p:nvSpPr>
          <p:cNvPr id="4" name="object 4"/>
          <p:cNvSpPr/>
          <p:nvPr/>
        </p:nvSpPr>
        <p:spPr>
          <a:xfrm>
            <a:off x="1007142" y="2992884"/>
            <a:ext cx="664845" cy="1518920"/>
          </a:xfrm>
          <a:custGeom>
            <a:avLst/>
            <a:gdLst/>
            <a:ahLst/>
            <a:cxnLst/>
            <a:rect l="l" t="t" r="r" b="b"/>
            <a:pathLst>
              <a:path w="664844" h="1518920">
                <a:moveTo>
                  <a:pt x="664238" y="1518622"/>
                </a:moveTo>
                <a:lnTo>
                  <a:pt x="605214" y="1439312"/>
                </a:lnTo>
                <a:lnTo>
                  <a:pt x="571801" y="1393794"/>
                </a:lnTo>
                <a:lnTo>
                  <a:pt x="551636" y="1364895"/>
                </a:lnTo>
                <a:lnTo>
                  <a:pt x="532354" y="1335442"/>
                </a:lnTo>
                <a:lnTo>
                  <a:pt x="515721" y="1294429"/>
                </a:lnTo>
                <a:lnTo>
                  <a:pt x="510570" y="1244000"/>
                </a:lnTo>
                <a:lnTo>
                  <a:pt x="515133" y="1186700"/>
                </a:lnTo>
                <a:lnTo>
                  <a:pt x="527644" y="1125080"/>
                </a:lnTo>
                <a:lnTo>
                  <a:pt x="535081" y="1084688"/>
                </a:lnTo>
                <a:lnTo>
                  <a:pt x="538990" y="1037429"/>
                </a:lnTo>
                <a:lnTo>
                  <a:pt x="540030" y="985452"/>
                </a:lnTo>
                <a:lnTo>
                  <a:pt x="538860" y="930907"/>
                </a:lnTo>
                <a:lnTo>
                  <a:pt x="536140" y="875944"/>
                </a:lnTo>
                <a:lnTo>
                  <a:pt x="532529" y="822713"/>
                </a:lnTo>
                <a:lnTo>
                  <a:pt x="528684" y="773362"/>
                </a:lnTo>
                <a:lnTo>
                  <a:pt x="525266" y="730042"/>
                </a:lnTo>
                <a:lnTo>
                  <a:pt x="522934" y="694902"/>
                </a:lnTo>
                <a:lnTo>
                  <a:pt x="519401" y="656457"/>
                </a:lnTo>
                <a:lnTo>
                  <a:pt x="513219" y="616903"/>
                </a:lnTo>
                <a:lnTo>
                  <a:pt x="503063" y="575577"/>
                </a:lnTo>
                <a:lnTo>
                  <a:pt x="487608" y="531813"/>
                </a:lnTo>
                <a:lnTo>
                  <a:pt x="476852" y="505704"/>
                </a:lnTo>
                <a:lnTo>
                  <a:pt x="456120" y="455302"/>
                </a:lnTo>
                <a:lnTo>
                  <a:pt x="430350" y="392360"/>
                </a:lnTo>
                <a:lnTo>
                  <a:pt x="404483" y="328630"/>
                </a:lnTo>
                <a:lnTo>
                  <a:pt x="383456" y="275864"/>
                </a:lnTo>
                <a:lnTo>
                  <a:pt x="372210" y="245815"/>
                </a:lnTo>
                <a:lnTo>
                  <a:pt x="362790" y="224137"/>
                </a:lnTo>
                <a:lnTo>
                  <a:pt x="349837" y="203566"/>
                </a:lnTo>
                <a:lnTo>
                  <a:pt x="335118" y="186984"/>
                </a:lnTo>
                <a:lnTo>
                  <a:pt x="320398" y="177271"/>
                </a:lnTo>
                <a:lnTo>
                  <a:pt x="295045" y="166228"/>
                </a:lnTo>
                <a:lnTo>
                  <a:pt x="255340" y="147430"/>
                </a:lnTo>
                <a:lnTo>
                  <a:pt x="213427" y="126416"/>
                </a:lnTo>
                <a:lnTo>
                  <a:pt x="181450" y="108726"/>
                </a:lnTo>
                <a:lnTo>
                  <a:pt x="163308" y="83760"/>
                </a:lnTo>
                <a:lnTo>
                  <a:pt x="132582" y="47272"/>
                </a:lnTo>
                <a:lnTo>
                  <a:pt x="103622" y="14329"/>
                </a:lnTo>
                <a:lnTo>
                  <a:pt x="90780" y="0"/>
                </a:lnTo>
                <a:lnTo>
                  <a:pt x="65904" y="3065"/>
                </a:lnTo>
                <a:lnTo>
                  <a:pt x="24838" y="25999"/>
                </a:lnTo>
                <a:lnTo>
                  <a:pt x="1287" y="67215"/>
                </a:lnTo>
                <a:lnTo>
                  <a:pt x="0" y="95301"/>
                </a:lnTo>
                <a:lnTo>
                  <a:pt x="9530" y="128817"/>
                </a:lnTo>
              </a:path>
            </a:pathLst>
          </a:custGeom>
          <a:ln w="38881">
            <a:solidFill>
              <a:srgbClr val="DAE3EB"/>
            </a:solidFill>
          </a:ln>
        </p:spPr>
        <p:txBody>
          <a:bodyPr wrap="square" lIns="0" tIns="0" rIns="0" bIns="0" rtlCol="0"/>
          <a:lstStyle/>
          <a:p>
            <a:endParaRPr/>
          </a:p>
        </p:txBody>
      </p:sp>
      <p:sp>
        <p:nvSpPr>
          <p:cNvPr id="5" name="object 5"/>
          <p:cNvSpPr/>
          <p:nvPr/>
        </p:nvSpPr>
        <p:spPr>
          <a:xfrm>
            <a:off x="1034886" y="3188506"/>
            <a:ext cx="210855" cy="19648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37959" y="3346244"/>
            <a:ext cx="114300" cy="220345"/>
          </a:xfrm>
          <a:custGeom>
            <a:avLst/>
            <a:gdLst/>
            <a:ahLst/>
            <a:cxnLst/>
            <a:rect l="l" t="t" r="r" b="b"/>
            <a:pathLst>
              <a:path w="114300" h="220345">
                <a:moveTo>
                  <a:pt x="0" y="0"/>
                </a:moveTo>
                <a:lnTo>
                  <a:pt x="809" y="20460"/>
                </a:lnTo>
                <a:lnTo>
                  <a:pt x="2060" y="35158"/>
                </a:lnTo>
                <a:lnTo>
                  <a:pt x="4636" y="51187"/>
                </a:lnTo>
                <a:lnTo>
                  <a:pt x="9420" y="75635"/>
                </a:lnTo>
                <a:lnTo>
                  <a:pt x="15804" y="108393"/>
                </a:lnTo>
                <a:lnTo>
                  <a:pt x="33430" y="173023"/>
                </a:lnTo>
                <a:lnTo>
                  <a:pt x="67027" y="206354"/>
                </a:lnTo>
                <a:lnTo>
                  <a:pt x="106879" y="218578"/>
                </a:lnTo>
                <a:lnTo>
                  <a:pt x="114220" y="219816"/>
                </a:lnTo>
              </a:path>
            </a:pathLst>
          </a:custGeom>
          <a:ln w="38888">
            <a:solidFill>
              <a:srgbClr val="DAE3EB"/>
            </a:solidFill>
          </a:ln>
        </p:spPr>
        <p:txBody>
          <a:bodyPr wrap="square" lIns="0" tIns="0" rIns="0" bIns="0" rtlCol="0"/>
          <a:lstStyle/>
          <a:p>
            <a:endParaRPr/>
          </a:p>
        </p:txBody>
      </p:sp>
      <p:sp>
        <p:nvSpPr>
          <p:cNvPr id="7" name="object 7"/>
          <p:cNvSpPr/>
          <p:nvPr/>
        </p:nvSpPr>
        <p:spPr>
          <a:xfrm>
            <a:off x="1045491" y="3462692"/>
            <a:ext cx="159029" cy="174385"/>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22715" y="2995247"/>
            <a:ext cx="331470" cy="204470"/>
          </a:xfrm>
          <a:custGeom>
            <a:avLst/>
            <a:gdLst/>
            <a:ahLst/>
            <a:cxnLst/>
            <a:rect l="l" t="t" r="r" b="b"/>
            <a:pathLst>
              <a:path w="331469" h="204469">
                <a:moveTo>
                  <a:pt x="3017" y="204452"/>
                </a:moveTo>
                <a:lnTo>
                  <a:pt x="0" y="187667"/>
                </a:lnTo>
                <a:lnTo>
                  <a:pt x="956" y="176532"/>
                </a:lnTo>
                <a:lnTo>
                  <a:pt x="46641" y="126416"/>
                </a:lnTo>
                <a:lnTo>
                  <a:pt x="77937" y="95135"/>
                </a:lnTo>
                <a:lnTo>
                  <a:pt x="106805" y="66513"/>
                </a:lnTo>
                <a:lnTo>
                  <a:pt x="148736" y="33090"/>
                </a:lnTo>
                <a:lnTo>
                  <a:pt x="205718" y="14458"/>
                </a:lnTo>
                <a:lnTo>
                  <a:pt x="263307" y="2308"/>
                </a:lnTo>
                <a:lnTo>
                  <a:pt x="279737" y="0"/>
                </a:lnTo>
                <a:lnTo>
                  <a:pt x="295045" y="4690"/>
                </a:lnTo>
                <a:lnTo>
                  <a:pt x="316535" y="20681"/>
                </a:lnTo>
                <a:lnTo>
                  <a:pt x="331401" y="50854"/>
                </a:lnTo>
                <a:lnTo>
                  <a:pt x="326838" y="98090"/>
                </a:lnTo>
              </a:path>
            </a:pathLst>
          </a:custGeom>
          <a:ln w="38960">
            <a:solidFill>
              <a:srgbClr val="DAE3EB"/>
            </a:solidFill>
          </a:ln>
        </p:spPr>
        <p:txBody>
          <a:bodyPr wrap="square" lIns="0" tIns="0" rIns="0" bIns="0" rtlCol="0"/>
          <a:lstStyle/>
          <a:p>
            <a:endParaRPr/>
          </a:p>
        </p:txBody>
      </p:sp>
      <p:sp>
        <p:nvSpPr>
          <p:cNvPr id="9" name="object 9"/>
          <p:cNvSpPr/>
          <p:nvPr/>
        </p:nvSpPr>
        <p:spPr>
          <a:xfrm>
            <a:off x="451458" y="3198517"/>
            <a:ext cx="414655" cy="187325"/>
          </a:xfrm>
          <a:custGeom>
            <a:avLst/>
            <a:gdLst/>
            <a:ahLst/>
            <a:cxnLst/>
            <a:rect l="l" t="t" r="r" b="b"/>
            <a:pathLst>
              <a:path w="414655" h="187325">
                <a:moveTo>
                  <a:pt x="7065" y="186725"/>
                </a:moveTo>
                <a:lnTo>
                  <a:pt x="2980" y="156958"/>
                </a:lnTo>
                <a:lnTo>
                  <a:pt x="883" y="139157"/>
                </a:lnTo>
                <a:lnTo>
                  <a:pt x="110" y="126231"/>
                </a:lnTo>
                <a:lnTo>
                  <a:pt x="0" y="111089"/>
                </a:lnTo>
                <a:lnTo>
                  <a:pt x="1839" y="92328"/>
                </a:lnTo>
                <a:lnTo>
                  <a:pt x="17883" y="55249"/>
                </a:lnTo>
                <a:lnTo>
                  <a:pt x="50008" y="22768"/>
                </a:lnTo>
                <a:lnTo>
                  <a:pt x="88940" y="2419"/>
                </a:lnTo>
                <a:lnTo>
                  <a:pt x="116575" y="0"/>
                </a:lnTo>
                <a:lnTo>
                  <a:pt x="148632" y="1153"/>
                </a:lnTo>
                <a:lnTo>
                  <a:pt x="193576" y="4405"/>
                </a:lnTo>
                <a:lnTo>
                  <a:pt x="248751" y="11572"/>
                </a:lnTo>
                <a:lnTo>
                  <a:pt x="311499" y="24468"/>
                </a:lnTo>
                <a:lnTo>
                  <a:pt x="379165" y="44908"/>
                </a:lnTo>
                <a:lnTo>
                  <a:pt x="414491" y="60272"/>
                </a:lnTo>
              </a:path>
            </a:pathLst>
          </a:custGeom>
          <a:ln w="38975">
            <a:solidFill>
              <a:srgbClr val="DAE3EB"/>
            </a:solidFill>
          </a:ln>
        </p:spPr>
        <p:txBody>
          <a:bodyPr wrap="square" lIns="0" tIns="0" rIns="0" bIns="0" rtlCol="0"/>
          <a:lstStyle/>
          <a:p>
            <a:endParaRPr/>
          </a:p>
        </p:txBody>
      </p:sp>
      <p:sp>
        <p:nvSpPr>
          <p:cNvPr id="10" name="object 10"/>
          <p:cNvSpPr/>
          <p:nvPr/>
        </p:nvSpPr>
        <p:spPr>
          <a:xfrm>
            <a:off x="938956" y="3302516"/>
            <a:ext cx="135255" cy="227329"/>
          </a:xfrm>
          <a:custGeom>
            <a:avLst/>
            <a:gdLst/>
            <a:ahLst/>
            <a:cxnLst/>
            <a:rect l="l" t="t" r="r" b="b"/>
            <a:pathLst>
              <a:path w="135255" h="227329">
                <a:moveTo>
                  <a:pt x="25905" y="226907"/>
                </a:moveTo>
                <a:lnTo>
                  <a:pt x="53559" y="224838"/>
                </a:lnTo>
                <a:lnTo>
                  <a:pt x="78453" y="217452"/>
                </a:lnTo>
                <a:lnTo>
                  <a:pt x="100918" y="202975"/>
                </a:lnTo>
                <a:lnTo>
                  <a:pt x="121285" y="179634"/>
                </a:lnTo>
                <a:lnTo>
                  <a:pt x="134661" y="146045"/>
                </a:lnTo>
                <a:lnTo>
                  <a:pt x="133796" y="111237"/>
                </a:lnTo>
                <a:lnTo>
                  <a:pt x="108332" y="61453"/>
                </a:lnTo>
                <a:lnTo>
                  <a:pt x="64469" y="33386"/>
                </a:lnTo>
                <a:lnTo>
                  <a:pt x="36503" y="17727"/>
                </a:lnTo>
                <a:lnTo>
                  <a:pt x="23348" y="8808"/>
                </a:lnTo>
                <a:lnTo>
                  <a:pt x="15160" y="3988"/>
                </a:lnTo>
                <a:lnTo>
                  <a:pt x="8518" y="1606"/>
                </a:lnTo>
                <a:lnTo>
                  <a:pt x="0" y="0"/>
                </a:lnTo>
              </a:path>
            </a:pathLst>
          </a:custGeom>
          <a:ln w="38895">
            <a:solidFill>
              <a:srgbClr val="DAE3EB"/>
            </a:solidFill>
          </a:ln>
        </p:spPr>
        <p:txBody>
          <a:bodyPr wrap="square" lIns="0" tIns="0" rIns="0" bIns="0" rtlCol="0"/>
          <a:lstStyle/>
          <a:p>
            <a:endParaRPr/>
          </a:p>
        </p:txBody>
      </p:sp>
      <p:sp>
        <p:nvSpPr>
          <p:cNvPr id="11" name="object 11"/>
          <p:cNvSpPr/>
          <p:nvPr/>
        </p:nvSpPr>
        <p:spPr>
          <a:xfrm>
            <a:off x="383106" y="3367515"/>
            <a:ext cx="695325" cy="496570"/>
          </a:xfrm>
          <a:custGeom>
            <a:avLst/>
            <a:gdLst/>
            <a:ahLst/>
            <a:cxnLst/>
            <a:rect l="l" t="t" r="r" b="b"/>
            <a:pathLst>
              <a:path w="695325" h="496570">
                <a:moveTo>
                  <a:pt x="7120" y="496359"/>
                </a:moveTo>
                <a:lnTo>
                  <a:pt x="2391" y="405913"/>
                </a:lnTo>
                <a:lnTo>
                  <a:pt x="202" y="353360"/>
                </a:lnTo>
                <a:lnTo>
                  <a:pt x="1232" y="281270"/>
                </a:lnTo>
                <a:lnTo>
                  <a:pt x="4176" y="233517"/>
                </a:lnTo>
                <a:lnTo>
                  <a:pt x="8886" y="184657"/>
                </a:lnTo>
                <a:lnTo>
                  <a:pt x="14479" y="140672"/>
                </a:lnTo>
                <a:lnTo>
                  <a:pt x="27855" y="82911"/>
                </a:lnTo>
                <a:lnTo>
                  <a:pt x="51369" y="43394"/>
                </a:lnTo>
                <a:lnTo>
                  <a:pt x="92197" y="8715"/>
                </a:lnTo>
                <a:lnTo>
                  <a:pt x="141358" y="0"/>
                </a:lnTo>
                <a:lnTo>
                  <a:pt x="177834" y="6438"/>
                </a:lnTo>
                <a:lnTo>
                  <a:pt x="232509" y="18606"/>
                </a:lnTo>
                <a:lnTo>
                  <a:pt x="295323" y="34291"/>
                </a:lnTo>
                <a:lnTo>
                  <a:pt x="356216" y="51280"/>
                </a:lnTo>
                <a:lnTo>
                  <a:pt x="405125" y="67363"/>
                </a:lnTo>
                <a:lnTo>
                  <a:pt x="452374" y="88524"/>
                </a:lnTo>
                <a:lnTo>
                  <a:pt x="493440" y="111680"/>
                </a:lnTo>
                <a:lnTo>
                  <a:pt x="525675" y="132177"/>
                </a:lnTo>
                <a:lnTo>
                  <a:pt x="546429" y="145362"/>
                </a:lnTo>
                <a:lnTo>
                  <a:pt x="573568" y="159802"/>
                </a:lnTo>
                <a:lnTo>
                  <a:pt x="616051" y="181998"/>
                </a:lnTo>
                <a:lnTo>
                  <a:pt x="657872" y="204194"/>
                </a:lnTo>
                <a:lnTo>
                  <a:pt x="683023" y="218634"/>
                </a:lnTo>
                <a:lnTo>
                  <a:pt x="692222" y="233850"/>
                </a:lnTo>
                <a:lnTo>
                  <a:pt x="694798" y="259702"/>
                </a:lnTo>
                <a:lnTo>
                  <a:pt x="687659" y="290429"/>
                </a:lnTo>
                <a:lnTo>
                  <a:pt x="667715" y="320269"/>
                </a:lnTo>
                <a:lnTo>
                  <a:pt x="651929" y="334119"/>
                </a:lnTo>
                <a:lnTo>
                  <a:pt x="636805" y="344201"/>
                </a:lnTo>
                <a:lnTo>
                  <a:pt x="623006" y="351181"/>
                </a:lnTo>
                <a:lnTo>
                  <a:pt x="611193" y="355724"/>
                </a:lnTo>
              </a:path>
            </a:pathLst>
          </a:custGeom>
          <a:ln w="38951">
            <a:solidFill>
              <a:srgbClr val="DAE3EB"/>
            </a:solidFill>
          </a:ln>
        </p:spPr>
        <p:txBody>
          <a:bodyPr wrap="square" lIns="0" tIns="0" rIns="0" bIns="0" rtlCol="0"/>
          <a:lstStyle/>
          <a:p>
            <a:endParaRPr/>
          </a:p>
        </p:txBody>
      </p:sp>
      <p:sp>
        <p:nvSpPr>
          <p:cNvPr id="12" name="object 12"/>
          <p:cNvSpPr/>
          <p:nvPr/>
        </p:nvSpPr>
        <p:spPr>
          <a:xfrm>
            <a:off x="356078" y="3633421"/>
            <a:ext cx="713740" cy="1149985"/>
          </a:xfrm>
          <a:custGeom>
            <a:avLst/>
            <a:gdLst/>
            <a:ahLst/>
            <a:cxnLst/>
            <a:rect l="l" t="t" r="r" b="b"/>
            <a:pathLst>
              <a:path w="713740" h="1149985">
                <a:moveTo>
                  <a:pt x="220198" y="322633"/>
                </a:moveTo>
                <a:lnTo>
                  <a:pt x="252046" y="287917"/>
                </a:lnTo>
                <a:lnTo>
                  <a:pt x="272745" y="257634"/>
                </a:lnTo>
                <a:lnTo>
                  <a:pt x="283950" y="236213"/>
                </a:lnTo>
                <a:lnTo>
                  <a:pt x="287317" y="228088"/>
                </a:lnTo>
                <a:lnTo>
                  <a:pt x="335835" y="224764"/>
                </a:lnTo>
                <a:lnTo>
                  <a:pt x="372541" y="217452"/>
                </a:lnTo>
                <a:lnTo>
                  <a:pt x="395779" y="210140"/>
                </a:lnTo>
                <a:lnTo>
                  <a:pt x="403893" y="206816"/>
                </a:lnTo>
                <a:lnTo>
                  <a:pt x="424113" y="212836"/>
                </a:lnTo>
                <a:lnTo>
                  <a:pt x="464977" y="221293"/>
                </a:lnTo>
                <a:lnTo>
                  <a:pt x="520634" y="231080"/>
                </a:lnTo>
                <a:lnTo>
                  <a:pt x="585233" y="241088"/>
                </a:lnTo>
                <a:lnTo>
                  <a:pt x="639969" y="242085"/>
                </a:lnTo>
                <a:lnTo>
                  <a:pt x="674283" y="229566"/>
                </a:lnTo>
                <a:lnTo>
                  <a:pt x="694688" y="209512"/>
                </a:lnTo>
                <a:lnTo>
                  <a:pt x="707696" y="187907"/>
                </a:lnTo>
                <a:lnTo>
                  <a:pt x="713639" y="166782"/>
                </a:lnTo>
                <a:lnTo>
                  <a:pt x="710198" y="144771"/>
                </a:lnTo>
                <a:lnTo>
                  <a:pt x="685323" y="112271"/>
                </a:lnTo>
                <a:lnTo>
                  <a:pt x="613641" y="79476"/>
                </a:lnTo>
                <a:lnTo>
                  <a:pt x="568582" y="59755"/>
                </a:lnTo>
                <a:lnTo>
                  <a:pt x="535776" y="44908"/>
                </a:lnTo>
                <a:lnTo>
                  <a:pt x="488528" y="29249"/>
                </a:lnTo>
                <a:lnTo>
                  <a:pt x="443929" y="22454"/>
                </a:lnTo>
                <a:lnTo>
                  <a:pt x="405125" y="18447"/>
                </a:lnTo>
                <a:lnTo>
                  <a:pt x="341925" y="11670"/>
                </a:lnTo>
                <a:lnTo>
                  <a:pt x="275855" y="4671"/>
                </a:lnTo>
                <a:lnTo>
                  <a:pt x="228441" y="0"/>
                </a:lnTo>
                <a:lnTo>
                  <a:pt x="198358" y="2234"/>
                </a:lnTo>
                <a:lnTo>
                  <a:pt x="147467" y="32407"/>
                </a:lnTo>
                <a:lnTo>
                  <a:pt x="101138" y="99530"/>
                </a:lnTo>
                <a:lnTo>
                  <a:pt x="71976" y="156884"/>
                </a:lnTo>
                <a:lnTo>
                  <a:pt x="45684" y="213796"/>
                </a:lnTo>
                <a:lnTo>
                  <a:pt x="29438" y="254088"/>
                </a:lnTo>
                <a:lnTo>
                  <a:pt x="10303" y="320269"/>
                </a:lnTo>
                <a:lnTo>
                  <a:pt x="0" y="382905"/>
                </a:lnTo>
                <a:lnTo>
                  <a:pt x="7175" y="419763"/>
                </a:lnTo>
                <a:lnTo>
                  <a:pt x="24728" y="457950"/>
                </a:lnTo>
                <a:lnTo>
                  <a:pt x="46696" y="495251"/>
                </a:lnTo>
                <a:lnTo>
                  <a:pt x="67119" y="529449"/>
                </a:lnTo>
                <a:lnTo>
                  <a:pt x="82296" y="555218"/>
                </a:lnTo>
                <a:lnTo>
                  <a:pt x="105775" y="593205"/>
                </a:lnTo>
                <a:lnTo>
                  <a:pt x="134753" y="639130"/>
                </a:lnTo>
                <a:lnTo>
                  <a:pt x="166430" y="688714"/>
                </a:lnTo>
                <a:lnTo>
                  <a:pt x="198003" y="737678"/>
                </a:lnTo>
                <a:lnTo>
                  <a:pt x="226673" y="781743"/>
                </a:lnTo>
                <a:lnTo>
                  <a:pt x="249636" y="816628"/>
                </a:lnTo>
                <a:lnTo>
                  <a:pt x="285808" y="864602"/>
                </a:lnTo>
                <a:lnTo>
                  <a:pt x="325293" y="907923"/>
                </a:lnTo>
                <a:lnTo>
                  <a:pt x="365218" y="944596"/>
                </a:lnTo>
                <a:lnTo>
                  <a:pt x="402715" y="972627"/>
                </a:lnTo>
                <a:lnTo>
                  <a:pt x="435573" y="996509"/>
                </a:lnTo>
                <a:lnTo>
                  <a:pt x="474535" y="1029240"/>
                </a:lnTo>
                <a:lnTo>
                  <a:pt x="514967" y="1067758"/>
                </a:lnTo>
                <a:lnTo>
                  <a:pt x="552233" y="1108998"/>
                </a:lnTo>
                <a:lnTo>
                  <a:pt x="581700" y="1149898"/>
                </a:lnTo>
              </a:path>
            </a:pathLst>
          </a:custGeom>
          <a:ln w="38897">
            <a:solidFill>
              <a:srgbClr val="DAE3EB"/>
            </a:solidFill>
          </a:ln>
        </p:spPr>
        <p:txBody>
          <a:bodyPr wrap="square" lIns="0" tIns="0" rIns="0" bIns="0" rtlCol="0"/>
          <a:lstStyle/>
          <a:p>
            <a:endParaRPr/>
          </a:p>
        </p:txBody>
      </p:sp>
      <p:sp>
        <p:nvSpPr>
          <p:cNvPr id="13" name="object 13"/>
          <p:cNvSpPr/>
          <p:nvPr/>
        </p:nvSpPr>
        <p:spPr>
          <a:xfrm>
            <a:off x="832354" y="3079779"/>
            <a:ext cx="294469" cy="298942"/>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626910" y="3853236"/>
            <a:ext cx="161925" cy="261620"/>
          </a:xfrm>
          <a:custGeom>
            <a:avLst/>
            <a:gdLst/>
            <a:ahLst/>
            <a:cxnLst/>
            <a:rect l="l" t="t" r="r" b="b"/>
            <a:pathLst>
              <a:path w="161925" h="261620">
                <a:moveTo>
                  <a:pt x="161321" y="0"/>
                </a:moveTo>
                <a:lnTo>
                  <a:pt x="146989" y="46312"/>
                </a:lnTo>
                <a:lnTo>
                  <a:pt x="134974" y="77999"/>
                </a:lnTo>
                <a:lnTo>
                  <a:pt x="91847" y="155998"/>
                </a:lnTo>
                <a:lnTo>
                  <a:pt x="65077" y="193871"/>
                </a:lnTo>
                <a:lnTo>
                  <a:pt x="34884" y="227645"/>
                </a:lnTo>
                <a:lnTo>
                  <a:pt x="10211" y="251891"/>
                </a:lnTo>
                <a:lnTo>
                  <a:pt x="0" y="261179"/>
                </a:lnTo>
              </a:path>
            </a:pathLst>
          </a:custGeom>
          <a:ln w="38897">
            <a:solidFill>
              <a:srgbClr val="DAE3EB"/>
            </a:solidFill>
          </a:ln>
        </p:spPr>
        <p:txBody>
          <a:bodyPr wrap="square" lIns="0" tIns="0" rIns="0" bIns="0" rtlCol="0"/>
          <a:lstStyle/>
          <a:p>
            <a:endParaRPr/>
          </a:p>
        </p:txBody>
      </p:sp>
      <p:sp>
        <p:nvSpPr>
          <p:cNvPr id="15" name="object 15"/>
          <p:cNvSpPr/>
          <p:nvPr/>
        </p:nvSpPr>
        <p:spPr>
          <a:xfrm>
            <a:off x="931192" y="3880417"/>
            <a:ext cx="114935" cy="340360"/>
          </a:xfrm>
          <a:custGeom>
            <a:avLst/>
            <a:gdLst/>
            <a:ahLst/>
            <a:cxnLst/>
            <a:rect l="l" t="t" r="r" b="b"/>
            <a:pathLst>
              <a:path w="114934" h="340360">
                <a:moveTo>
                  <a:pt x="8941" y="0"/>
                </a:moveTo>
                <a:lnTo>
                  <a:pt x="0" y="113675"/>
                </a:lnTo>
                <a:lnTo>
                  <a:pt x="8058" y="187021"/>
                </a:lnTo>
                <a:lnTo>
                  <a:pt x="43053" y="251946"/>
                </a:lnTo>
                <a:lnTo>
                  <a:pt x="114919" y="340360"/>
                </a:lnTo>
              </a:path>
            </a:pathLst>
          </a:custGeom>
          <a:ln w="38872">
            <a:solidFill>
              <a:srgbClr val="DAE3EB"/>
            </a:solidFill>
          </a:ln>
        </p:spPr>
        <p:txBody>
          <a:bodyPr wrap="square" lIns="0" tIns="0" rIns="0" bIns="0" rtlCol="0"/>
          <a:lstStyle/>
          <a:p>
            <a:endParaRPr/>
          </a:p>
        </p:txBody>
      </p:sp>
      <p:sp>
        <p:nvSpPr>
          <p:cNvPr id="16" name="object 16"/>
          <p:cNvSpPr/>
          <p:nvPr/>
        </p:nvSpPr>
        <p:spPr>
          <a:xfrm>
            <a:off x="777634" y="3178423"/>
            <a:ext cx="74295" cy="43815"/>
          </a:xfrm>
          <a:custGeom>
            <a:avLst/>
            <a:gdLst/>
            <a:ahLst/>
            <a:cxnLst/>
            <a:rect l="l" t="t" r="r" b="b"/>
            <a:pathLst>
              <a:path w="74294" h="43814">
                <a:moveTo>
                  <a:pt x="74184" y="0"/>
                </a:moveTo>
                <a:lnTo>
                  <a:pt x="57128" y="19296"/>
                </a:lnTo>
                <a:lnTo>
                  <a:pt x="43715" y="30283"/>
                </a:lnTo>
                <a:lnTo>
                  <a:pt x="26991" y="37060"/>
                </a:lnTo>
                <a:lnTo>
                  <a:pt x="0" y="43726"/>
                </a:lnTo>
              </a:path>
            </a:pathLst>
          </a:custGeom>
          <a:ln w="38963">
            <a:solidFill>
              <a:srgbClr val="DAE3EB"/>
            </a:solidFill>
          </a:ln>
        </p:spPr>
        <p:txBody>
          <a:bodyPr wrap="square" lIns="0" tIns="0" rIns="0" bIns="0" rtlCol="0"/>
          <a:lstStyle/>
          <a:p>
            <a:endParaRPr/>
          </a:p>
        </p:txBody>
      </p:sp>
      <p:sp>
        <p:nvSpPr>
          <p:cNvPr id="17" name="object 17"/>
          <p:cNvSpPr/>
          <p:nvPr/>
        </p:nvSpPr>
        <p:spPr>
          <a:xfrm>
            <a:off x="941312" y="3193779"/>
            <a:ext cx="1205230" cy="0"/>
          </a:xfrm>
          <a:custGeom>
            <a:avLst/>
            <a:gdLst/>
            <a:ahLst/>
            <a:cxnLst/>
            <a:rect l="l" t="t" r="r" b="b"/>
            <a:pathLst>
              <a:path w="1205230">
                <a:moveTo>
                  <a:pt x="0" y="0"/>
                </a:moveTo>
                <a:lnTo>
                  <a:pt x="0" y="0"/>
                </a:lnTo>
                <a:lnTo>
                  <a:pt x="1204614" y="0"/>
                </a:lnTo>
              </a:path>
            </a:pathLst>
          </a:custGeom>
          <a:ln w="47272">
            <a:solidFill>
              <a:srgbClr val="42C9ED"/>
            </a:solidFill>
          </a:ln>
        </p:spPr>
        <p:txBody>
          <a:bodyPr wrap="square" lIns="0" tIns="0" rIns="0" bIns="0" rtlCol="0"/>
          <a:lstStyle/>
          <a:p>
            <a:endParaRPr/>
          </a:p>
        </p:txBody>
      </p:sp>
      <p:sp>
        <p:nvSpPr>
          <p:cNvPr id="18" name="object 18"/>
          <p:cNvSpPr/>
          <p:nvPr/>
        </p:nvSpPr>
        <p:spPr>
          <a:xfrm>
            <a:off x="2008251" y="3199257"/>
            <a:ext cx="9636760" cy="0"/>
          </a:xfrm>
          <a:custGeom>
            <a:avLst/>
            <a:gdLst/>
            <a:ahLst/>
            <a:cxnLst/>
            <a:rect l="l" t="t" r="r" b="b"/>
            <a:pathLst>
              <a:path w="9636760">
                <a:moveTo>
                  <a:pt x="0" y="0"/>
                </a:moveTo>
                <a:lnTo>
                  <a:pt x="9636760" y="0"/>
                </a:lnTo>
              </a:path>
            </a:pathLst>
          </a:custGeom>
          <a:ln w="47625">
            <a:solidFill>
              <a:srgbClr val="41C5E9"/>
            </a:solidFill>
          </a:ln>
        </p:spPr>
        <p:txBody>
          <a:bodyPr wrap="square" lIns="0" tIns="0" rIns="0" bIns="0" rtlCol="0"/>
          <a:lstStyle/>
          <a:p>
            <a:endParaRPr/>
          </a:p>
        </p:txBody>
      </p:sp>
      <p:sp>
        <p:nvSpPr>
          <p:cNvPr id="19" name="object 19"/>
          <p:cNvSpPr/>
          <p:nvPr/>
        </p:nvSpPr>
        <p:spPr>
          <a:xfrm>
            <a:off x="2435732" y="2899029"/>
            <a:ext cx="600075" cy="600075"/>
          </a:xfrm>
          <a:custGeom>
            <a:avLst/>
            <a:gdLst/>
            <a:ahLst/>
            <a:cxnLst/>
            <a:rect l="l" t="t" r="r" b="b"/>
            <a:pathLst>
              <a:path w="600075" h="600075">
                <a:moveTo>
                  <a:pt x="299847" y="0"/>
                </a:moveTo>
                <a:lnTo>
                  <a:pt x="251211" y="3924"/>
                </a:lnTo>
                <a:lnTo>
                  <a:pt x="205074" y="15286"/>
                </a:lnTo>
                <a:lnTo>
                  <a:pt x="162052" y="33469"/>
                </a:lnTo>
                <a:lnTo>
                  <a:pt x="122763" y="57854"/>
                </a:lnTo>
                <a:lnTo>
                  <a:pt x="87825" y="87825"/>
                </a:lnTo>
                <a:lnTo>
                  <a:pt x="57854" y="122763"/>
                </a:lnTo>
                <a:lnTo>
                  <a:pt x="33469" y="162052"/>
                </a:lnTo>
                <a:lnTo>
                  <a:pt x="15286" y="205074"/>
                </a:lnTo>
                <a:lnTo>
                  <a:pt x="3924" y="251211"/>
                </a:lnTo>
                <a:lnTo>
                  <a:pt x="0" y="299847"/>
                </a:lnTo>
                <a:lnTo>
                  <a:pt x="3924" y="348482"/>
                </a:lnTo>
                <a:lnTo>
                  <a:pt x="15286" y="394619"/>
                </a:lnTo>
                <a:lnTo>
                  <a:pt x="33469" y="437641"/>
                </a:lnTo>
                <a:lnTo>
                  <a:pt x="57854" y="476930"/>
                </a:lnTo>
                <a:lnTo>
                  <a:pt x="87825" y="511868"/>
                </a:lnTo>
                <a:lnTo>
                  <a:pt x="122763" y="541839"/>
                </a:lnTo>
                <a:lnTo>
                  <a:pt x="162052" y="566224"/>
                </a:lnTo>
                <a:lnTo>
                  <a:pt x="205074" y="584407"/>
                </a:lnTo>
                <a:lnTo>
                  <a:pt x="251211" y="595769"/>
                </a:lnTo>
                <a:lnTo>
                  <a:pt x="299847" y="599694"/>
                </a:lnTo>
                <a:lnTo>
                  <a:pt x="348482" y="595769"/>
                </a:lnTo>
                <a:lnTo>
                  <a:pt x="394619" y="584407"/>
                </a:lnTo>
                <a:lnTo>
                  <a:pt x="437641" y="566224"/>
                </a:lnTo>
                <a:lnTo>
                  <a:pt x="476930" y="541839"/>
                </a:lnTo>
                <a:lnTo>
                  <a:pt x="511868" y="511868"/>
                </a:lnTo>
                <a:lnTo>
                  <a:pt x="541839" y="476930"/>
                </a:lnTo>
                <a:lnTo>
                  <a:pt x="566224" y="437641"/>
                </a:lnTo>
                <a:lnTo>
                  <a:pt x="584407" y="394619"/>
                </a:lnTo>
                <a:lnTo>
                  <a:pt x="595769" y="348482"/>
                </a:lnTo>
                <a:lnTo>
                  <a:pt x="599694" y="299847"/>
                </a:lnTo>
                <a:lnTo>
                  <a:pt x="595769" y="251211"/>
                </a:lnTo>
                <a:lnTo>
                  <a:pt x="584407" y="205074"/>
                </a:lnTo>
                <a:lnTo>
                  <a:pt x="566224" y="162052"/>
                </a:lnTo>
                <a:lnTo>
                  <a:pt x="541839" y="122763"/>
                </a:lnTo>
                <a:lnTo>
                  <a:pt x="511868" y="87825"/>
                </a:lnTo>
                <a:lnTo>
                  <a:pt x="476930" y="57854"/>
                </a:lnTo>
                <a:lnTo>
                  <a:pt x="437641" y="33469"/>
                </a:lnTo>
                <a:lnTo>
                  <a:pt x="394619" y="15286"/>
                </a:lnTo>
                <a:lnTo>
                  <a:pt x="348482" y="3924"/>
                </a:lnTo>
                <a:lnTo>
                  <a:pt x="299847" y="0"/>
                </a:lnTo>
                <a:close/>
              </a:path>
            </a:pathLst>
          </a:custGeom>
          <a:solidFill>
            <a:srgbClr val="E8EAE4"/>
          </a:solidFill>
        </p:spPr>
        <p:txBody>
          <a:bodyPr wrap="square" lIns="0" tIns="0" rIns="0" bIns="0" rtlCol="0"/>
          <a:lstStyle/>
          <a:p>
            <a:endParaRPr/>
          </a:p>
        </p:txBody>
      </p:sp>
      <p:sp>
        <p:nvSpPr>
          <p:cNvPr id="20" name="object 20"/>
          <p:cNvSpPr/>
          <p:nvPr/>
        </p:nvSpPr>
        <p:spPr>
          <a:xfrm>
            <a:off x="2435732" y="2899029"/>
            <a:ext cx="600075" cy="600075"/>
          </a:xfrm>
          <a:custGeom>
            <a:avLst/>
            <a:gdLst/>
            <a:ahLst/>
            <a:cxnLst/>
            <a:rect l="l" t="t" r="r" b="b"/>
            <a:pathLst>
              <a:path w="600075" h="600075">
                <a:moveTo>
                  <a:pt x="0" y="299847"/>
                </a:moveTo>
                <a:lnTo>
                  <a:pt x="3924" y="251211"/>
                </a:lnTo>
                <a:lnTo>
                  <a:pt x="15286" y="205074"/>
                </a:lnTo>
                <a:lnTo>
                  <a:pt x="33469" y="162052"/>
                </a:lnTo>
                <a:lnTo>
                  <a:pt x="57854" y="122763"/>
                </a:lnTo>
                <a:lnTo>
                  <a:pt x="87825" y="87825"/>
                </a:lnTo>
                <a:lnTo>
                  <a:pt x="122763" y="57854"/>
                </a:lnTo>
                <a:lnTo>
                  <a:pt x="162052" y="33469"/>
                </a:lnTo>
                <a:lnTo>
                  <a:pt x="205074" y="15286"/>
                </a:lnTo>
                <a:lnTo>
                  <a:pt x="251211" y="3924"/>
                </a:lnTo>
                <a:lnTo>
                  <a:pt x="299847" y="0"/>
                </a:lnTo>
                <a:lnTo>
                  <a:pt x="348482" y="3924"/>
                </a:lnTo>
                <a:lnTo>
                  <a:pt x="394619" y="15286"/>
                </a:lnTo>
                <a:lnTo>
                  <a:pt x="437641" y="33469"/>
                </a:lnTo>
                <a:lnTo>
                  <a:pt x="476930" y="57854"/>
                </a:lnTo>
                <a:lnTo>
                  <a:pt x="511868" y="87825"/>
                </a:lnTo>
                <a:lnTo>
                  <a:pt x="541839" y="122763"/>
                </a:lnTo>
                <a:lnTo>
                  <a:pt x="566224" y="162052"/>
                </a:lnTo>
                <a:lnTo>
                  <a:pt x="584407" y="205074"/>
                </a:lnTo>
                <a:lnTo>
                  <a:pt x="595769" y="251211"/>
                </a:lnTo>
                <a:lnTo>
                  <a:pt x="599694" y="299847"/>
                </a:lnTo>
                <a:lnTo>
                  <a:pt x="595769" y="348482"/>
                </a:lnTo>
                <a:lnTo>
                  <a:pt x="584407" y="394619"/>
                </a:lnTo>
                <a:lnTo>
                  <a:pt x="566224" y="437641"/>
                </a:lnTo>
                <a:lnTo>
                  <a:pt x="541839" y="476930"/>
                </a:lnTo>
                <a:lnTo>
                  <a:pt x="511868" y="511868"/>
                </a:lnTo>
                <a:lnTo>
                  <a:pt x="476930" y="541839"/>
                </a:lnTo>
                <a:lnTo>
                  <a:pt x="437641" y="566224"/>
                </a:lnTo>
                <a:lnTo>
                  <a:pt x="394619" y="584407"/>
                </a:lnTo>
                <a:lnTo>
                  <a:pt x="348482" y="595769"/>
                </a:lnTo>
                <a:lnTo>
                  <a:pt x="299847" y="599694"/>
                </a:lnTo>
                <a:lnTo>
                  <a:pt x="251211" y="595769"/>
                </a:lnTo>
                <a:lnTo>
                  <a:pt x="205074" y="584407"/>
                </a:lnTo>
                <a:lnTo>
                  <a:pt x="162052" y="566224"/>
                </a:lnTo>
                <a:lnTo>
                  <a:pt x="122763" y="541839"/>
                </a:lnTo>
                <a:lnTo>
                  <a:pt x="87825" y="511868"/>
                </a:lnTo>
                <a:lnTo>
                  <a:pt x="57854" y="476930"/>
                </a:lnTo>
                <a:lnTo>
                  <a:pt x="33469" y="437641"/>
                </a:lnTo>
                <a:lnTo>
                  <a:pt x="15286" y="394619"/>
                </a:lnTo>
                <a:lnTo>
                  <a:pt x="3924" y="348482"/>
                </a:lnTo>
                <a:lnTo>
                  <a:pt x="0" y="299847"/>
                </a:lnTo>
                <a:close/>
              </a:path>
            </a:pathLst>
          </a:custGeom>
          <a:ln w="47625">
            <a:solidFill>
              <a:srgbClr val="41C5E9"/>
            </a:solidFill>
          </a:ln>
        </p:spPr>
        <p:txBody>
          <a:bodyPr wrap="square" lIns="0" tIns="0" rIns="0" bIns="0" rtlCol="0"/>
          <a:lstStyle/>
          <a:p>
            <a:endParaRPr/>
          </a:p>
        </p:txBody>
      </p:sp>
      <p:sp>
        <p:nvSpPr>
          <p:cNvPr id="21" name="object 21"/>
          <p:cNvSpPr/>
          <p:nvPr/>
        </p:nvSpPr>
        <p:spPr>
          <a:xfrm>
            <a:off x="4359021" y="2899029"/>
            <a:ext cx="600075" cy="600075"/>
          </a:xfrm>
          <a:custGeom>
            <a:avLst/>
            <a:gdLst/>
            <a:ahLst/>
            <a:cxnLst/>
            <a:rect l="l" t="t" r="r" b="b"/>
            <a:pathLst>
              <a:path w="600075" h="600075">
                <a:moveTo>
                  <a:pt x="299847" y="0"/>
                </a:moveTo>
                <a:lnTo>
                  <a:pt x="251211" y="3924"/>
                </a:lnTo>
                <a:lnTo>
                  <a:pt x="205074" y="15286"/>
                </a:lnTo>
                <a:lnTo>
                  <a:pt x="162052" y="33469"/>
                </a:lnTo>
                <a:lnTo>
                  <a:pt x="122763" y="57854"/>
                </a:lnTo>
                <a:lnTo>
                  <a:pt x="87825" y="87825"/>
                </a:lnTo>
                <a:lnTo>
                  <a:pt x="57854" y="122763"/>
                </a:lnTo>
                <a:lnTo>
                  <a:pt x="33469" y="162052"/>
                </a:lnTo>
                <a:lnTo>
                  <a:pt x="15286" y="205074"/>
                </a:lnTo>
                <a:lnTo>
                  <a:pt x="3924" y="251211"/>
                </a:lnTo>
                <a:lnTo>
                  <a:pt x="0" y="299847"/>
                </a:lnTo>
                <a:lnTo>
                  <a:pt x="3924" y="348482"/>
                </a:lnTo>
                <a:lnTo>
                  <a:pt x="15286" y="394619"/>
                </a:lnTo>
                <a:lnTo>
                  <a:pt x="33469" y="437641"/>
                </a:lnTo>
                <a:lnTo>
                  <a:pt x="57854" y="476930"/>
                </a:lnTo>
                <a:lnTo>
                  <a:pt x="87825" y="511868"/>
                </a:lnTo>
                <a:lnTo>
                  <a:pt x="122763" y="541839"/>
                </a:lnTo>
                <a:lnTo>
                  <a:pt x="162052" y="566224"/>
                </a:lnTo>
                <a:lnTo>
                  <a:pt x="205074" y="584407"/>
                </a:lnTo>
                <a:lnTo>
                  <a:pt x="251211" y="595769"/>
                </a:lnTo>
                <a:lnTo>
                  <a:pt x="299847" y="599694"/>
                </a:lnTo>
                <a:lnTo>
                  <a:pt x="348482" y="595769"/>
                </a:lnTo>
                <a:lnTo>
                  <a:pt x="394619" y="584407"/>
                </a:lnTo>
                <a:lnTo>
                  <a:pt x="437641" y="566224"/>
                </a:lnTo>
                <a:lnTo>
                  <a:pt x="476930" y="541839"/>
                </a:lnTo>
                <a:lnTo>
                  <a:pt x="511868" y="511868"/>
                </a:lnTo>
                <a:lnTo>
                  <a:pt x="541839" y="476930"/>
                </a:lnTo>
                <a:lnTo>
                  <a:pt x="566224" y="437641"/>
                </a:lnTo>
                <a:lnTo>
                  <a:pt x="584407" y="394619"/>
                </a:lnTo>
                <a:lnTo>
                  <a:pt x="595769" y="348482"/>
                </a:lnTo>
                <a:lnTo>
                  <a:pt x="599694" y="299847"/>
                </a:lnTo>
                <a:lnTo>
                  <a:pt x="595769" y="251211"/>
                </a:lnTo>
                <a:lnTo>
                  <a:pt x="584407" y="205074"/>
                </a:lnTo>
                <a:lnTo>
                  <a:pt x="566224" y="162052"/>
                </a:lnTo>
                <a:lnTo>
                  <a:pt x="541839" y="122763"/>
                </a:lnTo>
                <a:lnTo>
                  <a:pt x="511868" y="87825"/>
                </a:lnTo>
                <a:lnTo>
                  <a:pt x="476930" y="57854"/>
                </a:lnTo>
                <a:lnTo>
                  <a:pt x="437641" y="33469"/>
                </a:lnTo>
                <a:lnTo>
                  <a:pt x="394619" y="15286"/>
                </a:lnTo>
                <a:lnTo>
                  <a:pt x="348482" y="3924"/>
                </a:lnTo>
                <a:lnTo>
                  <a:pt x="299847" y="0"/>
                </a:lnTo>
                <a:close/>
              </a:path>
            </a:pathLst>
          </a:custGeom>
          <a:solidFill>
            <a:srgbClr val="41C5E9"/>
          </a:solidFill>
        </p:spPr>
        <p:txBody>
          <a:bodyPr wrap="square" lIns="0" tIns="0" rIns="0" bIns="0" rtlCol="0"/>
          <a:lstStyle/>
          <a:p>
            <a:endParaRPr/>
          </a:p>
        </p:txBody>
      </p:sp>
      <p:sp>
        <p:nvSpPr>
          <p:cNvPr id="22" name="object 22"/>
          <p:cNvSpPr/>
          <p:nvPr/>
        </p:nvSpPr>
        <p:spPr>
          <a:xfrm>
            <a:off x="4359021" y="2899029"/>
            <a:ext cx="600075" cy="600075"/>
          </a:xfrm>
          <a:custGeom>
            <a:avLst/>
            <a:gdLst/>
            <a:ahLst/>
            <a:cxnLst/>
            <a:rect l="l" t="t" r="r" b="b"/>
            <a:pathLst>
              <a:path w="600075" h="600075">
                <a:moveTo>
                  <a:pt x="0" y="299847"/>
                </a:moveTo>
                <a:lnTo>
                  <a:pt x="3924" y="251211"/>
                </a:lnTo>
                <a:lnTo>
                  <a:pt x="15286" y="205074"/>
                </a:lnTo>
                <a:lnTo>
                  <a:pt x="33469" y="162052"/>
                </a:lnTo>
                <a:lnTo>
                  <a:pt x="57854" y="122763"/>
                </a:lnTo>
                <a:lnTo>
                  <a:pt x="87825" y="87825"/>
                </a:lnTo>
                <a:lnTo>
                  <a:pt x="122763" y="57854"/>
                </a:lnTo>
                <a:lnTo>
                  <a:pt x="162052" y="33469"/>
                </a:lnTo>
                <a:lnTo>
                  <a:pt x="205074" y="15286"/>
                </a:lnTo>
                <a:lnTo>
                  <a:pt x="251211" y="3924"/>
                </a:lnTo>
                <a:lnTo>
                  <a:pt x="299847" y="0"/>
                </a:lnTo>
                <a:lnTo>
                  <a:pt x="348482" y="3924"/>
                </a:lnTo>
                <a:lnTo>
                  <a:pt x="394619" y="15286"/>
                </a:lnTo>
                <a:lnTo>
                  <a:pt x="437641" y="33469"/>
                </a:lnTo>
                <a:lnTo>
                  <a:pt x="476930" y="57854"/>
                </a:lnTo>
                <a:lnTo>
                  <a:pt x="511868" y="87825"/>
                </a:lnTo>
                <a:lnTo>
                  <a:pt x="541839" y="122763"/>
                </a:lnTo>
                <a:lnTo>
                  <a:pt x="566224" y="162052"/>
                </a:lnTo>
                <a:lnTo>
                  <a:pt x="584407" y="205074"/>
                </a:lnTo>
                <a:lnTo>
                  <a:pt x="595769" y="251211"/>
                </a:lnTo>
                <a:lnTo>
                  <a:pt x="599694" y="299847"/>
                </a:lnTo>
                <a:lnTo>
                  <a:pt x="595769" y="348482"/>
                </a:lnTo>
                <a:lnTo>
                  <a:pt x="584407" y="394619"/>
                </a:lnTo>
                <a:lnTo>
                  <a:pt x="566224" y="437641"/>
                </a:lnTo>
                <a:lnTo>
                  <a:pt x="541839" y="476930"/>
                </a:lnTo>
                <a:lnTo>
                  <a:pt x="511868" y="511868"/>
                </a:lnTo>
                <a:lnTo>
                  <a:pt x="476930" y="541839"/>
                </a:lnTo>
                <a:lnTo>
                  <a:pt x="437641" y="566224"/>
                </a:lnTo>
                <a:lnTo>
                  <a:pt x="394619" y="584407"/>
                </a:lnTo>
                <a:lnTo>
                  <a:pt x="348482" y="595769"/>
                </a:lnTo>
                <a:lnTo>
                  <a:pt x="299847" y="599694"/>
                </a:lnTo>
                <a:lnTo>
                  <a:pt x="251211" y="595769"/>
                </a:lnTo>
                <a:lnTo>
                  <a:pt x="205074" y="584407"/>
                </a:lnTo>
                <a:lnTo>
                  <a:pt x="162052" y="566224"/>
                </a:lnTo>
                <a:lnTo>
                  <a:pt x="122763" y="541839"/>
                </a:lnTo>
                <a:lnTo>
                  <a:pt x="87825" y="511868"/>
                </a:lnTo>
                <a:lnTo>
                  <a:pt x="57854" y="476930"/>
                </a:lnTo>
                <a:lnTo>
                  <a:pt x="33469" y="437641"/>
                </a:lnTo>
                <a:lnTo>
                  <a:pt x="15286" y="394619"/>
                </a:lnTo>
                <a:lnTo>
                  <a:pt x="3924" y="348482"/>
                </a:lnTo>
                <a:lnTo>
                  <a:pt x="0" y="299847"/>
                </a:lnTo>
                <a:close/>
              </a:path>
            </a:pathLst>
          </a:custGeom>
          <a:ln w="47625">
            <a:solidFill>
              <a:srgbClr val="41C5E9"/>
            </a:solidFill>
          </a:ln>
        </p:spPr>
        <p:txBody>
          <a:bodyPr wrap="square" lIns="0" tIns="0" rIns="0" bIns="0" rtlCol="0"/>
          <a:lstStyle/>
          <a:p>
            <a:endParaRPr/>
          </a:p>
        </p:txBody>
      </p:sp>
      <p:sp>
        <p:nvSpPr>
          <p:cNvPr id="23" name="object 23"/>
          <p:cNvSpPr/>
          <p:nvPr/>
        </p:nvSpPr>
        <p:spPr>
          <a:xfrm>
            <a:off x="6248780" y="2899029"/>
            <a:ext cx="600710" cy="600075"/>
          </a:xfrm>
          <a:custGeom>
            <a:avLst/>
            <a:gdLst/>
            <a:ahLst/>
            <a:cxnLst/>
            <a:rect l="l" t="t" r="r" b="b"/>
            <a:pathLst>
              <a:path w="600709" h="600075">
                <a:moveTo>
                  <a:pt x="300228" y="0"/>
                </a:moveTo>
                <a:lnTo>
                  <a:pt x="251529" y="3924"/>
                </a:lnTo>
                <a:lnTo>
                  <a:pt x="205332" y="15286"/>
                </a:lnTo>
                <a:lnTo>
                  <a:pt x="162256" y="33469"/>
                </a:lnTo>
                <a:lnTo>
                  <a:pt x="122917" y="57854"/>
                </a:lnTo>
                <a:lnTo>
                  <a:pt x="87934" y="87825"/>
                </a:lnTo>
                <a:lnTo>
                  <a:pt x="57926" y="122763"/>
                </a:lnTo>
                <a:lnTo>
                  <a:pt x="33510" y="162052"/>
                </a:lnTo>
                <a:lnTo>
                  <a:pt x="15305" y="205074"/>
                </a:lnTo>
                <a:lnTo>
                  <a:pt x="3929" y="251211"/>
                </a:lnTo>
                <a:lnTo>
                  <a:pt x="0" y="299847"/>
                </a:lnTo>
                <a:lnTo>
                  <a:pt x="3929" y="348482"/>
                </a:lnTo>
                <a:lnTo>
                  <a:pt x="15305" y="394619"/>
                </a:lnTo>
                <a:lnTo>
                  <a:pt x="33510" y="437641"/>
                </a:lnTo>
                <a:lnTo>
                  <a:pt x="57926" y="476930"/>
                </a:lnTo>
                <a:lnTo>
                  <a:pt x="87934" y="511868"/>
                </a:lnTo>
                <a:lnTo>
                  <a:pt x="122917" y="541839"/>
                </a:lnTo>
                <a:lnTo>
                  <a:pt x="162256" y="566224"/>
                </a:lnTo>
                <a:lnTo>
                  <a:pt x="205332" y="584407"/>
                </a:lnTo>
                <a:lnTo>
                  <a:pt x="251529" y="595769"/>
                </a:lnTo>
                <a:lnTo>
                  <a:pt x="300228" y="599694"/>
                </a:lnTo>
                <a:lnTo>
                  <a:pt x="348926" y="595769"/>
                </a:lnTo>
                <a:lnTo>
                  <a:pt x="395123" y="584407"/>
                </a:lnTo>
                <a:lnTo>
                  <a:pt x="438199" y="566224"/>
                </a:lnTo>
                <a:lnTo>
                  <a:pt x="477538" y="541839"/>
                </a:lnTo>
                <a:lnTo>
                  <a:pt x="512521" y="511868"/>
                </a:lnTo>
                <a:lnTo>
                  <a:pt x="542529" y="476930"/>
                </a:lnTo>
                <a:lnTo>
                  <a:pt x="566945" y="437641"/>
                </a:lnTo>
                <a:lnTo>
                  <a:pt x="585150" y="394619"/>
                </a:lnTo>
                <a:lnTo>
                  <a:pt x="596526" y="348482"/>
                </a:lnTo>
                <a:lnTo>
                  <a:pt x="600456" y="299847"/>
                </a:lnTo>
                <a:lnTo>
                  <a:pt x="596526" y="251211"/>
                </a:lnTo>
                <a:lnTo>
                  <a:pt x="585150" y="205074"/>
                </a:lnTo>
                <a:lnTo>
                  <a:pt x="566945" y="162052"/>
                </a:lnTo>
                <a:lnTo>
                  <a:pt x="542529" y="122763"/>
                </a:lnTo>
                <a:lnTo>
                  <a:pt x="512521" y="87825"/>
                </a:lnTo>
                <a:lnTo>
                  <a:pt x="477538" y="57854"/>
                </a:lnTo>
                <a:lnTo>
                  <a:pt x="438199" y="33469"/>
                </a:lnTo>
                <a:lnTo>
                  <a:pt x="395123" y="15286"/>
                </a:lnTo>
                <a:lnTo>
                  <a:pt x="348926" y="3924"/>
                </a:lnTo>
                <a:lnTo>
                  <a:pt x="300228" y="0"/>
                </a:lnTo>
                <a:close/>
              </a:path>
            </a:pathLst>
          </a:custGeom>
          <a:solidFill>
            <a:srgbClr val="E8EAE4"/>
          </a:solidFill>
        </p:spPr>
        <p:txBody>
          <a:bodyPr wrap="square" lIns="0" tIns="0" rIns="0" bIns="0" rtlCol="0"/>
          <a:lstStyle/>
          <a:p>
            <a:endParaRPr/>
          </a:p>
        </p:txBody>
      </p:sp>
      <p:sp>
        <p:nvSpPr>
          <p:cNvPr id="24" name="object 24"/>
          <p:cNvSpPr/>
          <p:nvPr/>
        </p:nvSpPr>
        <p:spPr>
          <a:xfrm>
            <a:off x="6248780" y="2899029"/>
            <a:ext cx="600710" cy="600075"/>
          </a:xfrm>
          <a:custGeom>
            <a:avLst/>
            <a:gdLst/>
            <a:ahLst/>
            <a:cxnLst/>
            <a:rect l="l" t="t" r="r" b="b"/>
            <a:pathLst>
              <a:path w="600709" h="600075">
                <a:moveTo>
                  <a:pt x="0" y="299847"/>
                </a:moveTo>
                <a:lnTo>
                  <a:pt x="3929" y="251211"/>
                </a:lnTo>
                <a:lnTo>
                  <a:pt x="15305" y="205074"/>
                </a:lnTo>
                <a:lnTo>
                  <a:pt x="33510" y="162052"/>
                </a:lnTo>
                <a:lnTo>
                  <a:pt x="57926" y="122763"/>
                </a:lnTo>
                <a:lnTo>
                  <a:pt x="87934" y="87825"/>
                </a:lnTo>
                <a:lnTo>
                  <a:pt x="122917" y="57854"/>
                </a:lnTo>
                <a:lnTo>
                  <a:pt x="162256" y="33469"/>
                </a:lnTo>
                <a:lnTo>
                  <a:pt x="205332" y="15286"/>
                </a:lnTo>
                <a:lnTo>
                  <a:pt x="251529" y="3924"/>
                </a:lnTo>
                <a:lnTo>
                  <a:pt x="300228" y="0"/>
                </a:lnTo>
                <a:lnTo>
                  <a:pt x="348926" y="3924"/>
                </a:lnTo>
                <a:lnTo>
                  <a:pt x="395123" y="15286"/>
                </a:lnTo>
                <a:lnTo>
                  <a:pt x="438199" y="33469"/>
                </a:lnTo>
                <a:lnTo>
                  <a:pt x="477538" y="57854"/>
                </a:lnTo>
                <a:lnTo>
                  <a:pt x="512521" y="87825"/>
                </a:lnTo>
                <a:lnTo>
                  <a:pt x="542529" y="122763"/>
                </a:lnTo>
                <a:lnTo>
                  <a:pt x="566945" y="162052"/>
                </a:lnTo>
                <a:lnTo>
                  <a:pt x="585150" y="205074"/>
                </a:lnTo>
                <a:lnTo>
                  <a:pt x="596526" y="251211"/>
                </a:lnTo>
                <a:lnTo>
                  <a:pt x="600456" y="299847"/>
                </a:lnTo>
                <a:lnTo>
                  <a:pt x="596526" y="348482"/>
                </a:lnTo>
                <a:lnTo>
                  <a:pt x="585150" y="394619"/>
                </a:lnTo>
                <a:lnTo>
                  <a:pt x="566945" y="437641"/>
                </a:lnTo>
                <a:lnTo>
                  <a:pt x="542529" y="476930"/>
                </a:lnTo>
                <a:lnTo>
                  <a:pt x="512521" y="511868"/>
                </a:lnTo>
                <a:lnTo>
                  <a:pt x="477538" y="541839"/>
                </a:lnTo>
                <a:lnTo>
                  <a:pt x="438199" y="566224"/>
                </a:lnTo>
                <a:lnTo>
                  <a:pt x="395123" y="584407"/>
                </a:lnTo>
                <a:lnTo>
                  <a:pt x="348926" y="595769"/>
                </a:lnTo>
                <a:lnTo>
                  <a:pt x="300228" y="599694"/>
                </a:lnTo>
                <a:lnTo>
                  <a:pt x="251529" y="595769"/>
                </a:lnTo>
                <a:lnTo>
                  <a:pt x="205332" y="584407"/>
                </a:lnTo>
                <a:lnTo>
                  <a:pt x="162256" y="566224"/>
                </a:lnTo>
                <a:lnTo>
                  <a:pt x="122917" y="541839"/>
                </a:lnTo>
                <a:lnTo>
                  <a:pt x="87934" y="511868"/>
                </a:lnTo>
                <a:lnTo>
                  <a:pt x="57926" y="476930"/>
                </a:lnTo>
                <a:lnTo>
                  <a:pt x="33510" y="437641"/>
                </a:lnTo>
                <a:lnTo>
                  <a:pt x="15305" y="394619"/>
                </a:lnTo>
                <a:lnTo>
                  <a:pt x="3929" y="348482"/>
                </a:lnTo>
                <a:lnTo>
                  <a:pt x="0" y="299847"/>
                </a:lnTo>
                <a:close/>
              </a:path>
            </a:pathLst>
          </a:custGeom>
          <a:ln w="47625">
            <a:solidFill>
              <a:srgbClr val="41C5E9"/>
            </a:solidFill>
          </a:ln>
        </p:spPr>
        <p:txBody>
          <a:bodyPr wrap="square" lIns="0" tIns="0" rIns="0" bIns="0" rtlCol="0"/>
          <a:lstStyle/>
          <a:p>
            <a:endParaRPr/>
          </a:p>
        </p:txBody>
      </p:sp>
      <p:sp>
        <p:nvSpPr>
          <p:cNvPr id="25" name="object 25"/>
          <p:cNvSpPr/>
          <p:nvPr/>
        </p:nvSpPr>
        <p:spPr>
          <a:xfrm>
            <a:off x="8172068" y="2899029"/>
            <a:ext cx="600710" cy="600075"/>
          </a:xfrm>
          <a:custGeom>
            <a:avLst/>
            <a:gdLst/>
            <a:ahLst/>
            <a:cxnLst/>
            <a:rect l="l" t="t" r="r" b="b"/>
            <a:pathLst>
              <a:path w="600709" h="600075">
                <a:moveTo>
                  <a:pt x="300228" y="0"/>
                </a:moveTo>
                <a:lnTo>
                  <a:pt x="251529" y="3924"/>
                </a:lnTo>
                <a:lnTo>
                  <a:pt x="205332" y="15286"/>
                </a:lnTo>
                <a:lnTo>
                  <a:pt x="162256" y="33469"/>
                </a:lnTo>
                <a:lnTo>
                  <a:pt x="122917" y="57854"/>
                </a:lnTo>
                <a:lnTo>
                  <a:pt x="87934" y="87825"/>
                </a:lnTo>
                <a:lnTo>
                  <a:pt x="57926" y="122763"/>
                </a:lnTo>
                <a:lnTo>
                  <a:pt x="33510" y="162052"/>
                </a:lnTo>
                <a:lnTo>
                  <a:pt x="15305" y="205074"/>
                </a:lnTo>
                <a:lnTo>
                  <a:pt x="3929" y="251211"/>
                </a:lnTo>
                <a:lnTo>
                  <a:pt x="0" y="299847"/>
                </a:lnTo>
                <a:lnTo>
                  <a:pt x="3929" y="348482"/>
                </a:lnTo>
                <a:lnTo>
                  <a:pt x="15305" y="394619"/>
                </a:lnTo>
                <a:lnTo>
                  <a:pt x="33510" y="437641"/>
                </a:lnTo>
                <a:lnTo>
                  <a:pt x="57926" y="476930"/>
                </a:lnTo>
                <a:lnTo>
                  <a:pt x="87934" y="511868"/>
                </a:lnTo>
                <a:lnTo>
                  <a:pt x="122917" y="541839"/>
                </a:lnTo>
                <a:lnTo>
                  <a:pt x="162256" y="566224"/>
                </a:lnTo>
                <a:lnTo>
                  <a:pt x="205332" y="584407"/>
                </a:lnTo>
                <a:lnTo>
                  <a:pt x="251529" y="595769"/>
                </a:lnTo>
                <a:lnTo>
                  <a:pt x="300228" y="599694"/>
                </a:lnTo>
                <a:lnTo>
                  <a:pt x="348926" y="595769"/>
                </a:lnTo>
                <a:lnTo>
                  <a:pt x="395123" y="584407"/>
                </a:lnTo>
                <a:lnTo>
                  <a:pt x="438199" y="566224"/>
                </a:lnTo>
                <a:lnTo>
                  <a:pt x="477538" y="541839"/>
                </a:lnTo>
                <a:lnTo>
                  <a:pt x="512521" y="511868"/>
                </a:lnTo>
                <a:lnTo>
                  <a:pt x="542529" y="476930"/>
                </a:lnTo>
                <a:lnTo>
                  <a:pt x="566945" y="437641"/>
                </a:lnTo>
                <a:lnTo>
                  <a:pt x="585150" y="394619"/>
                </a:lnTo>
                <a:lnTo>
                  <a:pt x="596526" y="348482"/>
                </a:lnTo>
                <a:lnTo>
                  <a:pt x="600456" y="299847"/>
                </a:lnTo>
                <a:lnTo>
                  <a:pt x="596526" y="251211"/>
                </a:lnTo>
                <a:lnTo>
                  <a:pt x="585150" y="205074"/>
                </a:lnTo>
                <a:lnTo>
                  <a:pt x="566945" y="162052"/>
                </a:lnTo>
                <a:lnTo>
                  <a:pt x="542529" y="122763"/>
                </a:lnTo>
                <a:lnTo>
                  <a:pt x="512521" y="87825"/>
                </a:lnTo>
                <a:lnTo>
                  <a:pt x="477538" y="57854"/>
                </a:lnTo>
                <a:lnTo>
                  <a:pt x="438199" y="33469"/>
                </a:lnTo>
                <a:lnTo>
                  <a:pt x="395123" y="15286"/>
                </a:lnTo>
                <a:lnTo>
                  <a:pt x="348926" y="3924"/>
                </a:lnTo>
                <a:lnTo>
                  <a:pt x="300228" y="0"/>
                </a:lnTo>
                <a:close/>
              </a:path>
            </a:pathLst>
          </a:custGeom>
          <a:solidFill>
            <a:srgbClr val="E8EAE4"/>
          </a:solidFill>
        </p:spPr>
        <p:txBody>
          <a:bodyPr wrap="square" lIns="0" tIns="0" rIns="0" bIns="0" rtlCol="0"/>
          <a:lstStyle/>
          <a:p>
            <a:endParaRPr/>
          </a:p>
        </p:txBody>
      </p:sp>
      <p:sp>
        <p:nvSpPr>
          <p:cNvPr id="26" name="object 26"/>
          <p:cNvSpPr/>
          <p:nvPr/>
        </p:nvSpPr>
        <p:spPr>
          <a:xfrm>
            <a:off x="8172068" y="2899029"/>
            <a:ext cx="600710" cy="600075"/>
          </a:xfrm>
          <a:custGeom>
            <a:avLst/>
            <a:gdLst/>
            <a:ahLst/>
            <a:cxnLst/>
            <a:rect l="l" t="t" r="r" b="b"/>
            <a:pathLst>
              <a:path w="600709" h="600075">
                <a:moveTo>
                  <a:pt x="0" y="299847"/>
                </a:moveTo>
                <a:lnTo>
                  <a:pt x="3929" y="251211"/>
                </a:lnTo>
                <a:lnTo>
                  <a:pt x="15305" y="205074"/>
                </a:lnTo>
                <a:lnTo>
                  <a:pt x="33510" y="162052"/>
                </a:lnTo>
                <a:lnTo>
                  <a:pt x="57926" y="122763"/>
                </a:lnTo>
                <a:lnTo>
                  <a:pt x="87934" y="87825"/>
                </a:lnTo>
                <a:lnTo>
                  <a:pt x="122917" y="57854"/>
                </a:lnTo>
                <a:lnTo>
                  <a:pt x="162256" y="33469"/>
                </a:lnTo>
                <a:lnTo>
                  <a:pt x="205332" y="15286"/>
                </a:lnTo>
                <a:lnTo>
                  <a:pt x="251529" y="3924"/>
                </a:lnTo>
                <a:lnTo>
                  <a:pt x="300228" y="0"/>
                </a:lnTo>
                <a:lnTo>
                  <a:pt x="348926" y="3924"/>
                </a:lnTo>
                <a:lnTo>
                  <a:pt x="395123" y="15286"/>
                </a:lnTo>
                <a:lnTo>
                  <a:pt x="438199" y="33469"/>
                </a:lnTo>
                <a:lnTo>
                  <a:pt x="477538" y="57854"/>
                </a:lnTo>
                <a:lnTo>
                  <a:pt x="512521" y="87825"/>
                </a:lnTo>
                <a:lnTo>
                  <a:pt x="542529" y="122763"/>
                </a:lnTo>
                <a:lnTo>
                  <a:pt x="566945" y="162052"/>
                </a:lnTo>
                <a:lnTo>
                  <a:pt x="585150" y="205074"/>
                </a:lnTo>
                <a:lnTo>
                  <a:pt x="596526" y="251211"/>
                </a:lnTo>
                <a:lnTo>
                  <a:pt x="600456" y="299847"/>
                </a:lnTo>
                <a:lnTo>
                  <a:pt x="596526" y="348482"/>
                </a:lnTo>
                <a:lnTo>
                  <a:pt x="585150" y="394619"/>
                </a:lnTo>
                <a:lnTo>
                  <a:pt x="566945" y="437641"/>
                </a:lnTo>
                <a:lnTo>
                  <a:pt x="542529" y="476930"/>
                </a:lnTo>
                <a:lnTo>
                  <a:pt x="512521" y="511868"/>
                </a:lnTo>
                <a:lnTo>
                  <a:pt x="477538" y="541839"/>
                </a:lnTo>
                <a:lnTo>
                  <a:pt x="438199" y="566224"/>
                </a:lnTo>
                <a:lnTo>
                  <a:pt x="395123" y="584407"/>
                </a:lnTo>
                <a:lnTo>
                  <a:pt x="348926" y="595769"/>
                </a:lnTo>
                <a:lnTo>
                  <a:pt x="300228" y="599694"/>
                </a:lnTo>
                <a:lnTo>
                  <a:pt x="251529" y="595769"/>
                </a:lnTo>
                <a:lnTo>
                  <a:pt x="205332" y="584407"/>
                </a:lnTo>
                <a:lnTo>
                  <a:pt x="162256" y="566224"/>
                </a:lnTo>
                <a:lnTo>
                  <a:pt x="122917" y="541839"/>
                </a:lnTo>
                <a:lnTo>
                  <a:pt x="87934" y="511868"/>
                </a:lnTo>
                <a:lnTo>
                  <a:pt x="57926" y="476930"/>
                </a:lnTo>
                <a:lnTo>
                  <a:pt x="33510" y="437641"/>
                </a:lnTo>
                <a:lnTo>
                  <a:pt x="15305" y="394619"/>
                </a:lnTo>
                <a:lnTo>
                  <a:pt x="3929" y="348482"/>
                </a:lnTo>
                <a:lnTo>
                  <a:pt x="0" y="299847"/>
                </a:lnTo>
                <a:close/>
              </a:path>
            </a:pathLst>
          </a:custGeom>
          <a:ln w="47625">
            <a:solidFill>
              <a:srgbClr val="41C5E9"/>
            </a:solidFill>
          </a:ln>
        </p:spPr>
        <p:txBody>
          <a:bodyPr wrap="square" lIns="0" tIns="0" rIns="0" bIns="0" rtlCol="0"/>
          <a:lstStyle/>
          <a:p>
            <a:endParaRPr/>
          </a:p>
        </p:txBody>
      </p:sp>
      <p:sp>
        <p:nvSpPr>
          <p:cNvPr id="27" name="object 27"/>
          <p:cNvSpPr txBox="1"/>
          <p:nvPr/>
        </p:nvSpPr>
        <p:spPr>
          <a:xfrm>
            <a:off x="2619434" y="2915850"/>
            <a:ext cx="258445" cy="513080"/>
          </a:xfrm>
          <a:prstGeom prst="rect">
            <a:avLst/>
          </a:prstGeom>
        </p:spPr>
        <p:txBody>
          <a:bodyPr vert="horz" wrap="square" lIns="0" tIns="12700" rIns="0" bIns="0" rtlCol="0">
            <a:spAutoFit/>
          </a:bodyPr>
          <a:lstStyle/>
          <a:p>
            <a:pPr marL="12700">
              <a:lnSpc>
                <a:spcPct val="100000"/>
              </a:lnSpc>
              <a:spcBef>
                <a:spcPts val="100"/>
              </a:spcBef>
            </a:pPr>
            <a:r>
              <a:rPr sz="3200" b="1" spc="50" dirty="0">
                <a:solidFill>
                  <a:srgbClr val="40C5E9"/>
                </a:solidFill>
                <a:latin typeface="Arial"/>
                <a:cs typeface="Arial"/>
              </a:rPr>
              <a:t>1</a:t>
            </a:r>
            <a:endParaRPr sz="3200">
              <a:latin typeface="Arial"/>
              <a:cs typeface="Arial"/>
            </a:endParaRPr>
          </a:p>
        </p:txBody>
      </p:sp>
      <p:sp>
        <p:nvSpPr>
          <p:cNvPr id="28" name="object 28"/>
          <p:cNvSpPr txBox="1">
            <a:spLocks noGrp="1"/>
          </p:cNvSpPr>
          <p:nvPr>
            <p:ph type="title"/>
          </p:nvPr>
        </p:nvSpPr>
        <p:spPr>
          <a:xfrm>
            <a:off x="4542678" y="2915850"/>
            <a:ext cx="2148205" cy="513080"/>
          </a:xfrm>
          <a:prstGeom prst="rect">
            <a:avLst/>
          </a:prstGeom>
        </p:spPr>
        <p:txBody>
          <a:bodyPr vert="horz" wrap="square" lIns="0" tIns="12700" rIns="0" bIns="0" rtlCol="0">
            <a:spAutoFit/>
          </a:bodyPr>
          <a:lstStyle/>
          <a:p>
            <a:pPr marL="12700">
              <a:lnSpc>
                <a:spcPct val="100000"/>
              </a:lnSpc>
              <a:spcBef>
                <a:spcPts val="100"/>
              </a:spcBef>
              <a:tabLst>
                <a:tab pos="1902460" algn="l"/>
              </a:tabLst>
            </a:pPr>
            <a:r>
              <a:rPr lang="es-ES" sz="3200" b="1" spc="-5" dirty="0">
                <a:solidFill>
                  <a:srgbClr val="E7EAE5"/>
                </a:solidFill>
                <a:latin typeface="Arial"/>
                <a:cs typeface="Arial"/>
              </a:rPr>
              <a:t>2</a:t>
            </a:r>
            <a:r>
              <a:rPr sz="3200" b="1" spc="-5" dirty="0">
                <a:solidFill>
                  <a:srgbClr val="E7EAE5"/>
                </a:solidFill>
                <a:latin typeface="Arial"/>
                <a:cs typeface="Arial"/>
              </a:rPr>
              <a:t>	</a:t>
            </a:r>
            <a:r>
              <a:rPr sz="3200" b="1" spc="50" dirty="0">
                <a:solidFill>
                  <a:srgbClr val="40C5E9"/>
                </a:solidFill>
                <a:latin typeface="Arial"/>
                <a:cs typeface="Arial"/>
              </a:rPr>
              <a:t>3</a:t>
            </a:r>
            <a:endParaRPr sz="3200" dirty="0">
              <a:latin typeface="Arial"/>
              <a:cs typeface="Arial"/>
            </a:endParaRPr>
          </a:p>
        </p:txBody>
      </p:sp>
      <p:sp>
        <p:nvSpPr>
          <p:cNvPr id="29" name="object 29"/>
          <p:cNvSpPr txBox="1"/>
          <p:nvPr/>
        </p:nvSpPr>
        <p:spPr>
          <a:xfrm>
            <a:off x="8356179" y="2915847"/>
            <a:ext cx="258445" cy="513080"/>
          </a:xfrm>
          <a:prstGeom prst="rect">
            <a:avLst/>
          </a:prstGeom>
        </p:spPr>
        <p:txBody>
          <a:bodyPr vert="horz" wrap="square" lIns="0" tIns="12700" rIns="0" bIns="0" rtlCol="0">
            <a:spAutoFit/>
          </a:bodyPr>
          <a:lstStyle/>
          <a:p>
            <a:pPr marL="12700">
              <a:lnSpc>
                <a:spcPct val="100000"/>
              </a:lnSpc>
              <a:spcBef>
                <a:spcPts val="100"/>
              </a:spcBef>
            </a:pPr>
            <a:r>
              <a:rPr sz="3200" b="1" spc="50" dirty="0">
                <a:solidFill>
                  <a:srgbClr val="40C5E9"/>
                </a:solidFill>
                <a:latin typeface="Arial"/>
                <a:cs typeface="Arial"/>
              </a:rPr>
              <a:t>4</a:t>
            </a:r>
            <a:endParaRPr sz="3200">
              <a:latin typeface="Arial"/>
              <a:cs typeface="Arial"/>
            </a:endParaRPr>
          </a:p>
        </p:txBody>
      </p:sp>
      <p:sp>
        <p:nvSpPr>
          <p:cNvPr id="30" name="object 30"/>
          <p:cNvSpPr txBox="1"/>
          <p:nvPr/>
        </p:nvSpPr>
        <p:spPr>
          <a:xfrm>
            <a:off x="4305129" y="3788405"/>
            <a:ext cx="2291080" cy="1100455"/>
          </a:xfrm>
          <a:prstGeom prst="rect">
            <a:avLst/>
          </a:prstGeom>
        </p:spPr>
        <p:txBody>
          <a:bodyPr vert="horz" wrap="square" lIns="0" tIns="45720" rIns="0" bIns="0" rtlCol="0">
            <a:spAutoFit/>
          </a:bodyPr>
          <a:lstStyle/>
          <a:p>
            <a:pPr marL="12700">
              <a:lnSpc>
                <a:spcPct val="100000"/>
              </a:lnSpc>
              <a:spcBef>
                <a:spcPts val="360"/>
              </a:spcBef>
            </a:pPr>
            <a:r>
              <a:rPr sz="3200" spc="-245" dirty="0">
                <a:solidFill>
                  <a:srgbClr val="1F1F1F"/>
                </a:solidFill>
                <a:latin typeface="Arial Black"/>
                <a:cs typeface="Arial Black"/>
              </a:rPr>
              <a:t>Métodos</a:t>
            </a:r>
            <a:r>
              <a:rPr sz="3200" spc="-310" dirty="0">
                <a:solidFill>
                  <a:srgbClr val="1F1F1F"/>
                </a:solidFill>
                <a:latin typeface="Arial Black"/>
                <a:cs typeface="Arial Black"/>
              </a:rPr>
              <a:t> </a:t>
            </a:r>
            <a:r>
              <a:rPr sz="3200" spc="-250" dirty="0">
                <a:solidFill>
                  <a:srgbClr val="1F1F1F"/>
                </a:solidFill>
                <a:latin typeface="Arial Black"/>
                <a:cs typeface="Arial Black"/>
              </a:rPr>
              <a:t>de</a:t>
            </a:r>
            <a:endParaRPr sz="3200">
              <a:latin typeface="Arial Black"/>
              <a:cs typeface="Arial Black"/>
            </a:endParaRPr>
          </a:p>
          <a:p>
            <a:pPr marL="12700">
              <a:lnSpc>
                <a:spcPct val="100000"/>
              </a:lnSpc>
              <a:spcBef>
                <a:spcPts val="280"/>
              </a:spcBef>
            </a:pPr>
            <a:r>
              <a:rPr sz="3400" spc="-310" dirty="0">
                <a:solidFill>
                  <a:srgbClr val="1F1F1F"/>
                </a:solidFill>
                <a:latin typeface="Arial Black"/>
                <a:cs typeface="Arial Black"/>
              </a:rPr>
              <a:t>renovação</a:t>
            </a:r>
            <a:endParaRPr sz="3400">
              <a:latin typeface="Arial Black"/>
              <a:cs typeface="Arial Black"/>
            </a:endParaRPr>
          </a:p>
        </p:txBody>
      </p:sp>
      <p:sp>
        <p:nvSpPr>
          <p:cNvPr id="31" name="object 31"/>
          <p:cNvSpPr txBox="1"/>
          <p:nvPr/>
        </p:nvSpPr>
        <p:spPr>
          <a:xfrm>
            <a:off x="10261600" y="12700"/>
            <a:ext cx="1930400" cy="3067506"/>
          </a:xfrm>
          <a:prstGeom prst="rect">
            <a:avLst/>
          </a:prstGeom>
          <a:ln w="12700">
            <a:solidFill>
              <a:srgbClr val="000000"/>
            </a:solidFill>
          </a:ln>
        </p:spPr>
        <p:txBody>
          <a:bodyPr vert="horz" wrap="square" lIns="0" tIns="50800" rIns="0" bIns="0" rtlCol="0">
            <a:spAutoFit/>
          </a:bodyPr>
          <a:lstStyle/>
          <a:p>
            <a:pPr marL="25400">
              <a:lnSpc>
                <a:spcPct val="100000"/>
              </a:lnSpc>
              <a:spcBef>
                <a:spcPts val="400"/>
              </a:spcBef>
            </a:pPr>
            <a:r>
              <a:rPr sz="800" b="1" i="1" dirty="0">
                <a:latin typeface="Arial"/>
                <a:cs typeface="Arial"/>
              </a:rPr>
              <a:t>Moderador</a:t>
            </a:r>
            <a:endParaRPr sz="800" dirty="0">
              <a:latin typeface="Arial"/>
              <a:cs typeface="Arial"/>
            </a:endParaRPr>
          </a:p>
          <a:p>
            <a:pPr marL="25400">
              <a:lnSpc>
                <a:spcPct val="100000"/>
              </a:lnSpc>
              <a:spcBef>
                <a:spcPts val="40"/>
              </a:spcBef>
            </a:pPr>
            <a:r>
              <a:rPr sz="800" i="1" dirty="0">
                <a:latin typeface="Arial"/>
                <a:cs typeface="Arial"/>
              </a:rPr>
              <a:t>2022-03-05</a:t>
            </a:r>
            <a:r>
              <a:rPr sz="800" i="1" spc="-5" dirty="0">
                <a:latin typeface="Arial"/>
                <a:cs typeface="Arial"/>
              </a:rPr>
              <a:t> </a:t>
            </a:r>
            <a:r>
              <a:rPr sz="800" i="1" dirty="0">
                <a:latin typeface="Arial"/>
                <a:cs typeface="Arial"/>
              </a:rPr>
              <a:t>05:04:15</a:t>
            </a:r>
            <a:endParaRPr sz="800" dirty="0">
              <a:latin typeface="Arial"/>
              <a:cs typeface="Arial"/>
            </a:endParaRPr>
          </a:p>
          <a:p>
            <a:pPr marL="25400">
              <a:lnSpc>
                <a:spcPct val="100000"/>
              </a:lnSpc>
              <a:spcBef>
                <a:spcPts val="40"/>
              </a:spcBef>
            </a:pPr>
            <a:r>
              <a:rPr sz="1000" dirty="0">
                <a:latin typeface="Arial"/>
                <a:cs typeface="Arial"/>
              </a:rPr>
              <a:t>--------------------------------------------</a:t>
            </a:r>
          </a:p>
          <a:p>
            <a:r>
              <a:rPr lang="pt-BR" sz="800" dirty="0"/>
              <a:t>Antecedentes e motivação</a:t>
            </a:r>
          </a:p>
          <a:p>
            <a:r>
              <a:rPr lang="pt-BR" sz="800" dirty="0"/>
              <a:t>Antecedentes da IPS</a:t>
            </a:r>
          </a:p>
          <a:p>
            <a:r>
              <a:rPr lang="pt-BR" sz="800" dirty="0"/>
              <a:t>Necessidade de uma atualização</a:t>
            </a:r>
          </a:p>
          <a:p>
            <a:r>
              <a:rPr lang="pt-BR" sz="800" dirty="0"/>
              <a:t>Métodos de atualização</a:t>
            </a:r>
          </a:p>
          <a:p>
            <a:r>
              <a:rPr lang="pt-BR" sz="800" dirty="0"/>
              <a:t>Revisão de literatura e estrutura</a:t>
            </a:r>
          </a:p>
          <a:p>
            <a:r>
              <a:rPr lang="pt-BR" sz="800" dirty="0"/>
              <a:t>Desenvolvimento de elementos</a:t>
            </a:r>
          </a:p>
          <a:p>
            <a:r>
              <a:rPr lang="pt-BR" sz="800" dirty="0"/>
              <a:t>Consultas às Partes Interessadas</a:t>
            </a:r>
          </a:p>
          <a:p>
            <a:r>
              <a:rPr lang="pt-BR" sz="800" dirty="0"/>
              <a:t>Revisão de especialistas</a:t>
            </a:r>
          </a:p>
          <a:p>
            <a:r>
              <a:rPr lang="pt-BR" sz="800" dirty="0"/>
              <a:t>Resultados: mudanças no conteúdo e na aplicação</a:t>
            </a:r>
          </a:p>
          <a:p>
            <a:r>
              <a:rPr lang="pt-BR" sz="800" dirty="0"/>
              <a:t>Conteúdo: 3 questionários (índice, correspondência com frameworks HQSS/PHCPI)</a:t>
            </a:r>
          </a:p>
          <a:p>
            <a:r>
              <a:rPr lang="pt-BR" sz="800" dirty="0"/>
              <a:t>Aplicação/Métodos: Amostragem, logística dia 1 e dia 2</a:t>
            </a:r>
          </a:p>
          <a:p>
            <a:r>
              <a:rPr lang="pt-BR" sz="800" dirty="0"/>
              <a:t>Logística</a:t>
            </a:r>
          </a:p>
          <a:p>
            <a:r>
              <a:rPr lang="pt-BR" sz="800" dirty="0"/>
              <a:t>Cronogramas, composição da equipa, custos</a:t>
            </a:r>
          </a:p>
          <a:p>
            <a:r>
              <a:rPr lang="pt-BR" sz="800" dirty="0"/>
              <a:t>Situação dos novos inquéritos de saúde do IPS no terreno</a:t>
            </a:r>
          </a:p>
          <a:p>
            <a:r>
              <a:rPr lang="pt-BR" sz="800" dirty="0"/>
              <a:t>Discussão</a:t>
            </a:r>
            <a:endParaRPr lang="es-CO" sz="800" dirty="0"/>
          </a:p>
          <a:p>
            <a:pPr marL="25400" marR="17780">
              <a:lnSpc>
                <a:spcPct val="100000"/>
              </a:lnSpc>
            </a:pPr>
            <a:endParaRPr sz="1000" dirty="0">
              <a:latin typeface="Arial"/>
              <a:cs typeface="Arial"/>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50748" y="2566416"/>
            <a:ext cx="3115055" cy="255422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72109" y="3131842"/>
            <a:ext cx="229870" cy="349250"/>
          </a:xfrm>
          <a:custGeom>
            <a:avLst/>
            <a:gdLst/>
            <a:ahLst/>
            <a:cxnLst/>
            <a:rect l="l" t="t" r="r" b="b"/>
            <a:pathLst>
              <a:path w="229869" h="349250">
                <a:moveTo>
                  <a:pt x="0" y="93889"/>
                </a:moveTo>
                <a:lnTo>
                  <a:pt x="0" y="25492"/>
                </a:lnTo>
                <a:lnTo>
                  <a:pt x="2007" y="15572"/>
                </a:lnTo>
                <a:lnTo>
                  <a:pt x="7481" y="7469"/>
                </a:lnTo>
                <a:lnTo>
                  <a:pt x="15598" y="2004"/>
                </a:lnTo>
                <a:lnTo>
                  <a:pt x="25534" y="0"/>
                </a:lnTo>
                <a:lnTo>
                  <a:pt x="27857" y="0"/>
                </a:lnTo>
                <a:lnTo>
                  <a:pt x="30155" y="331"/>
                </a:lnTo>
                <a:lnTo>
                  <a:pt x="32377" y="943"/>
                </a:lnTo>
                <a:lnTo>
                  <a:pt x="229808" y="55650"/>
                </a:lnTo>
                <a:lnTo>
                  <a:pt x="229808" y="348814"/>
                </a:lnTo>
                <a:lnTo>
                  <a:pt x="18691" y="290181"/>
                </a:lnTo>
                <a:lnTo>
                  <a:pt x="0" y="265734"/>
                </a:lnTo>
                <a:lnTo>
                  <a:pt x="0" y="170366"/>
                </a:lnTo>
              </a:path>
            </a:pathLst>
          </a:custGeom>
          <a:ln w="25521">
            <a:solidFill>
              <a:srgbClr val="555651"/>
            </a:solidFill>
          </a:ln>
        </p:spPr>
        <p:txBody>
          <a:bodyPr wrap="square" lIns="0" tIns="0" rIns="0" bIns="0" rtlCol="0"/>
          <a:lstStyle/>
          <a:p>
            <a:endParaRPr/>
          </a:p>
        </p:txBody>
      </p:sp>
      <p:sp>
        <p:nvSpPr>
          <p:cNvPr id="4" name="object 4"/>
          <p:cNvSpPr/>
          <p:nvPr/>
        </p:nvSpPr>
        <p:spPr>
          <a:xfrm>
            <a:off x="1801918" y="3302209"/>
            <a:ext cx="229870" cy="179070"/>
          </a:xfrm>
          <a:custGeom>
            <a:avLst/>
            <a:gdLst/>
            <a:ahLst/>
            <a:cxnLst/>
            <a:rect l="l" t="t" r="r" b="b"/>
            <a:pathLst>
              <a:path w="229869" h="179070">
                <a:moveTo>
                  <a:pt x="0" y="178447"/>
                </a:moveTo>
                <a:lnTo>
                  <a:pt x="211117" y="119815"/>
                </a:lnTo>
                <a:lnTo>
                  <a:pt x="229808" y="95367"/>
                </a:lnTo>
                <a:lnTo>
                  <a:pt x="229808" y="0"/>
                </a:lnTo>
              </a:path>
            </a:pathLst>
          </a:custGeom>
          <a:ln w="25508">
            <a:solidFill>
              <a:srgbClr val="555651"/>
            </a:solidFill>
          </a:ln>
        </p:spPr>
        <p:txBody>
          <a:bodyPr wrap="square" lIns="0" tIns="0" rIns="0" bIns="0" rtlCol="0"/>
          <a:lstStyle/>
          <a:p>
            <a:endParaRPr/>
          </a:p>
        </p:txBody>
      </p:sp>
      <p:sp>
        <p:nvSpPr>
          <p:cNvPr id="5" name="object 5"/>
          <p:cNvSpPr/>
          <p:nvPr/>
        </p:nvSpPr>
        <p:spPr>
          <a:xfrm>
            <a:off x="1801918" y="3131842"/>
            <a:ext cx="229870" cy="93980"/>
          </a:xfrm>
          <a:custGeom>
            <a:avLst/>
            <a:gdLst/>
            <a:ahLst/>
            <a:cxnLst/>
            <a:rect l="l" t="t" r="r" b="b"/>
            <a:pathLst>
              <a:path w="229869" h="93980">
                <a:moveTo>
                  <a:pt x="229808" y="93889"/>
                </a:moveTo>
                <a:lnTo>
                  <a:pt x="229808" y="25492"/>
                </a:lnTo>
                <a:lnTo>
                  <a:pt x="227800" y="15572"/>
                </a:lnTo>
                <a:lnTo>
                  <a:pt x="222326" y="7469"/>
                </a:lnTo>
                <a:lnTo>
                  <a:pt x="214210" y="2004"/>
                </a:lnTo>
                <a:lnTo>
                  <a:pt x="204274" y="0"/>
                </a:lnTo>
                <a:lnTo>
                  <a:pt x="201950" y="0"/>
                </a:lnTo>
                <a:lnTo>
                  <a:pt x="199652" y="331"/>
                </a:lnTo>
                <a:lnTo>
                  <a:pt x="197431" y="943"/>
                </a:lnTo>
                <a:lnTo>
                  <a:pt x="0" y="55650"/>
                </a:lnTo>
              </a:path>
            </a:pathLst>
          </a:custGeom>
          <a:ln w="25498">
            <a:solidFill>
              <a:srgbClr val="555651"/>
            </a:solidFill>
          </a:ln>
        </p:spPr>
        <p:txBody>
          <a:bodyPr wrap="square" lIns="0" tIns="0" rIns="0" bIns="0" rtlCol="0"/>
          <a:lstStyle/>
          <a:p>
            <a:endParaRPr/>
          </a:p>
        </p:txBody>
      </p:sp>
      <p:sp>
        <p:nvSpPr>
          <p:cNvPr id="6" name="object 6"/>
          <p:cNvSpPr/>
          <p:nvPr/>
        </p:nvSpPr>
        <p:spPr>
          <a:xfrm>
            <a:off x="1680573" y="2881600"/>
            <a:ext cx="242741" cy="28855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852986" y="3220636"/>
            <a:ext cx="102235" cy="90170"/>
          </a:xfrm>
          <a:custGeom>
            <a:avLst/>
            <a:gdLst/>
            <a:ahLst/>
            <a:cxnLst/>
            <a:rect l="l" t="t" r="r" b="b"/>
            <a:pathLst>
              <a:path w="102235" h="90170">
                <a:moveTo>
                  <a:pt x="102137" y="0"/>
                </a:moveTo>
                <a:lnTo>
                  <a:pt x="9090" y="28041"/>
                </a:lnTo>
                <a:lnTo>
                  <a:pt x="3702" y="29647"/>
                </a:lnTo>
                <a:lnTo>
                  <a:pt x="0" y="34618"/>
                </a:lnTo>
                <a:lnTo>
                  <a:pt x="0" y="40227"/>
                </a:lnTo>
                <a:lnTo>
                  <a:pt x="0" y="77344"/>
                </a:lnTo>
                <a:lnTo>
                  <a:pt x="0" y="84380"/>
                </a:lnTo>
                <a:lnTo>
                  <a:pt x="5719" y="90090"/>
                </a:lnTo>
                <a:lnTo>
                  <a:pt x="12767" y="90090"/>
                </a:lnTo>
                <a:lnTo>
                  <a:pt x="14018" y="90090"/>
                </a:lnTo>
                <a:lnTo>
                  <a:pt x="15243" y="89912"/>
                </a:lnTo>
                <a:lnTo>
                  <a:pt x="16444" y="89555"/>
                </a:lnTo>
                <a:lnTo>
                  <a:pt x="102137" y="63731"/>
                </a:lnTo>
              </a:path>
            </a:pathLst>
          </a:custGeom>
          <a:ln w="25510">
            <a:solidFill>
              <a:srgbClr val="555651"/>
            </a:solidFill>
          </a:ln>
        </p:spPr>
        <p:txBody>
          <a:bodyPr wrap="square" lIns="0" tIns="0" rIns="0" bIns="0" rtlCol="0"/>
          <a:lstStyle/>
          <a:p>
            <a:endParaRPr/>
          </a:p>
        </p:txBody>
      </p:sp>
      <p:sp>
        <p:nvSpPr>
          <p:cNvPr id="8" name="object 8"/>
          <p:cNvSpPr/>
          <p:nvPr/>
        </p:nvSpPr>
        <p:spPr>
          <a:xfrm>
            <a:off x="1521051" y="3212975"/>
            <a:ext cx="102116" cy="10199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993425" y="3225732"/>
            <a:ext cx="76835" cy="76835"/>
          </a:xfrm>
          <a:custGeom>
            <a:avLst/>
            <a:gdLst/>
            <a:ahLst/>
            <a:cxnLst/>
            <a:rect l="l" t="t" r="r" b="b"/>
            <a:pathLst>
              <a:path w="76835" h="76835">
                <a:moveTo>
                  <a:pt x="38301" y="76477"/>
                </a:moveTo>
                <a:lnTo>
                  <a:pt x="53205" y="73471"/>
                </a:lnTo>
                <a:lnTo>
                  <a:pt x="65380" y="65273"/>
                </a:lnTo>
                <a:lnTo>
                  <a:pt x="73591" y="53118"/>
                </a:lnTo>
                <a:lnTo>
                  <a:pt x="76602" y="38238"/>
                </a:lnTo>
                <a:lnTo>
                  <a:pt x="73591" y="23359"/>
                </a:lnTo>
                <a:lnTo>
                  <a:pt x="65380" y="11203"/>
                </a:lnTo>
                <a:lnTo>
                  <a:pt x="53205" y="3006"/>
                </a:lnTo>
                <a:lnTo>
                  <a:pt x="38301" y="0"/>
                </a:lnTo>
                <a:lnTo>
                  <a:pt x="12767" y="0"/>
                </a:lnTo>
                <a:lnTo>
                  <a:pt x="5719" y="0"/>
                </a:lnTo>
                <a:lnTo>
                  <a:pt x="0" y="5710"/>
                </a:lnTo>
                <a:lnTo>
                  <a:pt x="0" y="12746"/>
                </a:lnTo>
                <a:lnTo>
                  <a:pt x="0" y="63731"/>
                </a:lnTo>
                <a:lnTo>
                  <a:pt x="0" y="70767"/>
                </a:lnTo>
                <a:lnTo>
                  <a:pt x="5719" y="76477"/>
                </a:lnTo>
                <a:lnTo>
                  <a:pt x="12767" y="76477"/>
                </a:lnTo>
                <a:lnTo>
                  <a:pt x="38301" y="76477"/>
                </a:lnTo>
                <a:close/>
              </a:path>
            </a:pathLst>
          </a:custGeom>
          <a:ln w="25513">
            <a:solidFill>
              <a:srgbClr val="555651"/>
            </a:solidFill>
          </a:ln>
        </p:spPr>
        <p:txBody>
          <a:bodyPr wrap="square" lIns="0" tIns="0" rIns="0" bIns="0" rtlCol="0"/>
          <a:lstStyle/>
          <a:p>
            <a:endParaRPr/>
          </a:p>
        </p:txBody>
      </p:sp>
      <p:sp>
        <p:nvSpPr>
          <p:cNvPr id="10" name="object 10"/>
          <p:cNvSpPr/>
          <p:nvPr/>
        </p:nvSpPr>
        <p:spPr>
          <a:xfrm>
            <a:off x="1430655" y="3843909"/>
            <a:ext cx="742950" cy="0"/>
          </a:xfrm>
          <a:custGeom>
            <a:avLst/>
            <a:gdLst/>
            <a:ahLst/>
            <a:cxnLst/>
            <a:rect l="l" t="t" r="r" b="b"/>
            <a:pathLst>
              <a:path w="742950">
                <a:moveTo>
                  <a:pt x="0" y="0"/>
                </a:moveTo>
                <a:lnTo>
                  <a:pt x="742950" y="0"/>
                </a:lnTo>
              </a:path>
            </a:pathLst>
          </a:custGeom>
          <a:ln w="12700">
            <a:solidFill>
              <a:srgbClr val="1F1F1F"/>
            </a:solidFill>
            <a:prstDash val="dot"/>
          </a:ln>
        </p:spPr>
        <p:txBody>
          <a:bodyPr wrap="square" lIns="0" tIns="0" rIns="0" bIns="0" rtlCol="0"/>
          <a:lstStyle/>
          <a:p>
            <a:endParaRPr/>
          </a:p>
        </p:txBody>
      </p:sp>
      <p:sp>
        <p:nvSpPr>
          <p:cNvPr id="11" name="object 11"/>
          <p:cNvSpPr/>
          <p:nvPr/>
        </p:nvSpPr>
        <p:spPr>
          <a:xfrm>
            <a:off x="3227070" y="2566416"/>
            <a:ext cx="3115055" cy="2554223"/>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4236637" y="3014726"/>
            <a:ext cx="306705" cy="434340"/>
          </a:xfrm>
          <a:custGeom>
            <a:avLst/>
            <a:gdLst/>
            <a:ahLst/>
            <a:cxnLst/>
            <a:rect l="l" t="t" r="r" b="b"/>
            <a:pathLst>
              <a:path w="306704" h="434339">
                <a:moveTo>
                  <a:pt x="306411" y="408387"/>
                </a:moveTo>
                <a:lnTo>
                  <a:pt x="304403" y="418319"/>
                </a:lnTo>
                <a:lnTo>
                  <a:pt x="298929" y="426433"/>
                </a:lnTo>
                <a:lnTo>
                  <a:pt x="290813" y="431905"/>
                </a:lnTo>
                <a:lnTo>
                  <a:pt x="280877" y="433912"/>
                </a:lnTo>
                <a:lnTo>
                  <a:pt x="25534" y="433912"/>
                </a:lnTo>
                <a:lnTo>
                  <a:pt x="15598" y="431905"/>
                </a:lnTo>
                <a:lnTo>
                  <a:pt x="7481" y="426433"/>
                </a:lnTo>
                <a:lnTo>
                  <a:pt x="2007" y="418319"/>
                </a:lnTo>
                <a:lnTo>
                  <a:pt x="0" y="408387"/>
                </a:lnTo>
                <a:lnTo>
                  <a:pt x="0" y="0"/>
                </a:lnTo>
                <a:lnTo>
                  <a:pt x="306411" y="0"/>
                </a:lnTo>
                <a:lnTo>
                  <a:pt x="306411" y="408387"/>
                </a:lnTo>
                <a:close/>
              </a:path>
            </a:pathLst>
          </a:custGeom>
          <a:ln w="25530">
            <a:solidFill>
              <a:srgbClr val="486263"/>
            </a:solidFill>
          </a:ln>
        </p:spPr>
        <p:txBody>
          <a:bodyPr wrap="square" lIns="0" tIns="0" rIns="0" bIns="0" rtlCol="0"/>
          <a:lstStyle/>
          <a:p>
            <a:endParaRPr/>
          </a:p>
        </p:txBody>
      </p:sp>
      <p:sp>
        <p:nvSpPr>
          <p:cNvPr id="13" name="object 13"/>
          <p:cNvSpPr/>
          <p:nvPr/>
        </p:nvSpPr>
        <p:spPr>
          <a:xfrm>
            <a:off x="4160034" y="2861580"/>
            <a:ext cx="153670" cy="408940"/>
          </a:xfrm>
          <a:custGeom>
            <a:avLst/>
            <a:gdLst/>
            <a:ahLst/>
            <a:cxnLst/>
            <a:rect l="l" t="t" r="r" b="b"/>
            <a:pathLst>
              <a:path w="153670" h="408939">
                <a:moveTo>
                  <a:pt x="25534" y="408387"/>
                </a:moveTo>
                <a:lnTo>
                  <a:pt x="15598" y="406380"/>
                </a:lnTo>
                <a:lnTo>
                  <a:pt x="7481" y="400909"/>
                </a:lnTo>
                <a:lnTo>
                  <a:pt x="2007" y="392795"/>
                </a:lnTo>
                <a:lnTo>
                  <a:pt x="0" y="382863"/>
                </a:lnTo>
                <a:lnTo>
                  <a:pt x="0" y="76572"/>
                </a:lnTo>
                <a:lnTo>
                  <a:pt x="6019" y="46765"/>
                </a:lnTo>
                <a:lnTo>
                  <a:pt x="22435" y="22426"/>
                </a:lnTo>
                <a:lnTo>
                  <a:pt x="46783" y="6016"/>
                </a:lnTo>
                <a:lnTo>
                  <a:pt x="76602" y="0"/>
                </a:lnTo>
                <a:lnTo>
                  <a:pt x="106421" y="6016"/>
                </a:lnTo>
                <a:lnTo>
                  <a:pt x="130770" y="22426"/>
                </a:lnTo>
                <a:lnTo>
                  <a:pt x="147186" y="46765"/>
                </a:lnTo>
                <a:lnTo>
                  <a:pt x="153205" y="76572"/>
                </a:lnTo>
                <a:lnTo>
                  <a:pt x="147186" y="106379"/>
                </a:lnTo>
                <a:lnTo>
                  <a:pt x="130770" y="130719"/>
                </a:lnTo>
                <a:lnTo>
                  <a:pt x="106421" y="147128"/>
                </a:lnTo>
                <a:lnTo>
                  <a:pt x="76602" y="153145"/>
                </a:lnTo>
              </a:path>
            </a:pathLst>
          </a:custGeom>
          <a:ln w="25533">
            <a:solidFill>
              <a:srgbClr val="486263"/>
            </a:solidFill>
          </a:ln>
        </p:spPr>
        <p:txBody>
          <a:bodyPr wrap="square" lIns="0" tIns="0" rIns="0" bIns="0" rtlCol="0"/>
          <a:lstStyle/>
          <a:p>
            <a:endParaRPr/>
          </a:p>
        </p:txBody>
      </p:sp>
      <p:sp>
        <p:nvSpPr>
          <p:cNvPr id="14" name="object 14"/>
          <p:cNvSpPr/>
          <p:nvPr/>
        </p:nvSpPr>
        <p:spPr>
          <a:xfrm>
            <a:off x="4236636" y="2861581"/>
            <a:ext cx="383540" cy="153670"/>
          </a:xfrm>
          <a:custGeom>
            <a:avLst/>
            <a:gdLst/>
            <a:ahLst/>
            <a:cxnLst/>
            <a:rect l="l" t="t" r="r" b="b"/>
            <a:pathLst>
              <a:path w="383539" h="153669">
                <a:moveTo>
                  <a:pt x="306411" y="153145"/>
                </a:moveTo>
                <a:lnTo>
                  <a:pt x="336230" y="147128"/>
                </a:lnTo>
                <a:lnTo>
                  <a:pt x="360579" y="130719"/>
                </a:lnTo>
                <a:lnTo>
                  <a:pt x="376994" y="106379"/>
                </a:lnTo>
                <a:lnTo>
                  <a:pt x="383014" y="76572"/>
                </a:lnTo>
                <a:lnTo>
                  <a:pt x="376994" y="46765"/>
                </a:lnTo>
                <a:lnTo>
                  <a:pt x="360579" y="22426"/>
                </a:lnTo>
                <a:lnTo>
                  <a:pt x="336230" y="6016"/>
                </a:lnTo>
                <a:lnTo>
                  <a:pt x="306411" y="0"/>
                </a:lnTo>
                <a:lnTo>
                  <a:pt x="0" y="0"/>
                </a:lnTo>
              </a:path>
            </a:pathLst>
          </a:custGeom>
          <a:ln w="25525">
            <a:solidFill>
              <a:srgbClr val="486263"/>
            </a:solidFill>
          </a:ln>
        </p:spPr>
        <p:txBody>
          <a:bodyPr wrap="square" lIns="0" tIns="0" rIns="0" bIns="0" rtlCol="0"/>
          <a:lstStyle/>
          <a:p>
            <a:endParaRPr/>
          </a:p>
        </p:txBody>
      </p:sp>
      <p:sp>
        <p:nvSpPr>
          <p:cNvPr id="15" name="object 15"/>
          <p:cNvSpPr/>
          <p:nvPr/>
        </p:nvSpPr>
        <p:spPr>
          <a:xfrm>
            <a:off x="4389842" y="3116824"/>
            <a:ext cx="102235" cy="0"/>
          </a:xfrm>
          <a:custGeom>
            <a:avLst/>
            <a:gdLst/>
            <a:ahLst/>
            <a:cxnLst/>
            <a:rect l="l" t="t" r="r" b="b"/>
            <a:pathLst>
              <a:path w="102235">
                <a:moveTo>
                  <a:pt x="0" y="0"/>
                </a:moveTo>
                <a:lnTo>
                  <a:pt x="102137" y="0"/>
                </a:lnTo>
              </a:path>
            </a:pathLst>
          </a:custGeom>
          <a:ln w="25524">
            <a:solidFill>
              <a:srgbClr val="486263"/>
            </a:solidFill>
          </a:ln>
        </p:spPr>
        <p:txBody>
          <a:bodyPr wrap="square" lIns="0" tIns="0" rIns="0" bIns="0" rtlCol="0"/>
          <a:lstStyle/>
          <a:p>
            <a:endParaRPr/>
          </a:p>
        </p:txBody>
      </p:sp>
      <p:sp>
        <p:nvSpPr>
          <p:cNvPr id="16" name="object 16"/>
          <p:cNvSpPr/>
          <p:nvPr/>
        </p:nvSpPr>
        <p:spPr>
          <a:xfrm>
            <a:off x="4389841" y="3218921"/>
            <a:ext cx="102235" cy="0"/>
          </a:xfrm>
          <a:custGeom>
            <a:avLst/>
            <a:gdLst/>
            <a:ahLst/>
            <a:cxnLst/>
            <a:rect l="l" t="t" r="r" b="b"/>
            <a:pathLst>
              <a:path w="102235">
                <a:moveTo>
                  <a:pt x="0" y="0"/>
                </a:moveTo>
                <a:lnTo>
                  <a:pt x="102137" y="0"/>
                </a:lnTo>
              </a:path>
            </a:pathLst>
          </a:custGeom>
          <a:ln w="25524">
            <a:solidFill>
              <a:srgbClr val="486263"/>
            </a:solidFill>
          </a:ln>
        </p:spPr>
        <p:txBody>
          <a:bodyPr wrap="square" lIns="0" tIns="0" rIns="0" bIns="0" rtlCol="0"/>
          <a:lstStyle/>
          <a:p>
            <a:endParaRPr/>
          </a:p>
        </p:txBody>
      </p:sp>
      <p:sp>
        <p:nvSpPr>
          <p:cNvPr id="17" name="object 17"/>
          <p:cNvSpPr/>
          <p:nvPr/>
        </p:nvSpPr>
        <p:spPr>
          <a:xfrm>
            <a:off x="4389841" y="3321018"/>
            <a:ext cx="102235" cy="0"/>
          </a:xfrm>
          <a:custGeom>
            <a:avLst/>
            <a:gdLst/>
            <a:ahLst/>
            <a:cxnLst/>
            <a:rect l="l" t="t" r="r" b="b"/>
            <a:pathLst>
              <a:path w="102235">
                <a:moveTo>
                  <a:pt x="0" y="0"/>
                </a:moveTo>
                <a:lnTo>
                  <a:pt x="102137" y="0"/>
                </a:lnTo>
              </a:path>
            </a:pathLst>
          </a:custGeom>
          <a:ln w="25524">
            <a:solidFill>
              <a:srgbClr val="486263"/>
            </a:solidFill>
          </a:ln>
        </p:spPr>
        <p:txBody>
          <a:bodyPr wrap="square" lIns="0" tIns="0" rIns="0" bIns="0" rtlCol="0"/>
          <a:lstStyle/>
          <a:p>
            <a:endParaRPr/>
          </a:p>
        </p:txBody>
      </p:sp>
      <p:sp>
        <p:nvSpPr>
          <p:cNvPr id="18" name="object 18"/>
          <p:cNvSpPr/>
          <p:nvPr/>
        </p:nvSpPr>
        <p:spPr>
          <a:xfrm>
            <a:off x="4287703" y="3065776"/>
            <a:ext cx="64135" cy="51435"/>
          </a:xfrm>
          <a:custGeom>
            <a:avLst/>
            <a:gdLst/>
            <a:ahLst/>
            <a:cxnLst/>
            <a:rect l="l" t="t" r="r" b="b"/>
            <a:pathLst>
              <a:path w="64135" h="51435">
                <a:moveTo>
                  <a:pt x="0" y="38286"/>
                </a:moveTo>
                <a:lnTo>
                  <a:pt x="12767" y="51048"/>
                </a:lnTo>
                <a:lnTo>
                  <a:pt x="63835" y="0"/>
                </a:lnTo>
              </a:path>
            </a:pathLst>
          </a:custGeom>
          <a:ln w="25528">
            <a:solidFill>
              <a:srgbClr val="486263"/>
            </a:solidFill>
          </a:ln>
        </p:spPr>
        <p:txBody>
          <a:bodyPr wrap="square" lIns="0" tIns="0" rIns="0" bIns="0" rtlCol="0"/>
          <a:lstStyle/>
          <a:p>
            <a:endParaRPr/>
          </a:p>
        </p:txBody>
      </p:sp>
      <p:sp>
        <p:nvSpPr>
          <p:cNvPr id="19" name="object 19"/>
          <p:cNvSpPr/>
          <p:nvPr/>
        </p:nvSpPr>
        <p:spPr>
          <a:xfrm>
            <a:off x="4287703" y="3167874"/>
            <a:ext cx="64135" cy="51435"/>
          </a:xfrm>
          <a:custGeom>
            <a:avLst/>
            <a:gdLst/>
            <a:ahLst/>
            <a:cxnLst/>
            <a:rect l="l" t="t" r="r" b="b"/>
            <a:pathLst>
              <a:path w="64135" h="51435">
                <a:moveTo>
                  <a:pt x="0" y="38286"/>
                </a:moveTo>
                <a:lnTo>
                  <a:pt x="12767" y="51048"/>
                </a:lnTo>
                <a:lnTo>
                  <a:pt x="63835" y="0"/>
                </a:lnTo>
              </a:path>
            </a:pathLst>
          </a:custGeom>
          <a:ln w="25528">
            <a:solidFill>
              <a:srgbClr val="486263"/>
            </a:solidFill>
          </a:ln>
        </p:spPr>
        <p:txBody>
          <a:bodyPr wrap="square" lIns="0" tIns="0" rIns="0" bIns="0" rtlCol="0"/>
          <a:lstStyle/>
          <a:p>
            <a:endParaRPr/>
          </a:p>
        </p:txBody>
      </p:sp>
      <p:sp>
        <p:nvSpPr>
          <p:cNvPr id="20" name="object 20"/>
          <p:cNvSpPr/>
          <p:nvPr/>
        </p:nvSpPr>
        <p:spPr>
          <a:xfrm>
            <a:off x="4670717" y="3001966"/>
            <a:ext cx="76835" cy="447040"/>
          </a:xfrm>
          <a:custGeom>
            <a:avLst/>
            <a:gdLst/>
            <a:ahLst/>
            <a:cxnLst/>
            <a:rect l="l" t="t" r="r" b="b"/>
            <a:pathLst>
              <a:path w="76835" h="447039">
                <a:moveTo>
                  <a:pt x="76602" y="408387"/>
                </a:moveTo>
                <a:lnTo>
                  <a:pt x="73591" y="423285"/>
                </a:lnTo>
                <a:lnTo>
                  <a:pt x="65380" y="435456"/>
                </a:lnTo>
                <a:lnTo>
                  <a:pt x="53205" y="443663"/>
                </a:lnTo>
                <a:lnTo>
                  <a:pt x="38301" y="446674"/>
                </a:lnTo>
                <a:lnTo>
                  <a:pt x="23397" y="443663"/>
                </a:lnTo>
                <a:lnTo>
                  <a:pt x="11222" y="435456"/>
                </a:lnTo>
                <a:lnTo>
                  <a:pt x="3011" y="423285"/>
                </a:lnTo>
                <a:lnTo>
                  <a:pt x="0" y="408387"/>
                </a:lnTo>
                <a:lnTo>
                  <a:pt x="0" y="38286"/>
                </a:lnTo>
                <a:lnTo>
                  <a:pt x="3011" y="23388"/>
                </a:lnTo>
                <a:lnTo>
                  <a:pt x="11222" y="11217"/>
                </a:lnTo>
                <a:lnTo>
                  <a:pt x="23397" y="3010"/>
                </a:lnTo>
                <a:lnTo>
                  <a:pt x="38301" y="0"/>
                </a:lnTo>
                <a:lnTo>
                  <a:pt x="53205" y="3010"/>
                </a:lnTo>
                <a:lnTo>
                  <a:pt x="65380" y="11217"/>
                </a:lnTo>
                <a:lnTo>
                  <a:pt x="73591" y="23388"/>
                </a:lnTo>
                <a:lnTo>
                  <a:pt x="76602" y="38286"/>
                </a:lnTo>
                <a:lnTo>
                  <a:pt x="76602" y="408387"/>
                </a:lnTo>
                <a:close/>
              </a:path>
            </a:pathLst>
          </a:custGeom>
          <a:ln w="25533">
            <a:solidFill>
              <a:srgbClr val="486263"/>
            </a:solidFill>
          </a:ln>
        </p:spPr>
        <p:txBody>
          <a:bodyPr wrap="square" lIns="0" tIns="0" rIns="0" bIns="0" rtlCol="0"/>
          <a:lstStyle/>
          <a:p>
            <a:endParaRPr/>
          </a:p>
        </p:txBody>
      </p:sp>
      <p:sp>
        <p:nvSpPr>
          <p:cNvPr id="21" name="object 21"/>
          <p:cNvSpPr/>
          <p:nvPr/>
        </p:nvSpPr>
        <p:spPr>
          <a:xfrm>
            <a:off x="4670716" y="3397593"/>
            <a:ext cx="76835" cy="0"/>
          </a:xfrm>
          <a:custGeom>
            <a:avLst/>
            <a:gdLst/>
            <a:ahLst/>
            <a:cxnLst/>
            <a:rect l="l" t="t" r="r" b="b"/>
            <a:pathLst>
              <a:path w="76835">
                <a:moveTo>
                  <a:pt x="0" y="0"/>
                </a:moveTo>
                <a:lnTo>
                  <a:pt x="76602" y="0"/>
                </a:lnTo>
              </a:path>
            </a:pathLst>
          </a:custGeom>
          <a:ln w="25524">
            <a:solidFill>
              <a:srgbClr val="486263"/>
            </a:solidFill>
          </a:ln>
        </p:spPr>
        <p:txBody>
          <a:bodyPr wrap="square" lIns="0" tIns="0" rIns="0" bIns="0" rtlCol="0"/>
          <a:lstStyle/>
          <a:p>
            <a:endParaRPr/>
          </a:p>
        </p:txBody>
      </p:sp>
      <p:sp>
        <p:nvSpPr>
          <p:cNvPr id="22" name="object 22"/>
          <p:cNvSpPr/>
          <p:nvPr/>
        </p:nvSpPr>
        <p:spPr>
          <a:xfrm>
            <a:off x="4670716" y="3218923"/>
            <a:ext cx="76835" cy="0"/>
          </a:xfrm>
          <a:custGeom>
            <a:avLst/>
            <a:gdLst/>
            <a:ahLst/>
            <a:cxnLst/>
            <a:rect l="l" t="t" r="r" b="b"/>
            <a:pathLst>
              <a:path w="76835">
                <a:moveTo>
                  <a:pt x="0" y="0"/>
                </a:moveTo>
                <a:lnTo>
                  <a:pt x="76602" y="0"/>
                </a:lnTo>
              </a:path>
            </a:pathLst>
          </a:custGeom>
          <a:ln w="25524">
            <a:solidFill>
              <a:srgbClr val="486263"/>
            </a:solidFill>
          </a:ln>
        </p:spPr>
        <p:txBody>
          <a:bodyPr wrap="square" lIns="0" tIns="0" rIns="0" bIns="0" rtlCol="0"/>
          <a:lstStyle/>
          <a:p>
            <a:endParaRPr/>
          </a:p>
        </p:txBody>
      </p:sp>
      <p:sp>
        <p:nvSpPr>
          <p:cNvPr id="23" name="object 23"/>
          <p:cNvSpPr/>
          <p:nvPr/>
        </p:nvSpPr>
        <p:spPr>
          <a:xfrm>
            <a:off x="4619647" y="3027492"/>
            <a:ext cx="53340" cy="229870"/>
          </a:xfrm>
          <a:custGeom>
            <a:avLst/>
            <a:gdLst/>
            <a:ahLst/>
            <a:cxnLst/>
            <a:rect l="l" t="t" r="r" b="b"/>
            <a:pathLst>
              <a:path w="53339" h="229870">
                <a:moveTo>
                  <a:pt x="0" y="229718"/>
                </a:moveTo>
                <a:lnTo>
                  <a:pt x="0" y="38286"/>
                </a:lnTo>
                <a:lnTo>
                  <a:pt x="3011" y="23388"/>
                </a:lnTo>
                <a:lnTo>
                  <a:pt x="11222" y="11217"/>
                </a:lnTo>
                <a:lnTo>
                  <a:pt x="23397" y="3010"/>
                </a:lnTo>
                <a:lnTo>
                  <a:pt x="38301" y="0"/>
                </a:lnTo>
                <a:lnTo>
                  <a:pt x="53264" y="0"/>
                </a:lnTo>
              </a:path>
            </a:pathLst>
          </a:custGeom>
          <a:ln w="25533">
            <a:solidFill>
              <a:srgbClr val="486263"/>
            </a:solidFill>
          </a:ln>
        </p:spPr>
        <p:txBody>
          <a:bodyPr wrap="square" lIns="0" tIns="0" rIns="0" bIns="0" rtlCol="0"/>
          <a:lstStyle/>
          <a:p>
            <a:endParaRPr/>
          </a:p>
        </p:txBody>
      </p:sp>
      <p:sp>
        <p:nvSpPr>
          <p:cNvPr id="24" name="object 24"/>
          <p:cNvSpPr/>
          <p:nvPr/>
        </p:nvSpPr>
        <p:spPr>
          <a:xfrm>
            <a:off x="4027551" y="3843909"/>
            <a:ext cx="742950" cy="0"/>
          </a:xfrm>
          <a:custGeom>
            <a:avLst/>
            <a:gdLst/>
            <a:ahLst/>
            <a:cxnLst/>
            <a:rect l="l" t="t" r="r" b="b"/>
            <a:pathLst>
              <a:path w="742950">
                <a:moveTo>
                  <a:pt x="0" y="0"/>
                </a:moveTo>
                <a:lnTo>
                  <a:pt x="742950" y="0"/>
                </a:lnTo>
              </a:path>
            </a:pathLst>
          </a:custGeom>
          <a:ln w="12700">
            <a:solidFill>
              <a:srgbClr val="1F1F1F"/>
            </a:solidFill>
            <a:prstDash val="dot"/>
          </a:ln>
        </p:spPr>
        <p:txBody>
          <a:bodyPr wrap="square" lIns="0" tIns="0" rIns="0" bIns="0" rtlCol="0"/>
          <a:lstStyle/>
          <a:p>
            <a:endParaRPr/>
          </a:p>
        </p:txBody>
      </p:sp>
      <p:sp>
        <p:nvSpPr>
          <p:cNvPr id="25" name="object 25"/>
          <p:cNvSpPr/>
          <p:nvPr/>
        </p:nvSpPr>
        <p:spPr>
          <a:xfrm>
            <a:off x="5804153" y="2566416"/>
            <a:ext cx="3115055" cy="2554223"/>
          </a:xfrm>
          <a:prstGeom prst="rect">
            <a:avLst/>
          </a:prstGeom>
          <a:blipFill>
            <a:blip r:embed="rId6" cstate="print"/>
            <a:stretch>
              <a:fillRect/>
            </a:stretch>
          </a:blipFill>
        </p:spPr>
        <p:txBody>
          <a:bodyPr wrap="square" lIns="0" tIns="0" rIns="0" bIns="0" rtlCol="0"/>
          <a:lstStyle/>
          <a:p>
            <a:endParaRPr/>
          </a:p>
        </p:txBody>
      </p:sp>
      <p:sp>
        <p:nvSpPr>
          <p:cNvPr id="26" name="object 26"/>
          <p:cNvSpPr/>
          <p:nvPr/>
        </p:nvSpPr>
        <p:spPr>
          <a:xfrm>
            <a:off x="6934344" y="2857958"/>
            <a:ext cx="140259" cy="140214"/>
          </a:xfrm>
          <a:prstGeom prst="rect">
            <a:avLst/>
          </a:prstGeom>
          <a:blipFill>
            <a:blip r:embed="rId7" cstate="print"/>
            <a:stretch>
              <a:fillRect/>
            </a:stretch>
          </a:blipFill>
        </p:spPr>
        <p:txBody>
          <a:bodyPr wrap="square" lIns="0" tIns="0" rIns="0" bIns="0" rtlCol="0"/>
          <a:lstStyle/>
          <a:p>
            <a:endParaRPr/>
          </a:p>
        </p:txBody>
      </p:sp>
      <p:sp>
        <p:nvSpPr>
          <p:cNvPr id="27" name="object 27"/>
          <p:cNvSpPr/>
          <p:nvPr/>
        </p:nvSpPr>
        <p:spPr>
          <a:xfrm>
            <a:off x="6889714" y="3012302"/>
            <a:ext cx="229870" cy="88265"/>
          </a:xfrm>
          <a:custGeom>
            <a:avLst/>
            <a:gdLst/>
            <a:ahLst/>
            <a:cxnLst/>
            <a:rect l="l" t="t" r="r" b="b"/>
            <a:pathLst>
              <a:path w="229870" h="88264">
                <a:moveTo>
                  <a:pt x="229523" y="87837"/>
                </a:moveTo>
                <a:lnTo>
                  <a:pt x="209112" y="45486"/>
                </a:lnTo>
                <a:lnTo>
                  <a:pt x="175218" y="15291"/>
                </a:lnTo>
                <a:lnTo>
                  <a:pt x="132474" y="0"/>
                </a:lnTo>
                <a:lnTo>
                  <a:pt x="85510" y="2360"/>
                </a:lnTo>
                <a:lnTo>
                  <a:pt x="55935" y="14328"/>
                </a:lnTo>
                <a:lnTo>
                  <a:pt x="31020" y="33368"/>
                </a:lnTo>
                <a:lnTo>
                  <a:pt x="11973" y="58274"/>
                </a:lnTo>
                <a:lnTo>
                  <a:pt x="0" y="87837"/>
                </a:lnTo>
                <a:lnTo>
                  <a:pt x="229523" y="87837"/>
                </a:lnTo>
                <a:close/>
              </a:path>
            </a:pathLst>
          </a:custGeom>
          <a:ln w="25493">
            <a:solidFill>
              <a:srgbClr val="5C5A3B"/>
            </a:solidFill>
          </a:ln>
        </p:spPr>
        <p:txBody>
          <a:bodyPr wrap="square" lIns="0" tIns="0" rIns="0" bIns="0" rtlCol="0"/>
          <a:lstStyle/>
          <a:p>
            <a:endParaRPr/>
          </a:p>
        </p:txBody>
      </p:sp>
      <p:sp>
        <p:nvSpPr>
          <p:cNvPr id="28" name="object 28"/>
          <p:cNvSpPr/>
          <p:nvPr/>
        </p:nvSpPr>
        <p:spPr>
          <a:xfrm>
            <a:off x="6755829" y="3214853"/>
            <a:ext cx="140259" cy="140214"/>
          </a:xfrm>
          <a:prstGeom prst="rect">
            <a:avLst/>
          </a:prstGeom>
          <a:blipFill>
            <a:blip r:embed="rId8" cstate="print"/>
            <a:stretch>
              <a:fillRect/>
            </a:stretch>
          </a:blipFill>
        </p:spPr>
        <p:txBody>
          <a:bodyPr wrap="square" lIns="0" tIns="0" rIns="0" bIns="0" rtlCol="0"/>
          <a:lstStyle/>
          <a:p>
            <a:endParaRPr/>
          </a:p>
        </p:txBody>
      </p:sp>
      <p:sp>
        <p:nvSpPr>
          <p:cNvPr id="29" name="object 29"/>
          <p:cNvSpPr/>
          <p:nvPr/>
        </p:nvSpPr>
        <p:spPr>
          <a:xfrm>
            <a:off x="6711199" y="3369198"/>
            <a:ext cx="229870" cy="88265"/>
          </a:xfrm>
          <a:custGeom>
            <a:avLst/>
            <a:gdLst/>
            <a:ahLst/>
            <a:cxnLst/>
            <a:rect l="l" t="t" r="r" b="b"/>
            <a:pathLst>
              <a:path w="229870" h="88264">
                <a:moveTo>
                  <a:pt x="229523" y="87837"/>
                </a:moveTo>
                <a:lnTo>
                  <a:pt x="209112" y="45486"/>
                </a:lnTo>
                <a:lnTo>
                  <a:pt x="175218" y="15291"/>
                </a:lnTo>
                <a:lnTo>
                  <a:pt x="132474" y="0"/>
                </a:lnTo>
                <a:lnTo>
                  <a:pt x="85510" y="2360"/>
                </a:lnTo>
                <a:lnTo>
                  <a:pt x="55935" y="14328"/>
                </a:lnTo>
                <a:lnTo>
                  <a:pt x="31020" y="33368"/>
                </a:lnTo>
                <a:lnTo>
                  <a:pt x="11973" y="58274"/>
                </a:lnTo>
                <a:lnTo>
                  <a:pt x="0" y="87837"/>
                </a:lnTo>
                <a:lnTo>
                  <a:pt x="229523" y="87837"/>
                </a:lnTo>
                <a:close/>
              </a:path>
            </a:pathLst>
          </a:custGeom>
          <a:ln w="25493">
            <a:solidFill>
              <a:srgbClr val="5C5A3B"/>
            </a:solidFill>
          </a:ln>
        </p:spPr>
        <p:txBody>
          <a:bodyPr wrap="square" lIns="0" tIns="0" rIns="0" bIns="0" rtlCol="0"/>
          <a:lstStyle/>
          <a:p>
            <a:endParaRPr/>
          </a:p>
        </p:txBody>
      </p:sp>
      <p:sp>
        <p:nvSpPr>
          <p:cNvPr id="30" name="object 30"/>
          <p:cNvSpPr/>
          <p:nvPr/>
        </p:nvSpPr>
        <p:spPr>
          <a:xfrm>
            <a:off x="7112868" y="3214852"/>
            <a:ext cx="140259" cy="140214"/>
          </a:xfrm>
          <a:prstGeom prst="rect">
            <a:avLst/>
          </a:prstGeom>
          <a:blipFill>
            <a:blip r:embed="rId8" cstate="print"/>
            <a:stretch>
              <a:fillRect/>
            </a:stretch>
          </a:blipFill>
        </p:spPr>
        <p:txBody>
          <a:bodyPr wrap="square" lIns="0" tIns="0" rIns="0" bIns="0" rtlCol="0"/>
          <a:lstStyle/>
          <a:p>
            <a:endParaRPr/>
          </a:p>
        </p:txBody>
      </p:sp>
      <p:sp>
        <p:nvSpPr>
          <p:cNvPr id="31" name="object 31"/>
          <p:cNvSpPr/>
          <p:nvPr/>
        </p:nvSpPr>
        <p:spPr>
          <a:xfrm>
            <a:off x="7068239" y="3369197"/>
            <a:ext cx="229870" cy="88265"/>
          </a:xfrm>
          <a:custGeom>
            <a:avLst/>
            <a:gdLst/>
            <a:ahLst/>
            <a:cxnLst/>
            <a:rect l="l" t="t" r="r" b="b"/>
            <a:pathLst>
              <a:path w="229870" h="88264">
                <a:moveTo>
                  <a:pt x="229523" y="87837"/>
                </a:moveTo>
                <a:lnTo>
                  <a:pt x="209112" y="45486"/>
                </a:lnTo>
                <a:lnTo>
                  <a:pt x="175218" y="15291"/>
                </a:lnTo>
                <a:lnTo>
                  <a:pt x="132474" y="0"/>
                </a:lnTo>
                <a:lnTo>
                  <a:pt x="85510" y="2360"/>
                </a:lnTo>
                <a:lnTo>
                  <a:pt x="55935" y="14328"/>
                </a:lnTo>
                <a:lnTo>
                  <a:pt x="31020" y="33368"/>
                </a:lnTo>
                <a:lnTo>
                  <a:pt x="11973" y="58274"/>
                </a:lnTo>
                <a:lnTo>
                  <a:pt x="0" y="87837"/>
                </a:lnTo>
                <a:lnTo>
                  <a:pt x="229523" y="87837"/>
                </a:lnTo>
                <a:close/>
              </a:path>
            </a:pathLst>
          </a:custGeom>
          <a:ln w="25493">
            <a:solidFill>
              <a:srgbClr val="5C5A3B"/>
            </a:solidFill>
          </a:ln>
        </p:spPr>
        <p:txBody>
          <a:bodyPr wrap="square" lIns="0" tIns="0" rIns="0" bIns="0" rtlCol="0"/>
          <a:lstStyle/>
          <a:p>
            <a:endParaRPr/>
          </a:p>
        </p:txBody>
      </p:sp>
      <p:sp>
        <p:nvSpPr>
          <p:cNvPr id="32" name="object 32"/>
          <p:cNvSpPr/>
          <p:nvPr/>
        </p:nvSpPr>
        <p:spPr>
          <a:xfrm>
            <a:off x="6927976" y="3340227"/>
            <a:ext cx="153035" cy="15240"/>
          </a:xfrm>
          <a:custGeom>
            <a:avLst/>
            <a:gdLst/>
            <a:ahLst/>
            <a:cxnLst/>
            <a:rect l="l" t="t" r="r" b="b"/>
            <a:pathLst>
              <a:path w="153034" h="15239">
                <a:moveTo>
                  <a:pt x="153015" y="0"/>
                </a:moveTo>
                <a:lnTo>
                  <a:pt x="115299" y="11127"/>
                </a:lnTo>
                <a:lnTo>
                  <a:pt x="76507" y="14836"/>
                </a:lnTo>
                <a:lnTo>
                  <a:pt x="37715" y="11127"/>
                </a:lnTo>
                <a:lnTo>
                  <a:pt x="0" y="0"/>
                </a:lnTo>
              </a:path>
            </a:pathLst>
          </a:custGeom>
          <a:ln w="25492">
            <a:solidFill>
              <a:srgbClr val="5C5A3B"/>
            </a:solidFill>
          </a:ln>
        </p:spPr>
        <p:txBody>
          <a:bodyPr wrap="square" lIns="0" tIns="0" rIns="0" bIns="0" rtlCol="0"/>
          <a:lstStyle/>
          <a:p>
            <a:endParaRPr/>
          </a:p>
        </p:txBody>
      </p:sp>
      <p:sp>
        <p:nvSpPr>
          <p:cNvPr id="33" name="object 33"/>
          <p:cNvSpPr/>
          <p:nvPr/>
        </p:nvSpPr>
        <p:spPr>
          <a:xfrm>
            <a:off x="7119246" y="2982515"/>
            <a:ext cx="88900" cy="194310"/>
          </a:xfrm>
          <a:custGeom>
            <a:avLst/>
            <a:gdLst/>
            <a:ahLst/>
            <a:cxnLst/>
            <a:rect l="l" t="t" r="r" b="b"/>
            <a:pathLst>
              <a:path w="88900" h="194310">
                <a:moveTo>
                  <a:pt x="0" y="0"/>
                </a:moveTo>
                <a:lnTo>
                  <a:pt x="34347" y="29451"/>
                </a:lnTo>
                <a:lnTo>
                  <a:pt x="60957" y="65063"/>
                </a:lnTo>
                <a:lnTo>
                  <a:pt x="79161" y="105359"/>
                </a:lnTo>
                <a:lnTo>
                  <a:pt x="88291" y="148863"/>
                </a:lnTo>
                <a:lnTo>
                  <a:pt x="87677" y="194100"/>
                </a:lnTo>
              </a:path>
            </a:pathLst>
          </a:custGeom>
          <a:ln w="25500">
            <a:solidFill>
              <a:srgbClr val="5C5A3B"/>
            </a:solidFill>
          </a:ln>
        </p:spPr>
        <p:txBody>
          <a:bodyPr wrap="square" lIns="0" tIns="0" rIns="0" bIns="0" rtlCol="0"/>
          <a:lstStyle/>
          <a:p>
            <a:endParaRPr/>
          </a:p>
        </p:txBody>
      </p:sp>
      <p:sp>
        <p:nvSpPr>
          <p:cNvPr id="34" name="object 34"/>
          <p:cNvSpPr/>
          <p:nvPr/>
        </p:nvSpPr>
        <p:spPr>
          <a:xfrm>
            <a:off x="6801433" y="2982514"/>
            <a:ext cx="88900" cy="194310"/>
          </a:xfrm>
          <a:custGeom>
            <a:avLst/>
            <a:gdLst/>
            <a:ahLst/>
            <a:cxnLst/>
            <a:rect l="l" t="t" r="r" b="b"/>
            <a:pathLst>
              <a:path w="88900" h="194310">
                <a:moveTo>
                  <a:pt x="88291" y="0"/>
                </a:moveTo>
                <a:lnTo>
                  <a:pt x="53943" y="29451"/>
                </a:lnTo>
                <a:lnTo>
                  <a:pt x="27333" y="65063"/>
                </a:lnTo>
                <a:lnTo>
                  <a:pt x="9129" y="105359"/>
                </a:lnTo>
                <a:lnTo>
                  <a:pt x="0" y="148863"/>
                </a:lnTo>
                <a:lnTo>
                  <a:pt x="613" y="194100"/>
                </a:lnTo>
              </a:path>
            </a:pathLst>
          </a:custGeom>
          <a:ln w="25500">
            <a:solidFill>
              <a:srgbClr val="5C5A3B"/>
            </a:solidFill>
          </a:ln>
        </p:spPr>
        <p:txBody>
          <a:bodyPr wrap="square" lIns="0" tIns="0" rIns="0" bIns="0" rtlCol="0"/>
          <a:lstStyle/>
          <a:p>
            <a:endParaRPr/>
          </a:p>
        </p:txBody>
      </p:sp>
      <p:sp>
        <p:nvSpPr>
          <p:cNvPr id="35" name="object 35"/>
          <p:cNvSpPr/>
          <p:nvPr/>
        </p:nvSpPr>
        <p:spPr>
          <a:xfrm>
            <a:off x="6635115" y="3843909"/>
            <a:ext cx="742950" cy="0"/>
          </a:xfrm>
          <a:custGeom>
            <a:avLst/>
            <a:gdLst/>
            <a:ahLst/>
            <a:cxnLst/>
            <a:rect l="l" t="t" r="r" b="b"/>
            <a:pathLst>
              <a:path w="742950">
                <a:moveTo>
                  <a:pt x="0" y="0"/>
                </a:moveTo>
                <a:lnTo>
                  <a:pt x="742950" y="0"/>
                </a:lnTo>
              </a:path>
            </a:pathLst>
          </a:custGeom>
          <a:ln w="12700">
            <a:solidFill>
              <a:srgbClr val="1F1F1F"/>
            </a:solidFill>
            <a:prstDash val="dot"/>
          </a:ln>
        </p:spPr>
        <p:txBody>
          <a:bodyPr wrap="square" lIns="0" tIns="0" rIns="0" bIns="0" rtlCol="0"/>
          <a:lstStyle/>
          <a:p>
            <a:endParaRPr/>
          </a:p>
        </p:txBody>
      </p:sp>
      <p:sp>
        <p:nvSpPr>
          <p:cNvPr id="36" name="object 36"/>
          <p:cNvSpPr/>
          <p:nvPr/>
        </p:nvSpPr>
        <p:spPr>
          <a:xfrm>
            <a:off x="8380476" y="2566416"/>
            <a:ext cx="3115055" cy="2554223"/>
          </a:xfrm>
          <a:prstGeom prst="rect">
            <a:avLst/>
          </a:prstGeom>
          <a:blipFill>
            <a:blip r:embed="rId9" cstate="print"/>
            <a:stretch>
              <a:fillRect/>
            </a:stretch>
          </a:blipFill>
        </p:spPr>
        <p:txBody>
          <a:bodyPr wrap="square" lIns="0" tIns="0" rIns="0" bIns="0" rtlCol="0"/>
          <a:lstStyle/>
          <a:p>
            <a:endParaRPr/>
          </a:p>
        </p:txBody>
      </p:sp>
      <p:sp>
        <p:nvSpPr>
          <p:cNvPr id="37" name="object 37"/>
          <p:cNvSpPr/>
          <p:nvPr/>
        </p:nvSpPr>
        <p:spPr>
          <a:xfrm>
            <a:off x="9532206" y="3212654"/>
            <a:ext cx="76835" cy="13335"/>
          </a:xfrm>
          <a:custGeom>
            <a:avLst/>
            <a:gdLst/>
            <a:ahLst/>
            <a:cxnLst/>
            <a:rect l="l" t="t" r="r" b="b"/>
            <a:pathLst>
              <a:path w="76834" h="13335">
                <a:moveTo>
                  <a:pt x="76602" y="0"/>
                </a:moveTo>
                <a:lnTo>
                  <a:pt x="58249" y="9564"/>
                </a:lnTo>
                <a:lnTo>
                  <a:pt x="38301" y="12752"/>
                </a:lnTo>
                <a:lnTo>
                  <a:pt x="18353" y="9564"/>
                </a:lnTo>
                <a:lnTo>
                  <a:pt x="0" y="0"/>
                </a:lnTo>
              </a:path>
            </a:pathLst>
          </a:custGeom>
          <a:ln w="25493">
            <a:solidFill>
              <a:srgbClr val="5D4B50"/>
            </a:solidFill>
          </a:ln>
        </p:spPr>
        <p:txBody>
          <a:bodyPr wrap="square" lIns="0" tIns="0" rIns="0" bIns="0" rtlCol="0"/>
          <a:lstStyle/>
          <a:p>
            <a:endParaRPr/>
          </a:p>
        </p:txBody>
      </p:sp>
      <p:sp>
        <p:nvSpPr>
          <p:cNvPr id="38" name="object 38"/>
          <p:cNvSpPr/>
          <p:nvPr/>
        </p:nvSpPr>
        <p:spPr>
          <a:xfrm>
            <a:off x="9289630" y="3340117"/>
            <a:ext cx="561975" cy="140335"/>
          </a:xfrm>
          <a:custGeom>
            <a:avLst/>
            <a:gdLst/>
            <a:ahLst/>
            <a:cxnLst/>
            <a:rect l="l" t="t" r="r" b="b"/>
            <a:pathLst>
              <a:path w="561975" h="140335">
                <a:moveTo>
                  <a:pt x="561754" y="140209"/>
                </a:moveTo>
                <a:lnTo>
                  <a:pt x="561754" y="112014"/>
                </a:lnTo>
                <a:lnTo>
                  <a:pt x="560481" y="100429"/>
                </a:lnTo>
                <a:lnTo>
                  <a:pt x="521112" y="57426"/>
                </a:lnTo>
                <a:lnTo>
                  <a:pt x="453616" y="26139"/>
                </a:lnTo>
                <a:lnTo>
                  <a:pt x="406080" y="12832"/>
                </a:lnTo>
                <a:lnTo>
                  <a:pt x="348670" y="3511"/>
                </a:lnTo>
                <a:lnTo>
                  <a:pt x="280877" y="0"/>
                </a:lnTo>
                <a:lnTo>
                  <a:pt x="213092" y="3511"/>
                </a:lnTo>
                <a:lnTo>
                  <a:pt x="155702" y="12830"/>
                </a:lnTo>
                <a:lnTo>
                  <a:pt x="108185" y="26133"/>
                </a:lnTo>
                <a:lnTo>
                  <a:pt x="70020" y="41596"/>
                </a:lnTo>
                <a:lnTo>
                  <a:pt x="19661" y="71710"/>
                </a:lnTo>
                <a:lnTo>
                  <a:pt x="0" y="112014"/>
                </a:lnTo>
                <a:lnTo>
                  <a:pt x="0" y="140209"/>
                </a:lnTo>
              </a:path>
            </a:pathLst>
          </a:custGeom>
          <a:ln w="25495">
            <a:solidFill>
              <a:srgbClr val="5D4B50"/>
            </a:solidFill>
          </a:ln>
        </p:spPr>
        <p:txBody>
          <a:bodyPr wrap="square" lIns="0" tIns="0" rIns="0" bIns="0" rtlCol="0"/>
          <a:lstStyle/>
          <a:p>
            <a:endParaRPr/>
          </a:p>
        </p:txBody>
      </p:sp>
      <p:sp>
        <p:nvSpPr>
          <p:cNvPr id="39" name="object 39"/>
          <p:cNvSpPr/>
          <p:nvPr/>
        </p:nvSpPr>
        <p:spPr>
          <a:xfrm>
            <a:off x="9615192" y="3142549"/>
            <a:ext cx="13335" cy="13335"/>
          </a:xfrm>
          <a:custGeom>
            <a:avLst/>
            <a:gdLst/>
            <a:ahLst/>
            <a:cxnLst/>
            <a:rect l="l" t="t" r="r" b="b"/>
            <a:pathLst>
              <a:path w="13334" h="13335">
                <a:moveTo>
                  <a:pt x="6383" y="0"/>
                </a:moveTo>
                <a:lnTo>
                  <a:pt x="9907" y="0"/>
                </a:lnTo>
                <a:lnTo>
                  <a:pt x="12767" y="2855"/>
                </a:lnTo>
                <a:lnTo>
                  <a:pt x="12767" y="6373"/>
                </a:lnTo>
                <a:lnTo>
                  <a:pt x="12767" y="9891"/>
                </a:lnTo>
                <a:lnTo>
                  <a:pt x="9907" y="12746"/>
                </a:lnTo>
                <a:lnTo>
                  <a:pt x="6383" y="12746"/>
                </a:lnTo>
                <a:lnTo>
                  <a:pt x="2859" y="12746"/>
                </a:lnTo>
                <a:lnTo>
                  <a:pt x="0" y="9891"/>
                </a:lnTo>
                <a:lnTo>
                  <a:pt x="0" y="6373"/>
                </a:lnTo>
                <a:lnTo>
                  <a:pt x="0" y="2855"/>
                </a:lnTo>
                <a:lnTo>
                  <a:pt x="2859" y="0"/>
                </a:lnTo>
                <a:lnTo>
                  <a:pt x="6383" y="0"/>
                </a:lnTo>
              </a:path>
            </a:pathLst>
          </a:custGeom>
          <a:ln w="25513">
            <a:solidFill>
              <a:srgbClr val="5D4B50"/>
            </a:solidFill>
          </a:ln>
        </p:spPr>
        <p:txBody>
          <a:bodyPr wrap="square" lIns="0" tIns="0" rIns="0" bIns="0" rtlCol="0"/>
          <a:lstStyle/>
          <a:p>
            <a:endParaRPr/>
          </a:p>
        </p:txBody>
      </p:sp>
      <p:sp>
        <p:nvSpPr>
          <p:cNvPr id="40" name="object 40"/>
          <p:cNvSpPr/>
          <p:nvPr/>
        </p:nvSpPr>
        <p:spPr>
          <a:xfrm>
            <a:off x="9513055" y="3142549"/>
            <a:ext cx="13335" cy="13335"/>
          </a:xfrm>
          <a:custGeom>
            <a:avLst/>
            <a:gdLst/>
            <a:ahLst/>
            <a:cxnLst/>
            <a:rect l="l" t="t" r="r" b="b"/>
            <a:pathLst>
              <a:path w="13334" h="13335">
                <a:moveTo>
                  <a:pt x="6383" y="0"/>
                </a:moveTo>
                <a:lnTo>
                  <a:pt x="9907" y="0"/>
                </a:lnTo>
                <a:lnTo>
                  <a:pt x="12767" y="2855"/>
                </a:lnTo>
                <a:lnTo>
                  <a:pt x="12767" y="6373"/>
                </a:lnTo>
                <a:lnTo>
                  <a:pt x="12767" y="9891"/>
                </a:lnTo>
                <a:lnTo>
                  <a:pt x="9907" y="12746"/>
                </a:lnTo>
                <a:lnTo>
                  <a:pt x="6383" y="12746"/>
                </a:lnTo>
                <a:lnTo>
                  <a:pt x="2859" y="12746"/>
                </a:lnTo>
                <a:lnTo>
                  <a:pt x="0" y="9891"/>
                </a:lnTo>
                <a:lnTo>
                  <a:pt x="0" y="6373"/>
                </a:lnTo>
                <a:lnTo>
                  <a:pt x="0" y="2855"/>
                </a:lnTo>
                <a:lnTo>
                  <a:pt x="2859" y="0"/>
                </a:lnTo>
                <a:lnTo>
                  <a:pt x="6383" y="0"/>
                </a:lnTo>
              </a:path>
            </a:pathLst>
          </a:custGeom>
          <a:ln w="25513">
            <a:solidFill>
              <a:srgbClr val="5D4B50"/>
            </a:solidFill>
          </a:ln>
        </p:spPr>
        <p:txBody>
          <a:bodyPr wrap="square" lIns="0" tIns="0" rIns="0" bIns="0" rtlCol="0"/>
          <a:lstStyle/>
          <a:p>
            <a:endParaRPr/>
          </a:p>
        </p:txBody>
      </p:sp>
      <p:sp>
        <p:nvSpPr>
          <p:cNvPr id="41" name="object 41"/>
          <p:cNvSpPr/>
          <p:nvPr/>
        </p:nvSpPr>
        <p:spPr>
          <a:xfrm>
            <a:off x="9417302" y="2986713"/>
            <a:ext cx="306705" cy="315595"/>
          </a:xfrm>
          <a:custGeom>
            <a:avLst/>
            <a:gdLst/>
            <a:ahLst/>
            <a:cxnLst/>
            <a:rect l="l" t="t" r="r" b="b"/>
            <a:pathLst>
              <a:path w="306704" h="315595">
                <a:moveTo>
                  <a:pt x="0" y="0"/>
                </a:moveTo>
                <a:lnTo>
                  <a:pt x="0" y="162209"/>
                </a:lnTo>
                <a:lnTo>
                  <a:pt x="7809" y="210557"/>
                </a:lnTo>
                <a:lnTo>
                  <a:pt x="29557" y="252545"/>
                </a:lnTo>
                <a:lnTo>
                  <a:pt x="62721" y="285655"/>
                </a:lnTo>
                <a:lnTo>
                  <a:pt x="104777" y="307367"/>
                </a:lnTo>
                <a:lnTo>
                  <a:pt x="153205" y="315164"/>
                </a:lnTo>
                <a:lnTo>
                  <a:pt x="201633" y="307367"/>
                </a:lnTo>
                <a:lnTo>
                  <a:pt x="243690" y="285655"/>
                </a:lnTo>
                <a:lnTo>
                  <a:pt x="276853" y="252545"/>
                </a:lnTo>
                <a:lnTo>
                  <a:pt x="298601" y="210557"/>
                </a:lnTo>
                <a:lnTo>
                  <a:pt x="306411" y="162209"/>
                </a:lnTo>
                <a:lnTo>
                  <a:pt x="306411" y="0"/>
                </a:lnTo>
              </a:path>
            </a:pathLst>
          </a:custGeom>
          <a:ln w="25514">
            <a:solidFill>
              <a:srgbClr val="5D4B50"/>
            </a:solidFill>
          </a:ln>
        </p:spPr>
        <p:txBody>
          <a:bodyPr wrap="square" lIns="0" tIns="0" rIns="0" bIns="0" rtlCol="0"/>
          <a:lstStyle/>
          <a:p>
            <a:endParaRPr/>
          </a:p>
        </p:txBody>
      </p:sp>
      <p:sp>
        <p:nvSpPr>
          <p:cNvPr id="42" name="object 42"/>
          <p:cNvSpPr/>
          <p:nvPr/>
        </p:nvSpPr>
        <p:spPr>
          <a:xfrm>
            <a:off x="9311667" y="2894430"/>
            <a:ext cx="518159" cy="127000"/>
          </a:xfrm>
          <a:custGeom>
            <a:avLst/>
            <a:gdLst/>
            <a:ahLst/>
            <a:cxnLst/>
            <a:rect l="l" t="t" r="r" b="b"/>
            <a:pathLst>
              <a:path w="518159" h="127000">
                <a:moveTo>
                  <a:pt x="253172" y="866"/>
                </a:moveTo>
                <a:lnTo>
                  <a:pt x="256900" y="0"/>
                </a:lnTo>
                <a:lnTo>
                  <a:pt x="260781" y="0"/>
                </a:lnTo>
                <a:lnTo>
                  <a:pt x="264509" y="866"/>
                </a:lnTo>
                <a:lnTo>
                  <a:pt x="512319" y="57077"/>
                </a:lnTo>
                <a:lnTo>
                  <a:pt x="515766" y="57842"/>
                </a:lnTo>
                <a:lnTo>
                  <a:pt x="517937" y="61258"/>
                </a:lnTo>
                <a:lnTo>
                  <a:pt x="517171" y="64674"/>
                </a:lnTo>
                <a:lnTo>
                  <a:pt x="516635" y="67096"/>
                </a:lnTo>
                <a:lnTo>
                  <a:pt x="514745" y="68982"/>
                </a:lnTo>
                <a:lnTo>
                  <a:pt x="512319" y="69518"/>
                </a:lnTo>
                <a:lnTo>
                  <a:pt x="264637" y="125754"/>
                </a:lnTo>
                <a:lnTo>
                  <a:pt x="260909" y="126596"/>
                </a:lnTo>
                <a:lnTo>
                  <a:pt x="257028" y="126596"/>
                </a:lnTo>
                <a:lnTo>
                  <a:pt x="253300" y="125754"/>
                </a:lnTo>
                <a:lnTo>
                  <a:pt x="5617" y="69518"/>
                </a:lnTo>
                <a:lnTo>
                  <a:pt x="2170" y="68753"/>
                </a:lnTo>
                <a:lnTo>
                  <a:pt x="0" y="65337"/>
                </a:lnTo>
                <a:lnTo>
                  <a:pt x="766" y="61921"/>
                </a:lnTo>
                <a:lnTo>
                  <a:pt x="1327" y="59499"/>
                </a:lnTo>
                <a:lnTo>
                  <a:pt x="3191" y="57613"/>
                </a:lnTo>
                <a:lnTo>
                  <a:pt x="5617" y="57077"/>
                </a:lnTo>
                <a:lnTo>
                  <a:pt x="253172" y="866"/>
                </a:lnTo>
                <a:close/>
              </a:path>
            </a:pathLst>
          </a:custGeom>
          <a:ln w="25494">
            <a:solidFill>
              <a:srgbClr val="5D4B50"/>
            </a:solidFill>
          </a:ln>
        </p:spPr>
        <p:txBody>
          <a:bodyPr wrap="square" lIns="0" tIns="0" rIns="0" bIns="0" rtlCol="0"/>
          <a:lstStyle/>
          <a:p>
            <a:endParaRPr/>
          </a:p>
        </p:txBody>
      </p:sp>
      <p:sp>
        <p:nvSpPr>
          <p:cNvPr id="43" name="object 43"/>
          <p:cNvSpPr/>
          <p:nvPr/>
        </p:nvSpPr>
        <p:spPr>
          <a:xfrm>
            <a:off x="9417302" y="3072445"/>
            <a:ext cx="306705" cy="26034"/>
          </a:xfrm>
          <a:custGeom>
            <a:avLst/>
            <a:gdLst/>
            <a:ahLst/>
            <a:cxnLst/>
            <a:rect l="l" t="t" r="r" b="b"/>
            <a:pathLst>
              <a:path w="306704" h="26035">
                <a:moveTo>
                  <a:pt x="0" y="0"/>
                </a:moveTo>
                <a:lnTo>
                  <a:pt x="23938" y="14737"/>
                </a:lnTo>
                <a:lnTo>
                  <a:pt x="47876" y="22305"/>
                </a:lnTo>
                <a:lnTo>
                  <a:pt x="86178" y="25094"/>
                </a:lnTo>
                <a:lnTo>
                  <a:pt x="153205" y="25492"/>
                </a:lnTo>
                <a:lnTo>
                  <a:pt x="225619" y="21509"/>
                </a:lnTo>
                <a:lnTo>
                  <a:pt x="272897" y="12746"/>
                </a:lnTo>
                <a:lnTo>
                  <a:pt x="298631" y="3983"/>
                </a:lnTo>
                <a:lnTo>
                  <a:pt x="306411" y="0"/>
                </a:lnTo>
              </a:path>
            </a:pathLst>
          </a:custGeom>
          <a:ln w="25492">
            <a:solidFill>
              <a:srgbClr val="5D4B50"/>
            </a:solidFill>
          </a:ln>
        </p:spPr>
        <p:txBody>
          <a:bodyPr wrap="square" lIns="0" tIns="0" rIns="0" bIns="0" rtlCol="0"/>
          <a:lstStyle/>
          <a:p>
            <a:endParaRPr/>
          </a:p>
        </p:txBody>
      </p:sp>
      <p:sp>
        <p:nvSpPr>
          <p:cNvPr id="44" name="object 44"/>
          <p:cNvSpPr/>
          <p:nvPr/>
        </p:nvSpPr>
        <p:spPr>
          <a:xfrm>
            <a:off x="9315165" y="2963209"/>
            <a:ext cx="0" cy="135255"/>
          </a:xfrm>
          <a:custGeom>
            <a:avLst/>
            <a:gdLst/>
            <a:ahLst/>
            <a:cxnLst/>
            <a:rect l="l" t="t" r="r" b="b"/>
            <a:pathLst>
              <a:path h="135255">
                <a:moveTo>
                  <a:pt x="0" y="0"/>
                </a:moveTo>
                <a:lnTo>
                  <a:pt x="0" y="134728"/>
                </a:lnTo>
              </a:path>
            </a:pathLst>
          </a:custGeom>
          <a:ln w="25534">
            <a:solidFill>
              <a:srgbClr val="5D4B50"/>
            </a:solidFill>
          </a:ln>
        </p:spPr>
        <p:txBody>
          <a:bodyPr wrap="square" lIns="0" tIns="0" rIns="0" bIns="0" rtlCol="0"/>
          <a:lstStyle/>
          <a:p>
            <a:endParaRPr/>
          </a:p>
        </p:txBody>
      </p:sp>
      <p:sp>
        <p:nvSpPr>
          <p:cNvPr id="45" name="object 45"/>
          <p:cNvSpPr/>
          <p:nvPr/>
        </p:nvSpPr>
        <p:spPr>
          <a:xfrm>
            <a:off x="9289630" y="3097937"/>
            <a:ext cx="51435" cy="102235"/>
          </a:xfrm>
          <a:custGeom>
            <a:avLst/>
            <a:gdLst/>
            <a:ahLst/>
            <a:cxnLst/>
            <a:rect l="l" t="t" r="r" b="b"/>
            <a:pathLst>
              <a:path w="51434" h="102235">
                <a:moveTo>
                  <a:pt x="51068" y="101970"/>
                </a:moveTo>
                <a:lnTo>
                  <a:pt x="50357" y="75286"/>
                </a:lnTo>
                <a:lnTo>
                  <a:pt x="45798" y="49120"/>
                </a:lnTo>
                <a:lnTo>
                  <a:pt x="37491" y="23887"/>
                </a:lnTo>
                <a:lnTo>
                  <a:pt x="25534" y="0"/>
                </a:lnTo>
                <a:lnTo>
                  <a:pt x="13576" y="23887"/>
                </a:lnTo>
                <a:lnTo>
                  <a:pt x="5269" y="49120"/>
                </a:lnTo>
                <a:lnTo>
                  <a:pt x="711" y="75286"/>
                </a:lnTo>
                <a:lnTo>
                  <a:pt x="0" y="101970"/>
                </a:lnTo>
                <a:lnTo>
                  <a:pt x="51068" y="101970"/>
                </a:lnTo>
                <a:close/>
              </a:path>
            </a:pathLst>
          </a:custGeom>
          <a:ln w="25525">
            <a:solidFill>
              <a:srgbClr val="5D4B50"/>
            </a:solidFill>
          </a:ln>
        </p:spPr>
        <p:txBody>
          <a:bodyPr wrap="square" lIns="0" tIns="0" rIns="0" bIns="0" rtlCol="0"/>
          <a:lstStyle/>
          <a:p>
            <a:endParaRPr/>
          </a:p>
        </p:txBody>
      </p:sp>
      <p:sp>
        <p:nvSpPr>
          <p:cNvPr id="46" name="object 46"/>
          <p:cNvSpPr/>
          <p:nvPr/>
        </p:nvSpPr>
        <p:spPr>
          <a:xfrm>
            <a:off x="9438495" y="3354622"/>
            <a:ext cx="264160" cy="125730"/>
          </a:xfrm>
          <a:custGeom>
            <a:avLst/>
            <a:gdLst/>
            <a:ahLst/>
            <a:cxnLst/>
            <a:rect l="l" t="t" r="r" b="b"/>
            <a:pathLst>
              <a:path w="264159" h="125729">
                <a:moveTo>
                  <a:pt x="264024" y="0"/>
                </a:moveTo>
                <a:lnTo>
                  <a:pt x="132012" y="125703"/>
                </a:lnTo>
                <a:lnTo>
                  <a:pt x="0" y="0"/>
                </a:lnTo>
              </a:path>
            </a:pathLst>
          </a:custGeom>
          <a:ln w="25500">
            <a:solidFill>
              <a:srgbClr val="5D4B50"/>
            </a:solidFill>
          </a:ln>
        </p:spPr>
        <p:txBody>
          <a:bodyPr wrap="square" lIns="0" tIns="0" rIns="0" bIns="0" rtlCol="0"/>
          <a:lstStyle/>
          <a:p>
            <a:endParaRPr/>
          </a:p>
        </p:txBody>
      </p:sp>
      <p:sp>
        <p:nvSpPr>
          <p:cNvPr id="47" name="object 47"/>
          <p:cNvSpPr/>
          <p:nvPr/>
        </p:nvSpPr>
        <p:spPr>
          <a:xfrm>
            <a:off x="9698259" y="3097920"/>
            <a:ext cx="105373" cy="215292"/>
          </a:xfrm>
          <a:prstGeom prst="rect">
            <a:avLst/>
          </a:prstGeom>
          <a:blipFill>
            <a:blip r:embed="rId10" cstate="print"/>
            <a:stretch>
              <a:fillRect/>
            </a:stretch>
          </a:blipFill>
        </p:spPr>
        <p:txBody>
          <a:bodyPr wrap="square" lIns="0" tIns="0" rIns="0" bIns="0" rtlCol="0"/>
          <a:lstStyle/>
          <a:p>
            <a:endParaRPr/>
          </a:p>
        </p:txBody>
      </p:sp>
      <p:sp>
        <p:nvSpPr>
          <p:cNvPr id="48" name="object 48"/>
          <p:cNvSpPr/>
          <p:nvPr/>
        </p:nvSpPr>
        <p:spPr>
          <a:xfrm>
            <a:off x="9337357" y="3097920"/>
            <a:ext cx="105603" cy="215206"/>
          </a:xfrm>
          <a:prstGeom prst="rect">
            <a:avLst/>
          </a:prstGeom>
          <a:blipFill>
            <a:blip r:embed="rId11" cstate="print"/>
            <a:stretch>
              <a:fillRect/>
            </a:stretch>
          </a:blipFill>
        </p:spPr>
        <p:txBody>
          <a:bodyPr wrap="square" lIns="0" tIns="0" rIns="0" bIns="0" rtlCol="0"/>
          <a:lstStyle/>
          <a:p>
            <a:endParaRPr/>
          </a:p>
        </p:txBody>
      </p:sp>
      <p:sp>
        <p:nvSpPr>
          <p:cNvPr id="49" name="object 49"/>
          <p:cNvSpPr/>
          <p:nvPr/>
        </p:nvSpPr>
        <p:spPr>
          <a:xfrm>
            <a:off x="9199244" y="3843909"/>
            <a:ext cx="742950" cy="0"/>
          </a:xfrm>
          <a:custGeom>
            <a:avLst/>
            <a:gdLst/>
            <a:ahLst/>
            <a:cxnLst/>
            <a:rect l="l" t="t" r="r" b="b"/>
            <a:pathLst>
              <a:path w="742950">
                <a:moveTo>
                  <a:pt x="0" y="0"/>
                </a:moveTo>
                <a:lnTo>
                  <a:pt x="742950" y="0"/>
                </a:lnTo>
              </a:path>
            </a:pathLst>
          </a:custGeom>
          <a:ln w="12700">
            <a:solidFill>
              <a:srgbClr val="1F1F1F"/>
            </a:solidFill>
            <a:prstDash val="dot"/>
          </a:ln>
        </p:spPr>
        <p:txBody>
          <a:bodyPr wrap="square" lIns="0" tIns="0" rIns="0" bIns="0" rtlCol="0"/>
          <a:lstStyle/>
          <a:p>
            <a:endParaRPr/>
          </a:p>
        </p:txBody>
      </p:sp>
      <p:sp>
        <p:nvSpPr>
          <p:cNvPr id="50" name="object 50"/>
          <p:cNvSpPr txBox="1"/>
          <p:nvPr/>
        </p:nvSpPr>
        <p:spPr>
          <a:xfrm>
            <a:off x="353261" y="224821"/>
            <a:ext cx="1467485" cy="154940"/>
          </a:xfrm>
          <a:prstGeom prst="rect">
            <a:avLst/>
          </a:prstGeom>
        </p:spPr>
        <p:txBody>
          <a:bodyPr vert="horz" wrap="square" lIns="0" tIns="12700" rIns="0" bIns="0" rtlCol="0">
            <a:spAutoFit/>
          </a:bodyPr>
          <a:lstStyle/>
          <a:p>
            <a:pPr marL="12700">
              <a:lnSpc>
                <a:spcPct val="100000"/>
              </a:lnSpc>
              <a:spcBef>
                <a:spcPts val="100"/>
              </a:spcBef>
            </a:pPr>
            <a:r>
              <a:rPr sz="850" spc="-65" dirty="0">
                <a:solidFill>
                  <a:srgbClr val="7F7F7F"/>
                </a:solidFill>
                <a:latin typeface="Arial Black"/>
                <a:cs typeface="Arial Black"/>
              </a:rPr>
              <a:t>dois.</a:t>
            </a:r>
            <a:r>
              <a:rPr sz="850" spc="-65" dirty="0">
                <a:solidFill>
                  <a:srgbClr val="3F4B59"/>
                </a:solidFill>
                <a:latin typeface="Arial Black"/>
                <a:cs typeface="Arial Black"/>
              </a:rPr>
              <a:t>Métodos </a:t>
            </a:r>
            <a:r>
              <a:rPr sz="850" spc="-70" dirty="0">
                <a:solidFill>
                  <a:srgbClr val="3F4B59"/>
                </a:solidFill>
                <a:latin typeface="Arial Black"/>
                <a:cs typeface="Arial Black"/>
              </a:rPr>
              <a:t>de</a:t>
            </a:r>
            <a:r>
              <a:rPr sz="850" spc="-100" dirty="0">
                <a:solidFill>
                  <a:srgbClr val="3F4B59"/>
                </a:solidFill>
                <a:latin typeface="Arial Black"/>
                <a:cs typeface="Arial Black"/>
              </a:rPr>
              <a:t> </a:t>
            </a:r>
            <a:r>
              <a:rPr sz="850" spc="-85" dirty="0">
                <a:solidFill>
                  <a:srgbClr val="3F4B59"/>
                </a:solidFill>
                <a:latin typeface="Arial Black"/>
                <a:cs typeface="Arial Black"/>
              </a:rPr>
              <a:t>atualização</a:t>
            </a:r>
            <a:endParaRPr sz="850">
              <a:latin typeface="Arial Black"/>
              <a:cs typeface="Arial Black"/>
            </a:endParaRPr>
          </a:p>
        </p:txBody>
      </p:sp>
      <p:sp>
        <p:nvSpPr>
          <p:cNvPr id="51" name="object 51"/>
          <p:cNvSpPr txBox="1">
            <a:spLocks noGrp="1"/>
          </p:cNvSpPr>
          <p:nvPr>
            <p:ph type="title"/>
          </p:nvPr>
        </p:nvSpPr>
        <p:spPr>
          <a:xfrm>
            <a:off x="525462" y="923362"/>
            <a:ext cx="8848725" cy="474489"/>
          </a:xfrm>
          <a:prstGeom prst="rect">
            <a:avLst/>
          </a:prstGeom>
        </p:spPr>
        <p:txBody>
          <a:bodyPr vert="horz" wrap="square" lIns="0" tIns="12700" rIns="0" bIns="0" rtlCol="0">
            <a:spAutoFit/>
          </a:bodyPr>
          <a:lstStyle/>
          <a:p>
            <a:pPr marL="12700">
              <a:lnSpc>
                <a:spcPct val="100000"/>
              </a:lnSpc>
              <a:spcBef>
                <a:spcPts val="100"/>
              </a:spcBef>
            </a:pPr>
            <a:r>
              <a:rPr sz="3000" spc="-315" dirty="0"/>
              <a:t>Renovação </a:t>
            </a:r>
            <a:r>
              <a:rPr sz="3000" spc="-240" dirty="0"/>
              <a:t>da </a:t>
            </a:r>
            <a:r>
              <a:rPr sz="3000" spc="-290" dirty="0" err="1"/>
              <a:t>Pesquisa</a:t>
            </a:r>
            <a:r>
              <a:rPr sz="3000" spc="-290" dirty="0"/>
              <a:t> </a:t>
            </a:r>
            <a:r>
              <a:rPr sz="3000" spc="-305" dirty="0"/>
              <a:t>IPS: </a:t>
            </a:r>
            <a:r>
              <a:rPr sz="3000" spc="-160" dirty="0"/>
              <a:t>O</a:t>
            </a:r>
            <a:r>
              <a:rPr sz="3000" spc="75" dirty="0"/>
              <a:t> </a:t>
            </a:r>
            <a:r>
              <a:rPr sz="3000" spc="-310" dirty="0"/>
              <a:t>Processo</a:t>
            </a:r>
            <a:endParaRPr sz="3000" dirty="0"/>
          </a:p>
        </p:txBody>
      </p:sp>
      <p:sp>
        <p:nvSpPr>
          <p:cNvPr id="52" name="object 52"/>
          <p:cNvSpPr txBox="1"/>
          <p:nvPr/>
        </p:nvSpPr>
        <p:spPr>
          <a:xfrm>
            <a:off x="1536592" y="3611463"/>
            <a:ext cx="502920" cy="170180"/>
          </a:xfrm>
          <a:prstGeom prst="rect">
            <a:avLst/>
          </a:prstGeom>
        </p:spPr>
        <p:txBody>
          <a:bodyPr vert="horz" wrap="square" lIns="0" tIns="12700" rIns="0" bIns="0" rtlCol="0">
            <a:spAutoFit/>
          </a:bodyPr>
          <a:lstStyle/>
          <a:p>
            <a:pPr marL="12700">
              <a:lnSpc>
                <a:spcPct val="100000"/>
              </a:lnSpc>
              <a:spcBef>
                <a:spcPts val="100"/>
              </a:spcBef>
            </a:pPr>
            <a:r>
              <a:rPr sz="950" spc="-125" dirty="0">
                <a:solidFill>
                  <a:srgbClr val="1F1F1F"/>
                </a:solidFill>
                <a:latin typeface="Arial Black"/>
                <a:cs typeface="Arial Black"/>
              </a:rPr>
              <a:t>PASSO</a:t>
            </a:r>
            <a:r>
              <a:rPr sz="950" spc="-135" dirty="0">
                <a:solidFill>
                  <a:srgbClr val="1F1F1F"/>
                </a:solidFill>
                <a:latin typeface="Arial Black"/>
                <a:cs typeface="Arial Black"/>
              </a:rPr>
              <a:t> </a:t>
            </a:r>
            <a:r>
              <a:rPr sz="950" spc="-95" dirty="0">
                <a:solidFill>
                  <a:srgbClr val="1F1F1F"/>
                </a:solidFill>
                <a:latin typeface="Arial Black"/>
                <a:cs typeface="Arial Black"/>
              </a:rPr>
              <a:t>1</a:t>
            </a:r>
            <a:endParaRPr sz="950">
              <a:latin typeface="Arial Black"/>
              <a:cs typeface="Arial Black"/>
            </a:endParaRPr>
          </a:p>
        </p:txBody>
      </p:sp>
      <p:sp>
        <p:nvSpPr>
          <p:cNvPr id="53" name="object 53"/>
          <p:cNvSpPr txBox="1"/>
          <p:nvPr/>
        </p:nvSpPr>
        <p:spPr>
          <a:xfrm>
            <a:off x="4133929" y="3611463"/>
            <a:ext cx="502920" cy="170180"/>
          </a:xfrm>
          <a:prstGeom prst="rect">
            <a:avLst/>
          </a:prstGeom>
        </p:spPr>
        <p:txBody>
          <a:bodyPr vert="horz" wrap="square" lIns="0" tIns="12700" rIns="0" bIns="0" rtlCol="0">
            <a:spAutoFit/>
          </a:bodyPr>
          <a:lstStyle/>
          <a:p>
            <a:pPr marL="12700">
              <a:lnSpc>
                <a:spcPct val="100000"/>
              </a:lnSpc>
              <a:spcBef>
                <a:spcPts val="100"/>
              </a:spcBef>
            </a:pPr>
            <a:r>
              <a:rPr sz="950" spc="-125" dirty="0">
                <a:solidFill>
                  <a:srgbClr val="1F1F1F"/>
                </a:solidFill>
                <a:latin typeface="Arial Black"/>
                <a:cs typeface="Arial Black"/>
              </a:rPr>
              <a:t>PASSO</a:t>
            </a:r>
            <a:r>
              <a:rPr sz="950" spc="-135" dirty="0">
                <a:solidFill>
                  <a:srgbClr val="1F1F1F"/>
                </a:solidFill>
                <a:latin typeface="Arial Black"/>
                <a:cs typeface="Arial Black"/>
              </a:rPr>
              <a:t> </a:t>
            </a:r>
            <a:r>
              <a:rPr sz="950" spc="-95" dirty="0">
                <a:solidFill>
                  <a:srgbClr val="1F1F1F"/>
                </a:solidFill>
                <a:latin typeface="Arial Black"/>
                <a:cs typeface="Arial Black"/>
              </a:rPr>
              <a:t>2</a:t>
            </a:r>
            <a:endParaRPr sz="950">
              <a:latin typeface="Arial Black"/>
              <a:cs typeface="Arial Black"/>
            </a:endParaRPr>
          </a:p>
        </p:txBody>
      </p:sp>
      <p:sp>
        <p:nvSpPr>
          <p:cNvPr id="54" name="object 54"/>
          <p:cNvSpPr txBox="1"/>
          <p:nvPr/>
        </p:nvSpPr>
        <p:spPr>
          <a:xfrm>
            <a:off x="6741376" y="3605113"/>
            <a:ext cx="511809" cy="177800"/>
          </a:xfrm>
          <a:prstGeom prst="rect">
            <a:avLst/>
          </a:prstGeom>
        </p:spPr>
        <p:txBody>
          <a:bodyPr vert="horz" wrap="square" lIns="0" tIns="12700" rIns="0" bIns="0" rtlCol="0">
            <a:spAutoFit/>
          </a:bodyPr>
          <a:lstStyle/>
          <a:p>
            <a:pPr marL="12700">
              <a:lnSpc>
                <a:spcPct val="100000"/>
              </a:lnSpc>
              <a:spcBef>
                <a:spcPts val="100"/>
              </a:spcBef>
            </a:pPr>
            <a:r>
              <a:rPr sz="1000" spc="-150" dirty="0">
                <a:solidFill>
                  <a:srgbClr val="1F1F1F"/>
                </a:solidFill>
                <a:latin typeface="Arial Black"/>
                <a:cs typeface="Arial Black"/>
              </a:rPr>
              <a:t>ETAPA</a:t>
            </a:r>
            <a:r>
              <a:rPr sz="1000" spc="-130" dirty="0">
                <a:solidFill>
                  <a:srgbClr val="1F1F1F"/>
                </a:solidFill>
                <a:latin typeface="Arial Black"/>
                <a:cs typeface="Arial Black"/>
              </a:rPr>
              <a:t> </a:t>
            </a:r>
            <a:r>
              <a:rPr sz="1000" spc="-95" dirty="0">
                <a:solidFill>
                  <a:srgbClr val="1F1F1F"/>
                </a:solidFill>
                <a:latin typeface="Arial Black"/>
                <a:cs typeface="Arial Black"/>
              </a:rPr>
              <a:t>3</a:t>
            </a:r>
            <a:endParaRPr sz="1000">
              <a:latin typeface="Arial Black"/>
              <a:cs typeface="Arial Black"/>
            </a:endParaRPr>
          </a:p>
        </p:txBody>
      </p:sp>
      <p:sp>
        <p:nvSpPr>
          <p:cNvPr id="55" name="object 55"/>
          <p:cNvSpPr txBox="1"/>
          <p:nvPr/>
        </p:nvSpPr>
        <p:spPr>
          <a:xfrm>
            <a:off x="9305207" y="3611463"/>
            <a:ext cx="502920" cy="170180"/>
          </a:xfrm>
          <a:prstGeom prst="rect">
            <a:avLst/>
          </a:prstGeom>
        </p:spPr>
        <p:txBody>
          <a:bodyPr vert="horz" wrap="square" lIns="0" tIns="12700" rIns="0" bIns="0" rtlCol="0">
            <a:spAutoFit/>
          </a:bodyPr>
          <a:lstStyle/>
          <a:p>
            <a:pPr marL="12700">
              <a:lnSpc>
                <a:spcPct val="100000"/>
              </a:lnSpc>
              <a:spcBef>
                <a:spcPts val="100"/>
              </a:spcBef>
            </a:pPr>
            <a:r>
              <a:rPr sz="950" spc="-125" dirty="0">
                <a:solidFill>
                  <a:srgbClr val="1F1F1F"/>
                </a:solidFill>
                <a:latin typeface="Arial Black"/>
                <a:cs typeface="Arial Black"/>
              </a:rPr>
              <a:t>PASSO</a:t>
            </a:r>
            <a:r>
              <a:rPr sz="950" spc="-135" dirty="0">
                <a:solidFill>
                  <a:srgbClr val="1F1F1F"/>
                </a:solidFill>
                <a:latin typeface="Arial Black"/>
                <a:cs typeface="Arial Black"/>
              </a:rPr>
              <a:t> </a:t>
            </a:r>
            <a:r>
              <a:rPr sz="950" spc="-95" dirty="0">
                <a:solidFill>
                  <a:srgbClr val="1F1F1F"/>
                </a:solidFill>
                <a:latin typeface="Arial Black"/>
                <a:cs typeface="Arial Black"/>
              </a:rPr>
              <a:t>4</a:t>
            </a:r>
            <a:endParaRPr sz="950">
              <a:latin typeface="Arial Black"/>
              <a:cs typeface="Arial Black"/>
            </a:endParaRPr>
          </a:p>
        </p:txBody>
      </p:sp>
      <p:sp>
        <p:nvSpPr>
          <p:cNvPr id="56" name="object 56"/>
          <p:cNvSpPr txBox="1"/>
          <p:nvPr/>
        </p:nvSpPr>
        <p:spPr>
          <a:xfrm>
            <a:off x="1354099" y="3905032"/>
            <a:ext cx="855980" cy="737870"/>
          </a:xfrm>
          <a:prstGeom prst="rect">
            <a:avLst/>
          </a:prstGeom>
        </p:spPr>
        <p:txBody>
          <a:bodyPr vert="horz" wrap="square" lIns="0" tIns="7620" rIns="0" bIns="0" rtlCol="0">
            <a:spAutoFit/>
          </a:bodyPr>
          <a:lstStyle/>
          <a:p>
            <a:pPr marL="12700" marR="5080" indent="-74930" algn="ctr">
              <a:lnSpc>
                <a:spcPts val="1920"/>
              </a:lnSpc>
              <a:spcBef>
                <a:spcPts val="60"/>
              </a:spcBef>
            </a:pPr>
            <a:r>
              <a:rPr sz="1500" b="1" dirty="0">
                <a:solidFill>
                  <a:srgbClr val="1F1F1F"/>
                </a:solidFill>
                <a:latin typeface="Arial"/>
                <a:cs typeface="Arial"/>
              </a:rPr>
              <a:t>Revisão  </a:t>
            </a:r>
            <a:r>
              <a:rPr sz="1600" b="1" spc="55" dirty="0">
                <a:solidFill>
                  <a:srgbClr val="1F1F1F"/>
                </a:solidFill>
                <a:latin typeface="Arial"/>
                <a:cs typeface="Arial"/>
              </a:rPr>
              <a:t>da   </a:t>
            </a:r>
            <a:r>
              <a:rPr sz="1350" b="1" spc="75" dirty="0">
                <a:solidFill>
                  <a:srgbClr val="1F1F1F"/>
                </a:solidFill>
                <a:latin typeface="Arial"/>
                <a:cs typeface="Arial"/>
              </a:rPr>
              <a:t>literatura</a:t>
            </a:r>
            <a:endParaRPr sz="1350">
              <a:latin typeface="Arial"/>
              <a:cs typeface="Arial"/>
            </a:endParaRPr>
          </a:p>
        </p:txBody>
      </p:sp>
      <p:sp>
        <p:nvSpPr>
          <p:cNvPr id="57" name="object 57"/>
          <p:cNvSpPr txBox="1"/>
          <p:nvPr/>
        </p:nvSpPr>
        <p:spPr>
          <a:xfrm>
            <a:off x="3719190" y="3946513"/>
            <a:ext cx="1257300" cy="454025"/>
          </a:xfrm>
          <a:prstGeom prst="rect">
            <a:avLst/>
          </a:prstGeom>
        </p:spPr>
        <p:txBody>
          <a:bodyPr vert="horz" wrap="square" lIns="0" tIns="40640" rIns="0" bIns="0" rtlCol="0">
            <a:spAutoFit/>
          </a:bodyPr>
          <a:lstStyle/>
          <a:p>
            <a:pPr algn="ctr">
              <a:lnSpc>
                <a:spcPct val="100000"/>
              </a:lnSpc>
              <a:spcBef>
                <a:spcPts val="320"/>
              </a:spcBef>
            </a:pPr>
            <a:r>
              <a:rPr sz="950" b="1" spc="25" dirty="0">
                <a:solidFill>
                  <a:srgbClr val="1F1F1F"/>
                </a:solidFill>
                <a:latin typeface="Arial"/>
                <a:cs typeface="Arial"/>
              </a:rPr>
              <a:t>Desenvolvimento</a:t>
            </a:r>
            <a:r>
              <a:rPr sz="950" b="1" spc="-55" dirty="0">
                <a:solidFill>
                  <a:srgbClr val="1F1F1F"/>
                </a:solidFill>
                <a:latin typeface="Arial"/>
                <a:cs typeface="Arial"/>
              </a:rPr>
              <a:t> </a:t>
            </a:r>
            <a:r>
              <a:rPr sz="950" b="1" spc="25" dirty="0">
                <a:solidFill>
                  <a:srgbClr val="1F1F1F"/>
                </a:solidFill>
                <a:latin typeface="Arial"/>
                <a:cs typeface="Arial"/>
              </a:rPr>
              <a:t>de</a:t>
            </a:r>
            <a:endParaRPr sz="950">
              <a:latin typeface="Arial"/>
              <a:cs typeface="Arial"/>
            </a:endParaRPr>
          </a:p>
          <a:p>
            <a:pPr algn="ctr">
              <a:lnSpc>
                <a:spcPct val="100000"/>
              </a:lnSpc>
              <a:spcBef>
                <a:spcPts val="330"/>
              </a:spcBef>
            </a:pPr>
            <a:r>
              <a:rPr sz="1400" b="1" spc="45" dirty="0">
                <a:solidFill>
                  <a:srgbClr val="1F1F1F"/>
                </a:solidFill>
                <a:latin typeface="Arial"/>
                <a:cs typeface="Arial"/>
              </a:rPr>
              <a:t>elementos</a:t>
            </a:r>
            <a:endParaRPr sz="1400">
              <a:latin typeface="Arial"/>
              <a:cs typeface="Arial"/>
            </a:endParaRPr>
          </a:p>
        </p:txBody>
      </p:sp>
      <p:sp>
        <p:nvSpPr>
          <p:cNvPr id="58" name="object 58"/>
          <p:cNvSpPr txBox="1"/>
          <p:nvPr/>
        </p:nvSpPr>
        <p:spPr>
          <a:xfrm>
            <a:off x="6291588" y="3887354"/>
            <a:ext cx="1320165" cy="756920"/>
          </a:xfrm>
          <a:prstGeom prst="rect">
            <a:avLst/>
          </a:prstGeom>
        </p:spPr>
        <p:txBody>
          <a:bodyPr vert="horz" wrap="square" lIns="0" tIns="12700" rIns="0" bIns="0" rtlCol="0">
            <a:spAutoFit/>
          </a:bodyPr>
          <a:lstStyle/>
          <a:p>
            <a:pPr marL="12700" marR="5080" algn="ctr">
              <a:lnSpc>
                <a:spcPct val="114199"/>
              </a:lnSpc>
              <a:spcBef>
                <a:spcPts val="100"/>
              </a:spcBef>
            </a:pPr>
            <a:r>
              <a:rPr sz="1400" b="1" spc="10" dirty="0">
                <a:solidFill>
                  <a:srgbClr val="1F1F1F"/>
                </a:solidFill>
                <a:latin typeface="Arial"/>
                <a:cs typeface="Arial"/>
              </a:rPr>
              <a:t>Consultas</a:t>
            </a:r>
            <a:r>
              <a:rPr sz="1400" b="1" spc="-105" dirty="0">
                <a:solidFill>
                  <a:srgbClr val="1F1F1F"/>
                </a:solidFill>
                <a:latin typeface="Arial"/>
                <a:cs typeface="Arial"/>
              </a:rPr>
              <a:t> </a:t>
            </a:r>
            <a:r>
              <a:rPr sz="1400" b="1" spc="25" dirty="0">
                <a:solidFill>
                  <a:srgbClr val="1F1F1F"/>
                </a:solidFill>
                <a:latin typeface="Arial"/>
                <a:cs typeface="Arial"/>
              </a:rPr>
              <a:t>com </a:t>
            </a:r>
            <a:r>
              <a:rPr sz="1400" b="1" spc="10" dirty="0">
                <a:solidFill>
                  <a:srgbClr val="1F1F1F"/>
                </a:solidFill>
                <a:latin typeface="Arial"/>
                <a:cs typeface="Arial"/>
              </a:rPr>
              <a:t> </a:t>
            </a:r>
            <a:r>
              <a:rPr sz="1400" b="1" spc="45" dirty="0" err="1">
                <a:solidFill>
                  <a:srgbClr val="1F1F1F"/>
                </a:solidFill>
                <a:latin typeface="Arial"/>
                <a:cs typeface="Arial"/>
              </a:rPr>
              <a:t>partes</a:t>
            </a:r>
            <a:r>
              <a:rPr sz="1400" b="1" spc="45" dirty="0">
                <a:solidFill>
                  <a:srgbClr val="1F1F1F"/>
                </a:solidFill>
                <a:latin typeface="Arial"/>
                <a:cs typeface="Arial"/>
              </a:rPr>
              <a:t>  </a:t>
            </a:r>
            <a:r>
              <a:rPr sz="1400" b="1" spc="30" dirty="0" err="1">
                <a:solidFill>
                  <a:srgbClr val="1F1F1F"/>
                </a:solidFill>
                <a:latin typeface="Arial"/>
                <a:cs typeface="Arial"/>
              </a:rPr>
              <a:t>interessad</a:t>
            </a:r>
            <a:r>
              <a:rPr lang="es-ES" sz="1400" b="1" spc="30" dirty="0">
                <a:solidFill>
                  <a:srgbClr val="1F1F1F"/>
                </a:solidFill>
                <a:latin typeface="Arial"/>
                <a:cs typeface="Arial"/>
              </a:rPr>
              <a:t>as</a:t>
            </a:r>
            <a:endParaRPr sz="1400" dirty="0">
              <a:latin typeface="Arial"/>
              <a:cs typeface="Arial"/>
            </a:endParaRPr>
          </a:p>
        </p:txBody>
      </p:sp>
      <p:sp>
        <p:nvSpPr>
          <p:cNvPr id="59" name="object 59"/>
          <p:cNvSpPr txBox="1"/>
          <p:nvPr/>
        </p:nvSpPr>
        <p:spPr>
          <a:xfrm>
            <a:off x="8857563" y="3804084"/>
            <a:ext cx="1320165" cy="604653"/>
          </a:xfrm>
          <a:prstGeom prst="rect">
            <a:avLst/>
          </a:prstGeom>
        </p:spPr>
        <p:txBody>
          <a:bodyPr vert="horz" wrap="square" lIns="0" tIns="126365" rIns="0" bIns="0" rtlCol="0">
            <a:spAutoFit/>
          </a:bodyPr>
          <a:lstStyle/>
          <a:p>
            <a:pPr marL="12700">
              <a:lnSpc>
                <a:spcPct val="100000"/>
              </a:lnSpc>
              <a:spcBef>
                <a:spcPts val="995"/>
              </a:spcBef>
            </a:pPr>
            <a:r>
              <a:rPr sz="1400" b="1" spc="10" dirty="0">
                <a:solidFill>
                  <a:srgbClr val="1F1F1F"/>
                </a:solidFill>
                <a:latin typeface="Arial"/>
                <a:cs typeface="Arial"/>
              </a:rPr>
              <a:t>Consultas</a:t>
            </a:r>
            <a:r>
              <a:rPr sz="1400" b="1" spc="-90" dirty="0">
                <a:solidFill>
                  <a:srgbClr val="1F1F1F"/>
                </a:solidFill>
                <a:latin typeface="Arial"/>
                <a:cs typeface="Arial"/>
              </a:rPr>
              <a:t> </a:t>
            </a:r>
            <a:r>
              <a:rPr sz="1400" b="1" spc="25" dirty="0">
                <a:solidFill>
                  <a:srgbClr val="1F1F1F"/>
                </a:solidFill>
                <a:latin typeface="Arial"/>
                <a:cs typeface="Arial"/>
              </a:rPr>
              <a:t>com</a:t>
            </a:r>
            <a:endParaRPr sz="1400" dirty="0">
              <a:latin typeface="Arial"/>
              <a:cs typeface="Arial"/>
            </a:endParaRPr>
          </a:p>
          <a:p>
            <a:pPr marL="288925">
              <a:lnSpc>
                <a:spcPct val="100000"/>
              </a:lnSpc>
              <a:spcBef>
                <a:spcPts val="640"/>
              </a:spcBef>
            </a:pPr>
            <a:r>
              <a:rPr sz="1200" b="1" spc="10" dirty="0">
                <a:solidFill>
                  <a:srgbClr val="1F1F1F"/>
                </a:solidFill>
                <a:latin typeface="Arial"/>
                <a:cs typeface="Arial"/>
              </a:rPr>
              <a:t>especialistas</a:t>
            </a:r>
            <a:endParaRPr sz="1200" dirty="0">
              <a:latin typeface="Arial"/>
              <a:cs typeface="Arial"/>
            </a:endParaRP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50748" y="1123188"/>
            <a:ext cx="3115055" cy="255421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572109" y="1688927"/>
            <a:ext cx="229870" cy="349250"/>
          </a:xfrm>
          <a:custGeom>
            <a:avLst/>
            <a:gdLst/>
            <a:ahLst/>
            <a:cxnLst/>
            <a:rect l="l" t="t" r="r" b="b"/>
            <a:pathLst>
              <a:path w="229869" h="349250">
                <a:moveTo>
                  <a:pt x="0" y="94005"/>
                </a:moveTo>
                <a:lnTo>
                  <a:pt x="0" y="25524"/>
                </a:lnTo>
                <a:lnTo>
                  <a:pt x="2007" y="15592"/>
                </a:lnTo>
                <a:lnTo>
                  <a:pt x="7481" y="7478"/>
                </a:lnTo>
                <a:lnTo>
                  <a:pt x="15598" y="2006"/>
                </a:lnTo>
                <a:lnTo>
                  <a:pt x="25534" y="0"/>
                </a:lnTo>
                <a:lnTo>
                  <a:pt x="27857" y="0"/>
                </a:lnTo>
                <a:lnTo>
                  <a:pt x="30155" y="331"/>
                </a:lnTo>
                <a:lnTo>
                  <a:pt x="32377" y="944"/>
                </a:lnTo>
                <a:lnTo>
                  <a:pt x="229808" y="55719"/>
                </a:lnTo>
                <a:lnTo>
                  <a:pt x="229808" y="349248"/>
                </a:lnTo>
                <a:lnTo>
                  <a:pt x="18691" y="290542"/>
                </a:lnTo>
                <a:lnTo>
                  <a:pt x="0" y="266064"/>
                </a:lnTo>
                <a:lnTo>
                  <a:pt x="0" y="170578"/>
                </a:lnTo>
              </a:path>
            </a:pathLst>
          </a:custGeom>
          <a:ln w="25531">
            <a:solidFill>
              <a:srgbClr val="555651"/>
            </a:solidFill>
          </a:ln>
        </p:spPr>
        <p:txBody>
          <a:bodyPr wrap="square" lIns="0" tIns="0" rIns="0" bIns="0" rtlCol="0"/>
          <a:lstStyle/>
          <a:p>
            <a:endParaRPr/>
          </a:p>
        </p:txBody>
      </p:sp>
      <p:sp>
        <p:nvSpPr>
          <p:cNvPr id="4" name="object 4"/>
          <p:cNvSpPr/>
          <p:nvPr/>
        </p:nvSpPr>
        <p:spPr>
          <a:xfrm>
            <a:off x="1801918" y="1859507"/>
            <a:ext cx="229870" cy="179070"/>
          </a:xfrm>
          <a:custGeom>
            <a:avLst/>
            <a:gdLst/>
            <a:ahLst/>
            <a:cxnLst/>
            <a:rect l="l" t="t" r="r" b="b"/>
            <a:pathLst>
              <a:path w="229869" h="179069">
                <a:moveTo>
                  <a:pt x="0" y="178669"/>
                </a:moveTo>
                <a:lnTo>
                  <a:pt x="211117" y="119963"/>
                </a:lnTo>
                <a:lnTo>
                  <a:pt x="229808" y="95486"/>
                </a:lnTo>
                <a:lnTo>
                  <a:pt x="229808" y="0"/>
                </a:lnTo>
              </a:path>
            </a:pathLst>
          </a:custGeom>
          <a:ln w="25528">
            <a:solidFill>
              <a:srgbClr val="555651"/>
            </a:solidFill>
          </a:ln>
        </p:spPr>
        <p:txBody>
          <a:bodyPr wrap="square" lIns="0" tIns="0" rIns="0" bIns="0" rtlCol="0"/>
          <a:lstStyle/>
          <a:p>
            <a:endParaRPr/>
          </a:p>
        </p:txBody>
      </p:sp>
      <p:sp>
        <p:nvSpPr>
          <p:cNvPr id="5" name="object 5"/>
          <p:cNvSpPr/>
          <p:nvPr/>
        </p:nvSpPr>
        <p:spPr>
          <a:xfrm>
            <a:off x="1801918" y="1688930"/>
            <a:ext cx="229870" cy="94615"/>
          </a:xfrm>
          <a:custGeom>
            <a:avLst/>
            <a:gdLst/>
            <a:ahLst/>
            <a:cxnLst/>
            <a:rect l="l" t="t" r="r" b="b"/>
            <a:pathLst>
              <a:path w="229869" h="94614">
                <a:moveTo>
                  <a:pt x="229808" y="94005"/>
                </a:moveTo>
                <a:lnTo>
                  <a:pt x="229808" y="25524"/>
                </a:lnTo>
                <a:lnTo>
                  <a:pt x="227800" y="15592"/>
                </a:lnTo>
                <a:lnTo>
                  <a:pt x="222326" y="7478"/>
                </a:lnTo>
                <a:lnTo>
                  <a:pt x="214210" y="2006"/>
                </a:lnTo>
                <a:lnTo>
                  <a:pt x="204274" y="0"/>
                </a:lnTo>
                <a:lnTo>
                  <a:pt x="201950" y="0"/>
                </a:lnTo>
                <a:lnTo>
                  <a:pt x="199652" y="331"/>
                </a:lnTo>
                <a:lnTo>
                  <a:pt x="197431" y="944"/>
                </a:lnTo>
                <a:lnTo>
                  <a:pt x="0" y="55719"/>
                </a:lnTo>
              </a:path>
            </a:pathLst>
          </a:custGeom>
          <a:ln w="25525">
            <a:solidFill>
              <a:srgbClr val="555651"/>
            </a:solidFill>
          </a:ln>
        </p:spPr>
        <p:txBody>
          <a:bodyPr wrap="square" lIns="0" tIns="0" rIns="0" bIns="0" rtlCol="0"/>
          <a:lstStyle/>
          <a:p>
            <a:endParaRPr/>
          </a:p>
        </p:txBody>
      </p:sp>
      <p:sp>
        <p:nvSpPr>
          <p:cNvPr id="6" name="object 6"/>
          <p:cNvSpPr/>
          <p:nvPr/>
        </p:nvSpPr>
        <p:spPr>
          <a:xfrm>
            <a:off x="1680557" y="1438382"/>
            <a:ext cx="242770" cy="28891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852986" y="1777834"/>
            <a:ext cx="102235" cy="90805"/>
          </a:xfrm>
          <a:custGeom>
            <a:avLst/>
            <a:gdLst/>
            <a:ahLst/>
            <a:cxnLst/>
            <a:rect l="l" t="t" r="r" b="b"/>
            <a:pathLst>
              <a:path w="102235" h="90805">
                <a:moveTo>
                  <a:pt x="102137" y="0"/>
                </a:moveTo>
                <a:lnTo>
                  <a:pt x="9090" y="28076"/>
                </a:lnTo>
                <a:lnTo>
                  <a:pt x="3702" y="29684"/>
                </a:lnTo>
                <a:lnTo>
                  <a:pt x="0" y="34661"/>
                </a:lnTo>
                <a:lnTo>
                  <a:pt x="0" y="40277"/>
                </a:lnTo>
                <a:lnTo>
                  <a:pt x="0" y="77440"/>
                </a:lnTo>
                <a:lnTo>
                  <a:pt x="0" y="84485"/>
                </a:lnTo>
                <a:lnTo>
                  <a:pt x="5719" y="90202"/>
                </a:lnTo>
                <a:lnTo>
                  <a:pt x="12767" y="90202"/>
                </a:lnTo>
                <a:lnTo>
                  <a:pt x="14018" y="90202"/>
                </a:lnTo>
                <a:lnTo>
                  <a:pt x="15243" y="90023"/>
                </a:lnTo>
                <a:lnTo>
                  <a:pt x="16444" y="89666"/>
                </a:lnTo>
                <a:lnTo>
                  <a:pt x="102137" y="63810"/>
                </a:lnTo>
              </a:path>
            </a:pathLst>
          </a:custGeom>
          <a:ln w="25528">
            <a:solidFill>
              <a:srgbClr val="555651"/>
            </a:solidFill>
          </a:ln>
        </p:spPr>
        <p:txBody>
          <a:bodyPr wrap="square" lIns="0" tIns="0" rIns="0" bIns="0" rtlCol="0"/>
          <a:lstStyle/>
          <a:p>
            <a:endParaRPr/>
          </a:p>
        </p:txBody>
      </p:sp>
      <p:sp>
        <p:nvSpPr>
          <p:cNvPr id="8" name="object 8"/>
          <p:cNvSpPr/>
          <p:nvPr/>
        </p:nvSpPr>
        <p:spPr>
          <a:xfrm>
            <a:off x="1521042" y="1770175"/>
            <a:ext cx="102132" cy="102101"/>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1993424" y="1782941"/>
            <a:ext cx="76835" cy="76835"/>
          </a:xfrm>
          <a:custGeom>
            <a:avLst/>
            <a:gdLst/>
            <a:ahLst/>
            <a:cxnLst/>
            <a:rect l="l" t="t" r="r" b="b"/>
            <a:pathLst>
              <a:path w="76835" h="76835">
                <a:moveTo>
                  <a:pt x="38301" y="76572"/>
                </a:moveTo>
                <a:lnTo>
                  <a:pt x="53205" y="73562"/>
                </a:lnTo>
                <a:lnTo>
                  <a:pt x="65380" y="65354"/>
                </a:lnTo>
                <a:lnTo>
                  <a:pt x="73591" y="53184"/>
                </a:lnTo>
                <a:lnTo>
                  <a:pt x="76602" y="38286"/>
                </a:lnTo>
                <a:lnTo>
                  <a:pt x="73591" y="23388"/>
                </a:lnTo>
                <a:lnTo>
                  <a:pt x="65380" y="11217"/>
                </a:lnTo>
                <a:lnTo>
                  <a:pt x="53205" y="3010"/>
                </a:lnTo>
                <a:lnTo>
                  <a:pt x="38301" y="0"/>
                </a:lnTo>
                <a:lnTo>
                  <a:pt x="12767" y="0"/>
                </a:lnTo>
                <a:lnTo>
                  <a:pt x="5719" y="0"/>
                </a:lnTo>
                <a:lnTo>
                  <a:pt x="0" y="5717"/>
                </a:lnTo>
                <a:lnTo>
                  <a:pt x="0" y="12762"/>
                </a:lnTo>
                <a:lnTo>
                  <a:pt x="0" y="63810"/>
                </a:lnTo>
                <a:lnTo>
                  <a:pt x="0" y="70855"/>
                </a:lnTo>
                <a:lnTo>
                  <a:pt x="5719" y="76572"/>
                </a:lnTo>
                <a:lnTo>
                  <a:pt x="12767" y="76572"/>
                </a:lnTo>
                <a:lnTo>
                  <a:pt x="38301" y="76572"/>
                </a:lnTo>
                <a:close/>
              </a:path>
            </a:pathLst>
          </a:custGeom>
          <a:ln w="25529">
            <a:solidFill>
              <a:srgbClr val="555651"/>
            </a:solidFill>
          </a:ln>
        </p:spPr>
        <p:txBody>
          <a:bodyPr wrap="square" lIns="0" tIns="0" rIns="0" bIns="0" rtlCol="0"/>
          <a:lstStyle/>
          <a:p>
            <a:endParaRPr/>
          </a:p>
        </p:txBody>
      </p:sp>
      <p:sp>
        <p:nvSpPr>
          <p:cNvPr id="10" name="object 10"/>
          <p:cNvSpPr/>
          <p:nvPr/>
        </p:nvSpPr>
        <p:spPr>
          <a:xfrm>
            <a:off x="1430655" y="2400680"/>
            <a:ext cx="742950" cy="0"/>
          </a:xfrm>
          <a:custGeom>
            <a:avLst/>
            <a:gdLst/>
            <a:ahLst/>
            <a:cxnLst/>
            <a:rect l="l" t="t" r="r" b="b"/>
            <a:pathLst>
              <a:path w="742950">
                <a:moveTo>
                  <a:pt x="0" y="0"/>
                </a:moveTo>
                <a:lnTo>
                  <a:pt x="742950" y="0"/>
                </a:lnTo>
              </a:path>
            </a:pathLst>
          </a:custGeom>
          <a:ln w="12700">
            <a:solidFill>
              <a:srgbClr val="1F1F1F"/>
            </a:solidFill>
            <a:prstDash val="dot"/>
          </a:ln>
        </p:spPr>
        <p:txBody>
          <a:bodyPr wrap="square" lIns="0" tIns="0" rIns="0" bIns="0" rtlCol="0"/>
          <a:lstStyle/>
          <a:p>
            <a:endParaRPr/>
          </a:p>
        </p:txBody>
      </p:sp>
      <p:sp>
        <p:nvSpPr>
          <p:cNvPr id="11" name="object 11"/>
          <p:cNvSpPr/>
          <p:nvPr/>
        </p:nvSpPr>
        <p:spPr>
          <a:xfrm>
            <a:off x="1040891" y="3991355"/>
            <a:ext cx="1738109" cy="790955"/>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3788664" y="1376172"/>
            <a:ext cx="1175385" cy="379095"/>
          </a:xfrm>
          <a:custGeom>
            <a:avLst/>
            <a:gdLst/>
            <a:ahLst/>
            <a:cxnLst/>
            <a:rect l="l" t="t" r="r" b="b"/>
            <a:pathLst>
              <a:path w="1175385" h="379094">
                <a:moveTo>
                  <a:pt x="0" y="0"/>
                </a:moveTo>
                <a:lnTo>
                  <a:pt x="1175003" y="0"/>
                </a:lnTo>
                <a:lnTo>
                  <a:pt x="1175003" y="378713"/>
                </a:lnTo>
                <a:lnTo>
                  <a:pt x="0" y="378713"/>
                </a:lnTo>
                <a:lnTo>
                  <a:pt x="0" y="0"/>
                </a:lnTo>
                <a:close/>
              </a:path>
            </a:pathLst>
          </a:custGeom>
          <a:solidFill>
            <a:srgbClr val="ECA17D"/>
          </a:solidFill>
        </p:spPr>
        <p:txBody>
          <a:bodyPr wrap="square" lIns="0" tIns="0" rIns="0" bIns="0" rtlCol="0"/>
          <a:lstStyle/>
          <a:p>
            <a:endParaRPr/>
          </a:p>
        </p:txBody>
      </p:sp>
      <p:sp>
        <p:nvSpPr>
          <p:cNvPr id="13" name="object 13"/>
          <p:cNvSpPr/>
          <p:nvPr/>
        </p:nvSpPr>
        <p:spPr>
          <a:xfrm>
            <a:off x="5033009" y="1376172"/>
            <a:ext cx="1172210" cy="379095"/>
          </a:xfrm>
          <a:custGeom>
            <a:avLst/>
            <a:gdLst/>
            <a:ahLst/>
            <a:cxnLst/>
            <a:rect l="l" t="t" r="r" b="b"/>
            <a:pathLst>
              <a:path w="1172210" h="379094">
                <a:moveTo>
                  <a:pt x="0" y="0"/>
                </a:moveTo>
                <a:lnTo>
                  <a:pt x="1171956" y="0"/>
                </a:lnTo>
                <a:lnTo>
                  <a:pt x="1171956" y="378713"/>
                </a:lnTo>
                <a:lnTo>
                  <a:pt x="0" y="378713"/>
                </a:lnTo>
                <a:lnTo>
                  <a:pt x="0" y="0"/>
                </a:lnTo>
                <a:close/>
              </a:path>
            </a:pathLst>
          </a:custGeom>
          <a:solidFill>
            <a:srgbClr val="A7E1D0"/>
          </a:solidFill>
        </p:spPr>
        <p:txBody>
          <a:bodyPr wrap="square" lIns="0" tIns="0" rIns="0" bIns="0" rtlCol="0"/>
          <a:lstStyle/>
          <a:p>
            <a:endParaRPr/>
          </a:p>
        </p:txBody>
      </p:sp>
      <p:sp>
        <p:nvSpPr>
          <p:cNvPr id="14" name="object 14"/>
          <p:cNvSpPr/>
          <p:nvPr/>
        </p:nvSpPr>
        <p:spPr>
          <a:xfrm>
            <a:off x="6341364" y="1376172"/>
            <a:ext cx="2962910" cy="379095"/>
          </a:xfrm>
          <a:custGeom>
            <a:avLst/>
            <a:gdLst/>
            <a:ahLst/>
            <a:cxnLst/>
            <a:rect l="l" t="t" r="r" b="b"/>
            <a:pathLst>
              <a:path w="2962909" h="379094">
                <a:moveTo>
                  <a:pt x="0" y="0"/>
                </a:moveTo>
                <a:lnTo>
                  <a:pt x="2962656" y="0"/>
                </a:lnTo>
                <a:lnTo>
                  <a:pt x="2962656" y="378713"/>
                </a:lnTo>
                <a:lnTo>
                  <a:pt x="0" y="378713"/>
                </a:lnTo>
                <a:lnTo>
                  <a:pt x="0" y="0"/>
                </a:lnTo>
                <a:close/>
              </a:path>
            </a:pathLst>
          </a:custGeom>
          <a:solidFill>
            <a:srgbClr val="2C4056">
              <a:alpha val="70195"/>
            </a:srgbClr>
          </a:solidFill>
        </p:spPr>
        <p:txBody>
          <a:bodyPr wrap="square" lIns="0" tIns="0" rIns="0" bIns="0" rtlCol="0"/>
          <a:lstStyle/>
          <a:p>
            <a:endParaRPr/>
          </a:p>
        </p:txBody>
      </p:sp>
      <p:sp>
        <p:nvSpPr>
          <p:cNvPr id="15" name="object 15"/>
          <p:cNvSpPr/>
          <p:nvPr/>
        </p:nvSpPr>
        <p:spPr>
          <a:xfrm>
            <a:off x="9432797" y="1376172"/>
            <a:ext cx="1214755" cy="379095"/>
          </a:xfrm>
          <a:custGeom>
            <a:avLst/>
            <a:gdLst/>
            <a:ahLst/>
            <a:cxnLst/>
            <a:rect l="l" t="t" r="r" b="b"/>
            <a:pathLst>
              <a:path w="1214754" h="379094">
                <a:moveTo>
                  <a:pt x="0" y="0"/>
                </a:moveTo>
                <a:lnTo>
                  <a:pt x="1214627" y="0"/>
                </a:lnTo>
                <a:lnTo>
                  <a:pt x="1214627" y="378713"/>
                </a:lnTo>
                <a:lnTo>
                  <a:pt x="0" y="378713"/>
                </a:lnTo>
                <a:lnTo>
                  <a:pt x="0" y="0"/>
                </a:lnTo>
                <a:close/>
              </a:path>
            </a:pathLst>
          </a:custGeom>
          <a:solidFill>
            <a:srgbClr val="A2B5A2"/>
          </a:solidFill>
        </p:spPr>
        <p:txBody>
          <a:bodyPr wrap="square" lIns="0" tIns="0" rIns="0" bIns="0" rtlCol="0"/>
          <a:lstStyle/>
          <a:p>
            <a:endParaRPr/>
          </a:p>
        </p:txBody>
      </p:sp>
      <p:sp>
        <p:nvSpPr>
          <p:cNvPr id="16" name="object 16"/>
          <p:cNvSpPr/>
          <p:nvPr/>
        </p:nvSpPr>
        <p:spPr>
          <a:xfrm>
            <a:off x="10761726" y="1376172"/>
            <a:ext cx="1172210" cy="379095"/>
          </a:xfrm>
          <a:custGeom>
            <a:avLst/>
            <a:gdLst/>
            <a:ahLst/>
            <a:cxnLst/>
            <a:rect l="l" t="t" r="r" b="b"/>
            <a:pathLst>
              <a:path w="1172209" h="379094">
                <a:moveTo>
                  <a:pt x="0" y="0"/>
                </a:moveTo>
                <a:lnTo>
                  <a:pt x="1171955" y="0"/>
                </a:lnTo>
                <a:lnTo>
                  <a:pt x="1171955" y="378713"/>
                </a:lnTo>
                <a:lnTo>
                  <a:pt x="0" y="378713"/>
                </a:lnTo>
                <a:lnTo>
                  <a:pt x="0" y="0"/>
                </a:lnTo>
                <a:close/>
              </a:path>
            </a:pathLst>
          </a:custGeom>
          <a:solidFill>
            <a:srgbClr val="8DBDA9"/>
          </a:solidFill>
        </p:spPr>
        <p:txBody>
          <a:bodyPr wrap="square" lIns="0" tIns="0" rIns="0" bIns="0" rtlCol="0"/>
          <a:lstStyle/>
          <a:p>
            <a:endParaRPr/>
          </a:p>
        </p:txBody>
      </p:sp>
      <p:sp>
        <p:nvSpPr>
          <p:cNvPr id="17" name="object 17"/>
          <p:cNvSpPr/>
          <p:nvPr/>
        </p:nvSpPr>
        <p:spPr>
          <a:xfrm>
            <a:off x="6342888" y="1806701"/>
            <a:ext cx="978535" cy="1099063"/>
          </a:xfrm>
          <a:custGeom>
            <a:avLst/>
            <a:gdLst/>
            <a:ahLst/>
            <a:cxnLst/>
            <a:rect l="l" t="t" r="r" b="b"/>
            <a:pathLst>
              <a:path w="978534" h="1570989">
                <a:moveTo>
                  <a:pt x="0" y="0"/>
                </a:moveTo>
                <a:lnTo>
                  <a:pt x="978408" y="0"/>
                </a:lnTo>
                <a:lnTo>
                  <a:pt x="978408" y="1570481"/>
                </a:lnTo>
                <a:lnTo>
                  <a:pt x="0" y="1570481"/>
                </a:lnTo>
                <a:lnTo>
                  <a:pt x="0" y="0"/>
                </a:lnTo>
                <a:close/>
              </a:path>
            </a:pathLst>
          </a:custGeom>
          <a:solidFill>
            <a:srgbClr val="2C4056">
              <a:alpha val="19999"/>
            </a:srgbClr>
          </a:solidFill>
        </p:spPr>
        <p:txBody>
          <a:bodyPr wrap="square" lIns="0" tIns="0" rIns="0" bIns="0" rtlCol="0"/>
          <a:lstStyle/>
          <a:p>
            <a:endParaRPr/>
          </a:p>
        </p:txBody>
      </p:sp>
      <p:sp>
        <p:nvSpPr>
          <p:cNvPr id="18" name="object 18"/>
          <p:cNvSpPr/>
          <p:nvPr/>
        </p:nvSpPr>
        <p:spPr>
          <a:xfrm>
            <a:off x="7376032" y="1805986"/>
            <a:ext cx="826135" cy="962660"/>
          </a:xfrm>
          <a:custGeom>
            <a:avLst/>
            <a:gdLst/>
            <a:ahLst/>
            <a:cxnLst/>
            <a:rect l="l" t="t" r="r" b="b"/>
            <a:pathLst>
              <a:path w="826134" h="962660">
                <a:moveTo>
                  <a:pt x="0" y="0"/>
                </a:moveTo>
                <a:lnTo>
                  <a:pt x="826007" y="0"/>
                </a:lnTo>
                <a:lnTo>
                  <a:pt x="826007" y="962405"/>
                </a:lnTo>
                <a:lnTo>
                  <a:pt x="0" y="962405"/>
                </a:lnTo>
                <a:lnTo>
                  <a:pt x="0" y="0"/>
                </a:lnTo>
                <a:close/>
              </a:path>
            </a:pathLst>
          </a:custGeom>
          <a:solidFill>
            <a:srgbClr val="2C4056">
              <a:alpha val="19999"/>
            </a:srgbClr>
          </a:solidFill>
        </p:spPr>
        <p:txBody>
          <a:bodyPr wrap="square" lIns="0" tIns="0" rIns="0" bIns="0" rtlCol="0"/>
          <a:lstStyle/>
          <a:p>
            <a:endParaRPr/>
          </a:p>
        </p:txBody>
      </p:sp>
      <p:sp>
        <p:nvSpPr>
          <p:cNvPr id="19" name="object 19"/>
          <p:cNvSpPr/>
          <p:nvPr/>
        </p:nvSpPr>
        <p:spPr>
          <a:xfrm>
            <a:off x="7416545" y="2785110"/>
            <a:ext cx="826135" cy="2416810"/>
          </a:xfrm>
          <a:custGeom>
            <a:avLst/>
            <a:gdLst/>
            <a:ahLst/>
            <a:cxnLst/>
            <a:rect l="l" t="t" r="r" b="b"/>
            <a:pathLst>
              <a:path w="826134" h="2416810">
                <a:moveTo>
                  <a:pt x="0" y="0"/>
                </a:moveTo>
                <a:lnTo>
                  <a:pt x="826007" y="0"/>
                </a:lnTo>
                <a:lnTo>
                  <a:pt x="826007" y="2416302"/>
                </a:lnTo>
                <a:lnTo>
                  <a:pt x="0" y="2416302"/>
                </a:lnTo>
                <a:lnTo>
                  <a:pt x="0" y="0"/>
                </a:lnTo>
                <a:close/>
              </a:path>
            </a:pathLst>
          </a:custGeom>
          <a:solidFill>
            <a:srgbClr val="2C4056">
              <a:alpha val="19999"/>
            </a:srgbClr>
          </a:solidFill>
        </p:spPr>
        <p:txBody>
          <a:bodyPr wrap="square" lIns="0" tIns="0" rIns="0" bIns="0" rtlCol="0"/>
          <a:lstStyle/>
          <a:p>
            <a:endParaRPr/>
          </a:p>
        </p:txBody>
      </p:sp>
      <p:sp>
        <p:nvSpPr>
          <p:cNvPr id="20" name="object 20"/>
          <p:cNvSpPr/>
          <p:nvPr/>
        </p:nvSpPr>
        <p:spPr>
          <a:xfrm>
            <a:off x="8307674" y="1787846"/>
            <a:ext cx="919480" cy="2235835"/>
          </a:xfrm>
          <a:custGeom>
            <a:avLst/>
            <a:gdLst/>
            <a:ahLst/>
            <a:cxnLst/>
            <a:rect l="l" t="t" r="r" b="b"/>
            <a:pathLst>
              <a:path w="919479" h="2235835">
                <a:moveTo>
                  <a:pt x="0" y="0"/>
                </a:moveTo>
                <a:lnTo>
                  <a:pt x="918972" y="0"/>
                </a:lnTo>
                <a:lnTo>
                  <a:pt x="918972" y="2235708"/>
                </a:lnTo>
                <a:lnTo>
                  <a:pt x="0" y="2235708"/>
                </a:lnTo>
                <a:lnTo>
                  <a:pt x="0" y="0"/>
                </a:lnTo>
                <a:close/>
              </a:path>
            </a:pathLst>
          </a:custGeom>
          <a:solidFill>
            <a:srgbClr val="2C4056">
              <a:alpha val="19999"/>
            </a:srgbClr>
          </a:solidFill>
        </p:spPr>
        <p:txBody>
          <a:bodyPr wrap="square" lIns="0" tIns="0" rIns="0" bIns="0" rtlCol="0"/>
          <a:lstStyle/>
          <a:p>
            <a:endParaRPr/>
          </a:p>
        </p:txBody>
      </p:sp>
      <p:sp>
        <p:nvSpPr>
          <p:cNvPr id="21" name="object 21"/>
          <p:cNvSpPr/>
          <p:nvPr/>
        </p:nvSpPr>
        <p:spPr>
          <a:xfrm>
            <a:off x="4889753" y="1474469"/>
            <a:ext cx="97790" cy="182880"/>
          </a:xfrm>
          <a:custGeom>
            <a:avLst/>
            <a:gdLst/>
            <a:ahLst/>
            <a:cxnLst/>
            <a:rect l="l" t="t" r="r" b="b"/>
            <a:pathLst>
              <a:path w="97789" h="182880">
                <a:moveTo>
                  <a:pt x="0" y="0"/>
                </a:moveTo>
                <a:lnTo>
                  <a:pt x="0" y="182880"/>
                </a:lnTo>
                <a:lnTo>
                  <a:pt x="97536" y="91440"/>
                </a:lnTo>
                <a:lnTo>
                  <a:pt x="0" y="0"/>
                </a:lnTo>
                <a:close/>
              </a:path>
            </a:pathLst>
          </a:custGeom>
          <a:solidFill>
            <a:srgbClr val="E47944"/>
          </a:solidFill>
        </p:spPr>
        <p:txBody>
          <a:bodyPr wrap="square" lIns="0" tIns="0" rIns="0" bIns="0" rtlCol="0"/>
          <a:lstStyle/>
          <a:p>
            <a:endParaRPr/>
          </a:p>
        </p:txBody>
      </p:sp>
      <p:sp>
        <p:nvSpPr>
          <p:cNvPr id="22" name="object 22"/>
          <p:cNvSpPr/>
          <p:nvPr/>
        </p:nvSpPr>
        <p:spPr>
          <a:xfrm>
            <a:off x="6204965" y="1474469"/>
            <a:ext cx="83820" cy="182880"/>
          </a:xfrm>
          <a:custGeom>
            <a:avLst/>
            <a:gdLst/>
            <a:ahLst/>
            <a:cxnLst/>
            <a:rect l="l" t="t" r="r" b="b"/>
            <a:pathLst>
              <a:path w="83820" h="182880">
                <a:moveTo>
                  <a:pt x="0" y="0"/>
                </a:moveTo>
                <a:lnTo>
                  <a:pt x="0" y="182880"/>
                </a:lnTo>
                <a:lnTo>
                  <a:pt x="83820" y="91440"/>
                </a:lnTo>
                <a:lnTo>
                  <a:pt x="0" y="0"/>
                </a:lnTo>
                <a:close/>
              </a:path>
            </a:pathLst>
          </a:custGeom>
          <a:solidFill>
            <a:srgbClr val="40B088"/>
          </a:solidFill>
        </p:spPr>
        <p:txBody>
          <a:bodyPr wrap="square" lIns="0" tIns="0" rIns="0" bIns="0" rtlCol="0"/>
          <a:lstStyle/>
          <a:p>
            <a:endParaRPr/>
          </a:p>
        </p:txBody>
      </p:sp>
      <p:sp>
        <p:nvSpPr>
          <p:cNvPr id="23" name="object 23"/>
          <p:cNvSpPr/>
          <p:nvPr/>
        </p:nvSpPr>
        <p:spPr>
          <a:xfrm>
            <a:off x="9304019" y="1474469"/>
            <a:ext cx="83820" cy="182880"/>
          </a:xfrm>
          <a:custGeom>
            <a:avLst/>
            <a:gdLst/>
            <a:ahLst/>
            <a:cxnLst/>
            <a:rect l="l" t="t" r="r" b="b"/>
            <a:pathLst>
              <a:path w="83820" h="182880">
                <a:moveTo>
                  <a:pt x="0" y="0"/>
                </a:moveTo>
                <a:lnTo>
                  <a:pt x="0" y="182880"/>
                </a:lnTo>
                <a:lnTo>
                  <a:pt x="83820" y="91440"/>
                </a:lnTo>
                <a:lnTo>
                  <a:pt x="0" y="0"/>
                </a:lnTo>
                <a:close/>
              </a:path>
            </a:pathLst>
          </a:custGeom>
          <a:solidFill>
            <a:srgbClr val="2C4056"/>
          </a:solidFill>
        </p:spPr>
        <p:txBody>
          <a:bodyPr wrap="square" lIns="0" tIns="0" rIns="0" bIns="0" rtlCol="0"/>
          <a:lstStyle/>
          <a:p>
            <a:endParaRPr/>
          </a:p>
        </p:txBody>
      </p:sp>
      <p:sp>
        <p:nvSpPr>
          <p:cNvPr id="24" name="object 24"/>
          <p:cNvSpPr/>
          <p:nvPr/>
        </p:nvSpPr>
        <p:spPr>
          <a:xfrm>
            <a:off x="8251697" y="1987295"/>
            <a:ext cx="83820" cy="182880"/>
          </a:xfrm>
          <a:custGeom>
            <a:avLst/>
            <a:gdLst/>
            <a:ahLst/>
            <a:cxnLst/>
            <a:rect l="l" t="t" r="r" b="b"/>
            <a:pathLst>
              <a:path w="83820" h="182880">
                <a:moveTo>
                  <a:pt x="0" y="0"/>
                </a:moveTo>
                <a:lnTo>
                  <a:pt x="0" y="182880"/>
                </a:lnTo>
                <a:lnTo>
                  <a:pt x="83820" y="91440"/>
                </a:lnTo>
                <a:lnTo>
                  <a:pt x="0" y="0"/>
                </a:lnTo>
                <a:close/>
              </a:path>
            </a:pathLst>
          </a:custGeom>
          <a:solidFill>
            <a:srgbClr val="2C4056"/>
          </a:solidFill>
        </p:spPr>
        <p:txBody>
          <a:bodyPr wrap="square" lIns="0" tIns="0" rIns="0" bIns="0" rtlCol="0"/>
          <a:lstStyle/>
          <a:p>
            <a:endParaRPr/>
          </a:p>
        </p:txBody>
      </p:sp>
      <p:sp>
        <p:nvSpPr>
          <p:cNvPr id="25" name="object 25"/>
          <p:cNvSpPr/>
          <p:nvPr/>
        </p:nvSpPr>
        <p:spPr>
          <a:xfrm>
            <a:off x="7321295" y="1987295"/>
            <a:ext cx="83820" cy="182880"/>
          </a:xfrm>
          <a:custGeom>
            <a:avLst/>
            <a:gdLst/>
            <a:ahLst/>
            <a:cxnLst/>
            <a:rect l="l" t="t" r="r" b="b"/>
            <a:pathLst>
              <a:path w="83820" h="182880">
                <a:moveTo>
                  <a:pt x="0" y="0"/>
                </a:moveTo>
                <a:lnTo>
                  <a:pt x="0" y="182880"/>
                </a:lnTo>
                <a:lnTo>
                  <a:pt x="83820" y="91440"/>
                </a:lnTo>
                <a:lnTo>
                  <a:pt x="0" y="0"/>
                </a:lnTo>
                <a:close/>
              </a:path>
            </a:pathLst>
          </a:custGeom>
          <a:solidFill>
            <a:srgbClr val="2C4056"/>
          </a:solidFill>
        </p:spPr>
        <p:txBody>
          <a:bodyPr wrap="square" lIns="0" tIns="0" rIns="0" bIns="0" rtlCol="0"/>
          <a:lstStyle/>
          <a:p>
            <a:endParaRPr/>
          </a:p>
        </p:txBody>
      </p:sp>
      <p:sp>
        <p:nvSpPr>
          <p:cNvPr id="26" name="object 26"/>
          <p:cNvSpPr/>
          <p:nvPr/>
        </p:nvSpPr>
        <p:spPr>
          <a:xfrm>
            <a:off x="10647424" y="1474469"/>
            <a:ext cx="88900" cy="182880"/>
          </a:xfrm>
          <a:custGeom>
            <a:avLst/>
            <a:gdLst/>
            <a:ahLst/>
            <a:cxnLst/>
            <a:rect l="l" t="t" r="r" b="b"/>
            <a:pathLst>
              <a:path w="88900" h="182880">
                <a:moveTo>
                  <a:pt x="0" y="0"/>
                </a:moveTo>
                <a:lnTo>
                  <a:pt x="0" y="182880"/>
                </a:lnTo>
                <a:lnTo>
                  <a:pt x="88392" y="91440"/>
                </a:lnTo>
                <a:lnTo>
                  <a:pt x="0" y="0"/>
                </a:lnTo>
                <a:close/>
              </a:path>
            </a:pathLst>
          </a:custGeom>
          <a:solidFill>
            <a:srgbClr val="687E67"/>
          </a:solidFill>
        </p:spPr>
        <p:txBody>
          <a:bodyPr wrap="square" lIns="0" tIns="0" rIns="0" bIns="0" rtlCol="0"/>
          <a:lstStyle/>
          <a:p>
            <a:endParaRPr/>
          </a:p>
        </p:txBody>
      </p:sp>
      <p:sp>
        <p:nvSpPr>
          <p:cNvPr id="27" name="object 27"/>
          <p:cNvSpPr/>
          <p:nvPr/>
        </p:nvSpPr>
        <p:spPr>
          <a:xfrm>
            <a:off x="6309740" y="1327022"/>
            <a:ext cx="3078480" cy="4222750"/>
          </a:xfrm>
          <a:custGeom>
            <a:avLst/>
            <a:gdLst/>
            <a:ahLst/>
            <a:cxnLst/>
            <a:rect l="l" t="t" r="r" b="b"/>
            <a:pathLst>
              <a:path w="3078479" h="4222750">
                <a:moveTo>
                  <a:pt x="0" y="0"/>
                </a:moveTo>
                <a:lnTo>
                  <a:pt x="3078480" y="0"/>
                </a:lnTo>
                <a:lnTo>
                  <a:pt x="3078480" y="4222242"/>
                </a:lnTo>
                <a:lnTo>
                  <a:pt x="0" y="4222242"/>
                </a:lnTo>
                <a:lnTo>
                  <a:pt x="0" y="0"/>
                </a:lnTo>
                <a:close/>
              </a:path>
            </a:pathLst>
          </a:custGeom>
          <a:ln w="12700">
            <a:solidFill>
              <a:srgbClr val="1F1F1F"/>
            </a:solidFill>
          </a:ln>
        </p:spPr>
        <p:txBody>
          <a:bodyPr wrap="square" lIns="0" tIns="0" rIns="0" bIns="0" rtlCol="0"/>
          <a:lstStyle/>
          <a:p>
            <a:endParaRPr/>
          </a:p>
        </p:txBody>
      </p:sp>
      <p:sp>
        <p:nvSpPr>
          <p:cNvPr id="28" name="object 28"/>
          <p:cNvSpPr/>
          <p:nvPr/>
        </p:nvSpPr>
        <p:spPr>
          <a:xfrm>
            <a:off x="3944873" y="1484375"/>
            <a:ext cx="170687" cy="195833"/>
          </a:xfrm>
          <a:prstGeom prst="rect">
            <a:avLst/>
          </a:prstGeom>
          <a:blipFill>
            <a:blip r:embed="rId7" cstate="print"/>
            <a:stretch>
              <a:fillRect/>
            </a:stretch>
          </a:blipFill>
        </p:spPr>
        <p:txBody>
          <a:bodyPr wrap="square" lIns="0" tIns="0" rIns="0" bIns="0" rtlCol="0"/>
          <a:lstStyle/>
          <a:p>
            <a:endParaRPr/>
          </a:p>
        </p:txBody>
      </p:sp>
      <p:sp>
        <p:nvSpPr>
          <p:cNvPr id="29" name="object 29"/>
          <p:cNvSpPr/>
          <p:nvPr/>
        </p:nvSpPr>
        <p:spPr>
          <a:xfrm>
            <a:off x="5170170" y="1484375"/>
            <a:ext cx="124205" cy="172974"/>
          </a:xfrm>
          <a:prstGeom prst="rect">
            <a:avLst/>
          </a:prstGeom>
          <a:blipFill>
            <a:blip r:embed="rId8" cstate="print"/>
            <a:stretch>
              <a:fillRect/>
            </a:stretch>
          </a:blipFill>
        </p:spPr>
        <p:txBody>
          <a:bodyPr wrap="square" lIns="0" tIns="0" rIns="0" bIns="0" rtlCol="0"/>
          <a:lstStyle/>
          <a:p>
            <a:endParaRPr/>
          </a:p>
        </p:txBody>
      </p:sp>
      <p:sp>
        <p:nvSpPr>
          <p:cNvPr id="30" name="object 30"/>
          <p:cNvSpPr/>
          <p:nvPr/>
        </p:nvSpPr>
        <p:spPr>
          <a:xfrm>
            <a:off x="6796278" y="1464563"/>
            <a:ext cx="147066" cy="195072"/>
          </a:xfrm>
          <a:prstGeom prst="rect">
            <a:avLst/>
          </a:prstGeom>
          <a:blipFill>
            <a:blip r:embed="rId9" cstate="print"/>
            <a:stretch>
              <a:fillRect/>
            </a:stretch>
          </a:blipFill>
        </p:spPr>
        <p:txBody>
          <a:bodyPr wrap="square" lIns="0" tIns="0" rIns="0" bIns="0" rtlCol="0"/>
          <a:lstStyle/>
          <a:p>
            <a:endParaRPr/>
          </a:p>
        </p:txBody>
      </p:sp>
      <p:sp>
        <p:nvSpPr>
          <p:cNvPr id="31" name="object 31"/>
          <p:cNvSpPr/>
          <p:nvPr/>
        </p:nvSpPr>
        <p:spPr>
          <a:xfrm>
            <a:off x="9541764" y="1478280"/>
            <a:ext cx="136398" cy="195833"/>
          </a:xfrm>
          <a:prstGeom prst="rect">
            <a:avLst/>
          </a:prstGeom>
          <a:blipFill>
            <a:blip r:embed="rId10" cstate="print"/>
            <a:stretch>
              <a:fillRect/>
            </a:stretch>
          </a:blipFill>
        </p:spPr>
        <p:txBody>
          <a:bodyPr wrap="square" lIns="0" tIns="0" rIns="0" bIns="0" rtlCol="0"/>
          <a:lstStyle/>
          <a:p>
            <a:endParaRPr/>
          </a:p>
        </p:txBody>
      </p:sp>
      <p:sp>
        <p:nvSpPr>
          <p:cNvPr id="32" name="object 32"/>
          <p:cNvSpPr/>
          <p:nvPr/>
        </p:nvSpPr>
        <p:spPr>
          <a:xfrm>
            <a:off x="10833354" y="1484375"/>
            <a:ext cx="147066" cy="195833"/>
          </a:xfrm>
          <a:prstGeom prst="rect">
            <a:avLst/>
          </a:prstGeom>
          <a:blipFill>
            <a:blip r:embed="rId11" cstate="print"/>
            <a:stretch>
              <a:fillRect/>
            </a:stretch>
          </a:blipFill>
        </p:spPr>
        <p:txBody>
          <a:bodyPr wrap="square" lIns="0" tIns="0" rIns="0" bIns="0" rtlCol="0"/>
          <a:lstStyle/>
          <a:p>
            <a:endParaRPr/>
          </a:p>
        </p:txBody>
      </p:sp>
      <p:sp>
        <p:nvSpPr>
          <p:cNvPr id="33" name="object 33"/>
          <p:cNvSpPr txBox="1"/>
          <p:nvPr/>
        </p:nvSpPr>
        <p:spPr>
          <a:xfrm>
            <a:off x="353261" y="224821"/>
            <a:ext cx="1467485" cy="154940"/>
          </a:xfrm>
          <a:prstGeom prst="rect">
            <a:avLst/>
          </a:prstGeom>
        </p:spPr>
        <p:txBody>
          <a:bodyPr vert="horz" wrap="square" lIns="0" tIns="12700" rIns="0" bIns="0" rtlCol="0">
            <a:spAutoFit/>
          </a:bodyPr>
          <a:lstStyle/>
          <a:p>
            <a:pPr marL="12700">
              <a:lnSpc>
                <a:spcPct val="100000"/>
              </a:lnSpc>
              <a:spcBef>
                <a:spcPts val="100"/>
              </a:spcBef>
            </a:pPr>
            <a:r>
              <a:rPr sz="850" spc="-65" dirty="0">
                <a:solidFill>
                  <a:srgbClr val="7F7F7F"/>
                </a:solidFill>
                <a:latin typeface="Arial Black"/>
                <a:cs typeface="Arial Black"/>
              </a:rPr>
              <a:t>dois.</a:t>
            </a:r>
            <a:r>
              <a:rPr sz="850" spc="-65" dirty="0">
                <a:solidFill>
                  <a:srgbClr val="3F4B59"/>
                </a:solidFill>
                <a:latin typeface="Arial Black"/>
                <a:cs typeface="Arial Black"/>
              </a:rPr>
              <a:t>Métodos </a:t>
            </a:r>
            <a:r>
              <a:rPr sz="850" spc="-70" dirty="0">
                <a:solidFill>
                  <a:srgbClr val="3F4B59"/>
                </a:solidFill>
                <a:latin typeface="Arial Black"/>
                <a:cs typeface="Arial Black"/>
              </a:rPr>
              <a:t>de</a:t>
            </a:r>
            <a:r>
              <a:rPr sz="850" spc="-100" dirty="0">
                <a:solidFill>
                  <a:srgbClr val="3F4B59"/>
                </a:solidFill>
                <a:latin typeface="Arial Black"/>
                <a:cs typeface="Arial Black"/>
              </a:rPr>
              <a:t> </a:t>
            </a:r>
            <a:r>
              <a:rPr sz="850" spc="-85" dirty="0">
                <a:solidFill>
                  <a:srgbClr val="3F4B59"/>
                </a:solidFill>
                <a:latin typeface="Arial Black"/>
                <a:cs typeface="Arial Black"/>
              </a:rPr>
              <a:t>atualização</a:t>
            </a:r>
            <a:endParaRPr sz="850">
              <a:latin typeface="Arial Black"/>
              <a:cs typeface="Arial Black"/>
            </a:endParaRPr>
          </a:p>
        </p:txBody>
      </p:sp>
      <p:sp>
        <p:nvSpPr>
          <p:cNvPr id="34" name="object 34"/>
          <p:cNvSpPr txBox="1">
            <a:spLocks noGrp="1"/>
          </p:cNvSpPr>
          <p:nvPr>
            <p:ph type="title"/>
          </p:nvPr>
        </p:nvSpPr>
        <p:spPr>
          <a:xfrm>
            <a:off x="525462" y="682988"/>
            <a:ext cx="5784278" cy="274434"/>
          </a:xfrm>
          <a:prstGeom prst="rect">
            <a:avLst/>
          </a:prstGeom>
        </p:spPr>
        <p:txBody>
          <a:bodyPr vert="horz" wrap="square" lIns="0" tIns="12700" rIns="0" bIns="0" rtlCol="0">
            <a:spAutoFit/>
          </a:bodyPr>
          <a:lstStyle/>
          <a:p>
            <a:pPr marL="12700">
              <a:lnSpc>
                <a:spcPct val="100000"/>
              </a:lnSpc>
              <a:spcBef>
                <a:spcPts val="100"/>
              </a:spcBef>
            </a:pPr>
            <a:r>
              <a:rPr sz="1700" spc="-180" dirty="0"/>
              <a:t>Renovação </a:t>
            </a:r>
            <a:r>
              <a:rPr sz="1700" spc="-135" dirty="0"/>
              <a:t>da </a:t>
            </a:r>
            <a:r>
              <a:rPr sz="1700" spc="-165" dirty="0" err="1"/>
              <a:t>Pesquisa</a:t>
            </a:r>
            <a:r>
              <a:rPr sz="1700" spc="-165" dirty="0"/>
              <a:t> </a:t>
            </a:r>
            <a:r>
              <a:rPr sz="1700" spc="-175" dirty="0"/>
              <a:t>IPS: </a:t>
            </a:r>
            <a:r>
              <a:rPr sz="1700" spc="-90" dirty="0"/>
              <a:t>O</a:t>
            </a:r>
            <a:r>
              <a:rPr sz="1700" spc="90" dirty="0"/>
              <a:t> </a:t>
            </a:r>
            <a:r>
              <a:rPr sz="1700" spc="-180" dirty="0"/>
              <a:t>Processo</a:t>
            </a:r>
            <a:endParaRPr sz="1700" dirty="0"/>
          </a:p>
        </p:txBody>
      </p:sp>
      <p:sp>
        <p:nvSpPr>
          <p:cNvPr id="35" name="object 35"/>
          <p:cNvSpPr txBox="1"/>
          <p:nvPr/>
        </p:nvSpPr>
        <p:spPr>
          <a:xfrm>
            <a:off x="3788664" y="1522886"/>
            <a:ext cx="1175385" cy="143629"/>
          </a:xfrm>
          <a:prstGeom prst="rect">
            <a:avLst/>
          </a:prstGeom>
        </p:spPr>
        <p:txBody>
          <a:bodyPr vert="horz" wrap="square" lIns="0" tIns="12700" rIns="0" bIns="0" rtlCol="0">
            <a:spAutoFit/>
          </a:bodyPr>
          <a:lstStyle/>
          <a:p>
            <a:pPr marL="212090">
              <a:lnSpc>
                <a:spcPct val="100000"/>
              </a:lnSpc>
              <a:spcBef>
                <a:spcPts val="100"/>
              </a:spcBef>
            </a:pPr>
            <a:r>
              <a:rPr sz="850" b="1" dirty="0">
                <a:solidFill>
                  <a:srgbClr val="FFFFFF"/>
                </a:solidFill>
                <a:latin typeface="Arial"/>
                <a:cs typeface="Arial"/>
              </a:rPr>
              <a:t>Sistema</a:t>
            </a:r>
            <a:endParaRPr sz="850" dirty="0">
              <a:latin typeface="Arial"/>
              <a:cs typeface="Arial"/>
            </a:endParaRPr>
          </a:p>
        </p:txBody>
      </p:sp>
      <p:sp>
        <p:nvSpPr>
          <p:cNvPr id="36" name="object 36"/>
          <p:cNvSpPr txBox="1"/>
          <p:nvPr/>
        </p:nvSpPr>
        <p:spPr>
          <a:xfrm>
            <a:off x="5028438" y="1535586"/>
            <a:ext cx="1224154" cy="128240"/>
          </a:xfrm>
          <a:prstGeom prst="rect">
            <a:avLst/>
          </a:prstGeom>
        </p:spPr>
        <p:txBody>
          <a:bodyPr vert="horz" wrap="square" lIns="0" tIns="12700" rIns="0" bIns="0" rtlCol="0">
            <a:spAutoFit/>
          </a:bodyPr>
          <a:lstStyle/>
          <a:p>
            <a:pPr marL="172720">
              <a:lnSpc>
                <a:spcPct val="100000"/>
              </a:lnSpc>
              <a:spcBef>
                <a:spcPts val="100"/>
              </a:spcBef>
            </a:pPr>
            <a:r>
              <a:rPr lang="en-US" sz="750" b="1" spc="10" dirty="0">
                <a:solidFill>
                  <a:srgbClr val="FFFFFF"/>
                </a:solidFill>
                <a:latin typeface="Arial"/>
                <a:cs typeface="Arial"/>
              </a:rPr>
              <a:t>Entradas</a:t>
            </a:r>
            <a:endParaRPr sz="750" dirty="0">
              <a:latin typeface="Arial"/>
              <a:cs typeface="Arial"/>
            </a:endParaRPr>
          </a:p>
        </p:txBody>
      </p:sp>
      <p:sp>
        <p:nvSpPr>
          <p:cNvPr id="37" name="object 37"/>
          <p:cNvSpPr txBox="1"/>
          <p:nvPr/>
        </p:nvSpPr>
        <p:spPr>
          <a:xfrm>
            <a:off x="6840515" y="1484786"/>
            <a:ext cx="1641475" cy="189796"/>
          </a:xfrm>
          <a:prstGeom prst="rect">
            <a:avLst/>
          </a:prstGeom>
        </p:spPr>
        <p:txBody>
          <a:bodyPr vert="horz" wrap="square" lIns="0" tIns="12700" rIns="0" bIns="0" rtlCol="0">
            <a:spAutoFit/>
          </a:bodyPr>
          <a:lstStyle/>
          <a:p>
            <a:pPr>
              <a:lnSpc>
                <a:spcPct val="100000"/>
              </a:lnSpc>
              <a:spcBef>
                <a:spcPts val="100"/>
              </a:spcBef>
            </a:pPr>
            <a:r>
              <a:rPr sz="1150" b="1" spc="10" dirty="0" err="1">
                <a:solidFill>
                  <a:srgbClr val="FFFFFF"/>
                </a:solidFill>
                <a:latin typeface="Arial"/>
                <a:cs typeface="Arial"/>
              </a:rPr>
              <a:t>Prestação</a:t>
            </a:r>
            <a:r>
              <a:rPr sz="1150" b="1" spc="10" dirty="0">
                <a:solidFill>
                  <a:srgbClr val="FFFFFF"/>
                </a:solidFill>
                <a:latin typeface="Arial"/>
                <a:cs typeface="Arial"/>
              </a:rPr>
              <a:t> </a:t>
            </a:r>
            <a:r>
              <a:rPr sz="1150" b="1" spc="30" dirty="0">
                <a:solidFill>
                  <a:srgbClr val="FFFFFF"/>
                </a:solidFill>
                <a:latin typeface="Arial"/>
                <a:cs typeface="Arial"/>
              </a:rPr>
              <a:t>de</a:t>
            </a:r>
            <a:r>
              <a:rPr sz="1150" b="1" spc="-100" dirty="0">
                <a:solidFill>
                  <a:srgbClr val="FFFFFF"/>
                </a:solidFill>
                <a:latin typeface="Arial"/>
                <a:cs typeface="Arial"/>
              </a:rPr>
              <a:t> </a:t>
            </a:r>
            <a:r>
              <a:rPr sz="1150" b="1" spc="-5" dirty="0">
                <a:solidFill>
                  <a:srgbClr val="FFFFFF"/>
                </a:solidFill>
                <a:latin typeface="Arial"/>
                <a:cs typeface="Arial"/>
              </a:rPr>
              <a:t>servicos</a:t>
            </a:r>
            <a:endParaRPr sz="1150" dirty="0">
              <a:latin typeface="Arial"/>
              <a:cs typeface="Arial"/>
            </a:endParaRPr>
          </a:p>
        </p:txBody>
      </p:sp>
      <p:sp>
        <p:nvSpPr>
          <p:cNvPr id="38" name="object 38"/>
          <p:cNvSpPr txBox="1"/>
          <p:nvPr/>
        </p:nvSpPr>
        <p:spPr>
          <a:xfrm>
            <a:off x="9432797" y="1484786"/>
            <a:ext cx="1301114" cy="174407"/>
          </a:xfrm>
          <a:prstGeom prst="rect">
            <a:avLst/>
          </a:prstGeom>
        </p:spPr>
        <p:txBody>
          <a:bodyPr vert="horz" wrap="square" lIns="0" tIns="12700" rIns="0" bIns="0" rtlCol="0">
            <a:spAutoFit/>
          </a:bodyPr>
          <a:lstStyle/>
          <a:p>
            <a:pPr marL="144145">
              <a:lnSpc>
                <a:spcPct val="100000"/>
              </a:lnSpc>
              <a:spcBef>
                <a:spcPts val="100"/>
              </a:spcBef>
            </a:pPr>
            <a:r>
              <a:rPr lang="en-US" sz="1050" b="1" spc="25" dirty="0" err="1">
                <a:solidFill>
                  <a:srgbClr val="FFFFFF"/>
                </a:solidFill>
                <a:latin typeface="Arial"/>
                <a:cs typeface="Arial"/>
              </a:rPr>
              <a:t>Saidas</a:t>
            </a:r>
            <a:endParaRPr sz="1050" dirty="0">
              <a:latin typeface="Arial"/>
              <a:cs typeface="Arial"/>
            </a:endParaRPr>
          </a:p>
        </p:txBody>
      </p:sp>
      <p:sp>
        <p:nvSpPr>
          <p:cNvPr id="39" name="object 39"/>
          <p:cNvSpPr txBox="1"/>
          <p:nvPr/>
        </p:nvSpPr>
        <p:spPr>
          <a:xfrm>
            <a:off x="10761726" y="1497486"/>
            <a:ext cx="1172210" cy="174407"/>
          </a:xfrm>
          <a:prstGeom prst="rect">
            <a:avLst/>
          </a:prstGeom>
        </p:spPr>
        <p:txBody>
          <a:bodyPr vert="horz" wrap="square" lIns="0" tIns="12700" rIns="0" bIns="0" rtlCol="0">
            <a:spAutoFit/>
          </a:bodyPr>
          <a:lstStyle/>
          <a:p>
            <a:pPr marL="117475">
              <a:lnSpc>
                <a:spcPct val="100000"/>
              </a:lnSpc>
              <a:spcBef>
                <a:spcPts val="100"/>
              </a:spcBef>
            </a:pPr>
            <a:r>
              <a:rPr sz="1050" b="1" dirty="0" err="1">
                <a:solidFill>
                  <a:srgbClr val="FFFFFF"/>
                </a:solidFill>
                <a:latin typeface="Arial"/>
                <a:cs typeface="Arial"/>
              </a:rPr>
              <a:t>Resultados</a:t>
            </a:r>
            <a:endParaRPr sz="1050" dirty="0">
              <a:latin typeface="Arial"/>
              <a:cs typeface="Arial"/>
            </a:endParaRPr>
          </a:p>
        </p:txBody>
      </p:sp>
      <p:sp>
        <p:nvSpPr>
          <p:cNvPr id="40" name="object 40"/>
          <p:cNvSpPr txBox="1"/>
          <p:nvPr/>
        </p:nvSpPr>
        <p:spPr>
          <a:xfrm>
            <a:off x="6378675" y="1835467"/>
            <a:ext cx="893444" cy="964751"/>
          </a:xfrm>
          <a:prstGeom prst="rect">
            <a:avLst/>
          </a:prstGeom>
        </p:spPr>
        <p:txBody>
          <a:bodyPr vert="horz" wrap="square" lIns="0" tIns="20955" rIns="0" bIns="0" rtlCol="0">
            <a:spAutoFit/>
          </a:bodyPr>
          <a:lstStyle/>
          <a:p>
            <a:pPr marR="5080">
              <a:lnSpc>
                <a:spcPts val="840"/>
              </a:lnSpc>
              <a:spcBef>
                <a:spcPts val="165"/>
              </a:spcBef>
            </a:pPr>
            <a:r>
              <a:rPr sz="600" spc="-50" dirty="0" err="1">
                <a:solidFill>
                  <a:srgbClr val="595959"/>
                </a:solidFill>
                <a:latin typeface="Arial Black"/>
              </a:rPr>
              <a:t>Gestão</a:t>
            </a:r>
            <a:r>
              <a:rPr sz="600" spc="-50" dirty="0">
                <a:solidFill>
                  <a:srgbClr val="595959"/>
                </a:solidFill>
                <a:latin typeface="Arial Black"/>
              </a:rPr>
              <a:t> </a:t>
            </a:r>
            <a:r>
              <a:rPr lang="en-US" sz="600" spc="-50" dirty="0">
                <a:solidFill>
                  <a:srgbClr val="595959"/>
                </a:solidFill>
                <a:latin typeface="Arial Black"/>
              </a:rPr>
              <a:t>da Saúde</a:t>
            </a:r>
          </a:p>
          <a:p>
            <a:pPr marR="5080">
              <a:lnSpc>
                <a:spcPts val="840"/>
              </a:lnSpc>
              <a:spcBef>
                <a:spcPts val="165"/>
              </a:spcBef>
            </a:pPr>
            <a:r>
              <a:rPr sz="600" spc="-50" dirty="0">
                <a:solidFill>
                  <a:srgbClr val="595959"/>
                </a:solidFill>
                <a:latin typeface="Arial Black"/>
              </a:rPr>
              <a:t>da População</a:t>
            </a:r>
          </a:p>
          <a:p>
            <a:pPr marR="5080">
              <a:lnSpc>
                <a:spcPts val="840"/>
              </a:lnSpc>
              <a:spcBef>
                <a:spcPts val="40"/>
              </a:spcBef>
            </a:pPr>
            <a:r>
              <a:rPr lang="en-US" sz="600" spc="-50" dirty="0" err="1">
                <a:solidFill>
                  <a:srgbClr val="595959"/>
                </a:solidFill>
                <a:latin typeface="Arial Black"/>
              </a:rPr>
              <a:t>Definição</a:t>
            </a:r>
            <a:r>
              <a:rPr lang="en-US" sz="600" spc="-50" dirty="0">
                <a:solidFill>
                  <a:srgbClr val="595959"/>
                </a:solidFill>
                <a:latin typeface="Arial Black"/>
              </a:rPr>
              <a:t> </a:t>
            </a:r>
            <a:r>
              <a:rPr sz="600" spc="-50" dirty="0">
                <a:solidFill>
                  <a:srgbClr val="595959"/>
                </a:solidFill>
                <a:latin typeface="Arial Black"/>
              </a:rPr>
              <a:t>de  prioridade local </a:t>
            </a:r>
            <a:endParaRPr lang="en-US" sz="600" spc="-50" dirty="0">
              <a:solidFill>
                <a:srgbClr val="595959"/>
              </a:solidFill>
              <a:latin typeface="Arial Black"/>
            </a:endParaRPr>
          </a:p>
          <a:p>
            <a:pPr marR="5080">
              <a:lnSpc>
                <a:spcPts val="840"/>
              </a:lnSpc>
              <a:spcBef>
                <a:spcPts val="40"/>
              </a:spcBef>
            </a:pPr>
            <a:r>
              <a:rPr sz="600" spc="-50" dirty="0">
                <a:solidFill>
                  <a:srgbClr val="595959"/>
                </a:solidFill>
                <a:latin typeface="Arial Black"/>
              </a:rPr>
              <a:t> </a:t>
            </a:r>
            <a:r>
              <a:rPr lang="en-US" sz="600" spc="-50" dirty="0" err="1">
                <a:solidFill>
                  <a:srgbClr val="595959"/>
                </a:solidFill>
                <a:latin typeface="Arial Black"/>
              </a:rPr>
              <a:t>Envolvimendo</a:t>
            </a:r>
            <a:r>
              <a:rPr lang="en-US" sz="600" spc="-50" dirty="0">
                <a:solidFill>
                  <a:srgbClr val="595959"/>
                </a:solidFill>
                <a:latin typeface="Arial Black"/>
              </a:rPr>
              <a:t> d</a:t>
            </a:r>
            <a:r>
              <a:rPr sz="600" spc="-50" dirty="0">
                <a:solidFill>
                  <a:srgbClr val="595959"/>
                </a:solidFill>
                <a:latin typeface="Arial Black"/>
              </a:rPr>
              <a:t>a  </a:t>
            </a:r>
            <a:r>
              <a:rPr sz="600" spc="-50" dirty="0" err="1">
                <a:solidFill>
                  <a:srgbClr val="595959"/>
                </a:solidFill>
                <a:latin typeface="Arial Black"/>
              </a:rPr>
              <a:t>comunidade</a:t>
            </a:r>
            <a:r>
              <a:rPr sz="600" spc="-50" dirty="0">
                <a:solidFill>
                  <a:srgbClr val="595959"/>
                </a:solidFill>
                <a:latin typeface="Arial Black"/>
              </a:rPr>
              <a:t>  </a:t>
            </a:r>
            <a:endParaRPr lang="en-US" sz="600" spc="-50" dirty="0">
              <a:solidFill>
                <a:srgbClr val="595959"/>
              </a:solidFill>
              <a:latin typeface="Arial Black"/>
            </a:endParaRPr>
          </a:p>
          <a:p>
            <a:pPr marR="5080">
              <a:lnSpc>
                <a:spcPts val="840"/>
              </a:lnSpc>
            </a:pPr>
            <a:r>
              <a:rPr lang="pt-PT" sz="600" spc="-50" dirty="0">
                <a:solidFill>
                  <a:srgbClr val="595959"/>
                </a:solidFill>
                <a:latin typeface="Arial Black"/>
              </a:rPr>
              <a:t>Empainelamento</a:t>
            </a:r>
            <a:endParaRPr lang="es-CO" sz="600" spc="-50" dirty="0">
              <a:solidFill>
                <a:srgbClr val="595959"/>
              </a:solidFill>
              <a:latin typeface="Arial Black"/>
            </a:endParaRPr>
          </a:p>
          <a:p>
            <a:pPr marR="5080">
              <a:lnSpc>
                <a:spcPts val="840"/>
              </a:lnSpc>
            </a:pPr>
            <a:r>
              <a:rPr lang="pt-BR" sz="600" spc="-50" dirty="0">
                <a:solidFill>
                  <a:srgbClr val="595959"/>
                </a:solidFill>
                <a:latin typeface="Arial Black"/>
                <a:cs typeface="Arial Black"/>
              </a:rPr>
              <a:t>Assistencia proativasm</a:t>
            </a:r>
            <a:r>
              <a:rPr lang="pt-BR" sz="600" spc="-120" dirty="0">
                <a:solidFill>
                  <a:srgbClr val="595959"/>
                </a:solidFill>
                <a:latin typeface="Arial Black"/>
                <a:cs typeface="Arial Black"/>
              </a:rPr>
              <a:t> </a:t>
            </a:r>
            <a:r>
              <a:rPr lang="pt-BR" sz="600" spc="-50" dirty="0">
                <a:solidFill>
                  <a:srgbClr val="595959"/>
                </a:solidFill>
                <a:latin typeface="Arial Black"/>
                <a:cs typeface="Arial Black"/>
              </a:rPr>
              <a:t>à população no terreno</a:t>
            </a:r>
          </a:p>
        </p:txBody>
      </p:sp>
      <p:sp>
        <p:nvSpPr>
          <p:cNvPr id="41" name="object 41"/>
          <p:cNvSpPr txBox="1"/>
          <p:nvPr/>
        </p:nvSpPr>
        <p:spPr>
          <a:xfrm>
            <a:off x="8421024" y="1841623"/>
            <a:ext cx="731520" cy="278281"/>
          </a:xfrm>
          <a:prstGeom prst="rect">
            <a:avLst/>
          </a:prstGeom>
        </p:spPr>
        <p:txBody>
          <a:bodyPr vert="horz" wrap="square" lIns="0" tIns="21590" rIns="0" bIns="0" rtlCol="0">
            <a:spAutoFit/>
          </a:bodyPr>
          <a:lstStyle/>
          <a:p>
            <a:pPr>
              <a:lnSpc>
                <a:spcPct val="100000"/>
              </a:lnSpc>
              <a:spcBef>
                <a:spcPts val="170"/>
              </a:spcBef>
            </a:pPr>
            <a:r>
              <a:rPr lang="pt-PT" sz="500" b="1" spc="15" dirty="0">
                <a:solidFill>
                  <a:srgbClr val="2C3F57"/>
                </a:solidFill>
                <a:latin typeface="Arial"/>
                <a:cs typeface="Arial"/>
              </a:rPr>
              <a:t>Alta</a:t>
            </a:r>
            <a:r>
              <a:rPr lang="pt-PT" sz="500" b="1" spc="-20" dirty="0">
                <a:solidFill>
                  <a:srgbClr val="2C3F57"/>
                </a:solidFill>
                <a:latin typeface="Arial"/>
                <a:cs typeface="Arial"/>
              </a:rPr>
              <a:t> </a:t>
            </a:r>
            <a:r>
              <a:rPr lang="pt-PT" sz="500" b="1" spc="15" dirty="0">
                <a:solidFill>
                  <a:srgbClr val="2C3F57"/>
                </a:solidFill>
                <a:latin typeface="Arial"/>
                <a:cs typeface="Arial"/>
              </a:rPr>
              <a:t>qualidade de</a:t>
            </a:r>
            <a:endParaRPr lang="pt-PT" sz="500" dirty="0">
              <a:latin typeface="Arial"/>
              <a:cs typeface="Arial"/>
            </a:endParaRPr>
          </a:p>
          <a:p>
            <a:pPr marR="5080">
              <a:spcBef>
                <a:spcPts val="170"/>
              </a:spcBef>
            </a:pPr>
            <a:r>
              <a:rPr lang="pt-PT" sz="500" b="1" spc="15" dirty="0">
                <a:solidFill>
                  <a:srgbClr val="2C3F57"/>
                </a:solidFill>
                <a:latin typeface="Arial"/>
                <a:cs typeface="Arial"/>
              </a:rPr>
              <a:t>Atenção Primária  à Saúde</a:t>
            </a:r>
          </a:p>
        </p:txBody>
      </p:sp>
      <p:sp>
        <p:nvSpPr>
          <p:cNvPr id="42" name="object 42"/>
          <p:cNvSpPr txBox="1"/>
          <p:nvPr/>
        </p:nvSpPr>
        <p:spPr>
          <a:xfrm>
            <a:off x="10761725" y="1806701"/>
            <a:ext cx="1277237" cy="277640"/>
          </a:xfrm>
          <a:prstGeom prst="rect">
            <a:avLst/>
          </a:prstGeom>
          <a:solidFill>
            <a:srgbClr val="8DBDA9">
              <a:alpha val="43136"/>
            </a:srgbClr>
          </a:solidFill>
        </p:spPr>
        <p:txBody>
          <a:bodyPr vert="horz" wrap="square" lIns="0" tIns="43815" rIns="0" bIns="0" rtlCol="0">
            <a:spAutoFit/>
          </a:bodyPr>
          <a:lstStyle/>
          <a:p>
            <a:pPr marL="35560">
              <a:spcBef>
                <a:spcPts val="345"/>
              </a:spcBef>
            </a:pPr>
            <a:r>
              <a:rPr sz="600" b="1" dirty="0">
                <a:solidFill>
                  <a:srgbClr val="1B7B53"/>
                </a:solidFill>
                <a:latin typeface="Arial"/>
                <a:cs typeface="Arial"/>
              </a:rPr>
              <a:t>Estado de </a:t>
            </a:r>
            <a:r>
              <a:rPr sz="600" b="1" dirty="0" err="1">
                <a:solidFill>
                  <a:srgbClr val="1B7B53"/>
                </a:solidFill>
                <a:latin typeface="Arial"/>
                <a:cs typeface="Arial"/>
              </a:rPr>
              <a:t>saúde</a:t>
            </a:r>
            <a:r>
              <a:rPr lang="en-US" sz="600" b="1" dirty="0">
                <a:solidFill>
                  <a:srgbClr val="1B7B53"/>
                </a:solidFill>
                <a:latin typeface="Arial"/>
                <a:cs typeface="Arial"/>
              </a:rPr>
              <a:t> da </a:t>
            </a:r>
            <a:r>
              <a:rPr lang="pt-PT" sz="600" b="1" dirty="0">
                <a:solidFill>
                  <a:srgbClr val="1B7B53"/>
                </a:solidFill>
                <a:latin typeface="Arial"/>
                <a:cs typeface="Arial"/>
              </a:rPr>
              <a:t>população</a:t>
            </a:r>
          </a:p>
          <a:p>
            <a:pPr marL="35560">
              <a:lnSpc>
                <a:spcPct val="100000"/>
              </a:lnSpc>
              <a:spcBef>
                <a:spcPts val="345"/>
              </a:spcBef>
            </a:pPr>
            <a:endParaRPr sz="600" b="1" dirty="0">
              <a:solidFill>
                <a:srgbClr val="1B7B53"/>
              </a:solidFill>
              <a:latin typeface="Arial"/>
              <a:cs typeface="Arial"/>
            </a:endParaRPr>
          </a:p>
        </p:txBody>
      </p:sp>
      <p:sp>
        <p:nvSpPr>
          <p:cNvPr id="43" name="object 43"/>
          <p:cNvSpPr txBox="1"/>
          <p:nvPr/>
        </p:nvSpPr>
        <p:spPr>
          <a:xfrm>
            <a:off x="7452892" y="1837744"/>
            <a:ext cx="502920" cy="328930"/>
          </a:xfrm>
          <a:prstGeom prst="rect">
            <a:avLst/>
          </a:prstGeom>
        </p:spPr>
        <p:txBody>
          <a:bodyPr vert="horz" wrap="square" lIns="0" tIns="12700" rIns="0" bIns="0" rtlCol="0">
            <a:spAutoFit/>
          </a:bodyPr>
          <a:lstStyle/>
          <a:p>
            <a:pPr>
              <a:lnSpc>
                <a:spcPct val="100000"/>
              </a:lnSpc>
              <a:spcBef>
                <a:spcPts val="100"/>
              </a:spcBef>
            </a:pPr>
            <a:r>
              <a:rPr sz="600" b="1" spc="-15" dirty="0" err="1">
                <a:solidFill>
                  <a:srgbClr val="2C3F57"/>
                </a:solidFill>
                <a:latin typeface="Arial"/>
                <a:cs typeface="Arial"/>
              </a:rPr>
              <a:t>Acesso</a:t>
            </a:r>
            <a:endParaRPr sz="600" dirty="0">
              <a:latin typeface="Arial"/>
              <a:cs typeface="Arial"/>
            </a:endParaRPr>
          </a:p>
          <a:p>
            <a:pPr>
              <a:lnSpc>
                <a:spcPct val="100000"/>
              </a:lnSpc>
              <a:spcBef>
                <a:spcPts val="30"/>
              </a:spcBef>
            </a:pPr>
            <a:endParaRPr sz="850" dirty="0">
              <a:latin typeface="Arial"/>
              <a:cs typeface="Arial"/>
            </a:endParaRPr>
          </a:p>
          <a:p>
            <a:pPr>
              <a:lnSpc>
                <a:spcPct val="100000"/>
              </a:lnSpc>
            </a:pPr>
            <a:r>
              <a:rPr lang="en-US" sz="550" b="1" spc="25" dirty="0" err="1">
                <a:solidFill>
                  <a:srgbClr val="2C3F57"/>
                </a:solidFill>
                <a:latin typeface="Arial"/>
                <a:cs typeface="Arial"/>
              </a:rPr>
              <a:t>F</a:t>
            </a:r>
            <a:r>
              <a:rPr sz="550" spc="-45" dirty="0" err="1">
                <a:solidFill>
                  <a:srgbClr val="595959"/>
                </a:solidFill>
                <a:latin typeface="Arial Black"/>
                <a:cs typeface="Arial Black"/>
              </a:rPr>
              <a:t>inanceiro</a:t>
            </a:r>
            <a:endParaRPr sz="550" dirty="0">
              <a:latin typeface="Arial Black"/>
              <a:cs typeface="Arial Black"/>
            </a:endParaRPr>
          </a:p>
        </p:txBody>
      </p:sp>
      <p:sp>
        <p:nvSpPr>
          <p:cNvPr id="44" name="object 44"/>
          <p:cNvSpPr txBox="1"/>
          <p:nvPr/>
        </p:nvSpPr>
        <p:spPr>
          <a:xfrm>
            <a:off x="1536592" y="2168427"/>
            <a:ext cx="502920" cy="170180"/>
          </a:xfrm>
          <a:prstGeom prst="rect">
            <a:avLst/>
          </a:prstGeom>
        </p:spPr>
        <p:txBody>
          <a:bodyPr vert="horz" wrap="square" lIns="0" tIns="12700" rIns="0" bIns="0" rtlCol="0">
            <a:spAutoFit/>
          </a:bodyPr>
          <a:lstStyle/>
          <a:p>
            <a:pPr marL="12700">
              <a:lnSpc>
                <a:spcPct val="100000"/>
              </a:lnSpc>
              <a:spcBef>
                <a:spcPts val="100"/>
              </a:spcBef>
            </a:pPr>
            <a:r>
              <a:rPr sz="950" spc="-125" dirty="0">
                <a:solidFill>
                  <a:srgbClr val="1F1F1F"/>
                </a:solidFill>
                <a:latin typeface="Arial Black"/>
                <a:cs typeface="Arial Black"/>
              </a:rPr>
              <a:t>PASSO</a:t>
            </a:r>
            <a:r>
              <a:rPr sz="950" spc="-135" dirty="0">
                <a:solidFill>
                  <a:srgbClr val="1F1F1F"/>
                </a:solidFill>
                <a:latin typeface="Arial Black"/>
                <a:cs typeface="Arial Black"/>
              </a:rPr>
              <a:t> </a:t>
            </a:r>
            <a:r>
              <a:rPr sz="950" spc="-95" dirty="0">
                <a:solidFill>
                  <a:srgbClr val="1F1F1F"/>
                </a:solidFill>
                <a:latin typeface="Arial Black"/>
                <a:cs typeface="Arial Black"/>
              </a:rPr>
              <a:t>1</a:t>
            </a:r>
            <a:endParaRPr sz="950">
              <a:latin typeface="Arial Black"/>
              <a:cs typeface="Arial Black"/>
            </a:endParaRPr>
          </a:p>
        </p:txBody>
      </p:sp>
      <p:sp>
        <p:nvSpPr>
          <p:cNvPr id="45" name="object 45"/>
          <p:cNvSpPr txBox="1"/>
          <p:nvPr/>
        </p:nvSpPr>
        <p:spPr>
          <a:xfrm>
            <a:off x="10761726" y="2078735"/>
            <a:ext cx="1172210" cy="234808"/>
          </a:xfrm>
          <a:prstGeom prst="rect">
            <a:avLst/>
          </a:prstGeom>
          <a:solidFill>
            <a:srgbClr val="8DBDA9">
              <a:alpha val="43136"/>
            </a:srgbClr>
          </a:solidFill>
        </p:spPr>
        <p:txBody>
          <a:bodyPr vert="horz" wrap="square" lIns="0" tIns="27940" rIns="0" bIns="0" rtlCol="0">
            <a:spAutoFit/>
          </a:bodyPr>
          <a:lstStyle/>
          <a:p>
            <a:pPr marL="35560" marR="108585">
              <a:lnSpc>
                <a:spcPct val="116700"/>
              </a:lnSpc>
              <a:spcBef>
                <a:spcPts val="220"/>
              </a:spcBef>
            </a:pPr>
            <a:r>
              <a:rPr lang="en-US" sz="600" b="1" spc="-20" dirty="0" err="1">
                <a:solidFill>
                  <a:srgbClr val="1B7B53"/>
                </a:solidFill>
                <a:latin typeface="Arial"/>
                <a:cs typeface="Arial"/>
              </a:rPr>
              <a:t>C</a:t>
            </a:r>
            <a:r>
              <a:rPr sz="600" b="1" spc="10" dirty="0" err="1">
                <a:solidFill>
                  <a:srgbClr val="1B7B53"/>
                </a:solidFill>
                <a:latin typeface="Arial"/>
                <a:cs typeface="Arial"/>
              </a:rPr>
              <a:t>apacidade</a:t>
            </a:r>
            <a:r>
              <a:rPr sz="600" b="1" spc="10" dirty="0">
                <a:solidFill>
                  <a:srgbClr val="1B7B53"/>
                </a:solidFill>
                <a:latin typeface="Arial"/>
                <a:cs typeface="Arial"/>
              </a:rPr>
              <a:t> </a:t>
            </a:r>
            <a:r>
              <a:rPr sz="600" b="1" spc="15" dirty="0">
                <a:solidFill>
                  <a:srgbClr val="1B7B53"/>
                </a:solidFill>
                <a:latin typeface="Arial"/>
                <a:cs typeface="Arial"/>
              </a:rPr>
              <a:t>de</a:t>
            </a:r>
            <a:r>
              <a:rPr sz="600" b="1" spc="-90" dirty="0">
                <a:solidFill>
                  <a:srgbClr val="1B7B53"/>
                </a:solidFill>
                <a:latin typeface="Arial"/>
                <a:cs typeface="Arial"/>
              </a:rPr>
              <a:t> </a:t>
            </a:r>
            <a:r>
              <a:rPr sz="600" b="1" spc="10" dirty="0">
                <a:solidFill>
                  <a:srgbClr val="1B7B53"/>
                </a:solidFill>
                <a:latin typeface="Arial"/>
                <a:cs typeface="Arial"/>
              </a:rPr>
              <a:t>resposta  </a:t>
            </a:r>
            <a:r>
              <a:rPr sz="600" b="1" spc="-5" dirty="0">
                <a:solidFill>
                  <a:srgbClr val="1B7B53"/>
                </a:solidFill>
                <a:latin typeface="Arial"/>
                <a:cs typeface="Arial"/>
              </a:rPr>
              <a:t>às</a:t>
            </a:r>
            <a:r>
              <a:rPr sz="600" b="1" spc="-20" dirty="0">
                <a:solidFill>
                  <a:srgbClr val="1B7B53"/>
                </a:solidFill>
                <a:latin typeface="Arial"/>
                <a:cs typeface="Arial"/>
              </a:rPr>
              <a:t> </a:t>
            </a:r>
            <a:r>
              <a:rPr sz="600" b="1" spc="-10" dirty="0">
                <a:solidFill>
                  <a:srgbClr val="1B7B53"/>
                </a:solidFill>
                <a:latin typeface="Arial"/>
                <a:cs typeface="Arial"/>
              </a:rPr>
              <a:t>pessoas</a:t>
            </a:r>
            <a:endParaRPr sz="600" dirty="0">
              <a:latin typeface="Arial"/>
              <a:cs typeface="Arial"/>
            </a:endParaRPr>
          </a:p>
        </p:txBody>
      </p:sp>
      <p:sp>
        <p:nvSpPr>
          <p:cNvPr id="46" name="object 46"/>
          <p:cNvSpPr txBox="1"/>
          <p:nvPr/>
        </p:nvSpPr>
        <p:spPr>
          <a:xfrm>
            <a:off x="7452892" y="2264435"/>
            <a:ext cx="455295" cy="105157"/>
          </a:xfrm>
          <a:prstGeom prst="rect">
            <a:avLst/>
          </a:prstGeom>
        </p:spPr>
        <p:txBody>
          <a:bodyPr vert="horz" wrap="square" lIns="0" tIns="12700" rIns="0" bIns="0" rtlCol="0">
            <a:spAutoFit/>
          </a:bodyPr>
          <a:lstStyle/>
          <a:p>
            <a:pPr>
              <a:lnSpc>
                <a:spcPct val="100000"/>
              </a:lnSpc>
              <a:spcBef>
                <a:spcPts val="100"/>
              </a:spcBef>
            </a:pPr>
            <a:r>
              <a:rPr sz="600" spc="-50" dirty="0" err="1">
                <a:solidFill>
                  <a:srgbClr val="595959"/>
                </a:solidFill>
                <a:latin typeface="Arial Black"/>
                <a:cs typeface="Arial Black"/>
              </a:rPr>
              <a:t>Geogr</a:t>
            </a:r>
            <a:r>
              <a:rPr lang="en-US" sz="600" spc="-50" dirty="0" err="1">
                <a:solidFill>
                  <a:srgbClr val="595959"/>
                </a:solidFill>
                <a:latin typeface="Arial Black"/>
                <a:cs typeface="Arial Black"/>
              </a:rPr>
              <a:t>á</a:t>
            </a:r>
            <a:r>
              <a:rPr sz="600" spc="-50" dirty="0" err="1">
                <a:solidFill>
                  <a:srgbClr val="595959"/>
                </a:solidFill>
                <a:latin typeface="Arial Black"/>
                <a:cs typeface="Arial Black"/>
              </a:rPr>
              <a:t>fico</a:t>
            </a:r>
            <a:endParaRPr sz="600" dirty="0">
              <a:latin typeface="Arial Black"/>
              <a:cs typeface="Arial Black"/>
            </a:endParaRPr>
          </a:p>
        </p:txBody>
      </p:sp>
      <p:sp>
        <p:nvSpPr>
          <p:cNvPr id="47" name="object 47"/>
          <p:cNvSpPr txBox="1"/>
          <p:nvPr/>
        </p:nvSpPr>
        <p:spPr>
          <a:xfrm>
            <a:off x="8421024" y="2262377"/>
            <a:ext cx="666750" cy="207108"/>
          </a:xfrm>
          <a:prstGeom prst="rect">
            <a:avLst/>
          </a:prstGeom>
        </p:spPr>
        <p:txBody>
          <a:bodyPr vert="horz" wrap="square" lIns="0" tIns="27305" rIns="0" bIns="0" rtlCol="0">
            <a:spAutoFit/>
          </a:bodyPr>
          <a:lstStyle/>
          <a:p>
            <a:pPr marR="5080">
              <a:lnSpc>
                <a:spcPct val="100000"/>
              </a:lnSpc>
              <a:spcBef>
                <a:spcPts val="170"/>
              </a:spcBef>
            </a:pPr>
            <a:r>
              <a:rPr lang="en-US" sz="500" b="1" spc="-35" dirty="0" err="1">
                <a:solidFill>
                  <a:srgbClr val="2C3F57"/>
                </a:solidFill>
                <a:latin typeface="Arial"/>
                <a:cs typeface="Arial"/>
              </a:rPr>
              <a:t>A</a:t>
            </a:r>
            <a:r>
              <a:rPr sz="500" b="1" spc="15" dirty="0" err="1">
                <a:solidFill>
                  <a:srgbClr val="2C3F57"/>
                </a:solidFill>
                <a:latin typeface="Arial"/>
                <a:cs typeface="Arial"/>
              </a:rPr>
              <a:t>cessibilidade</a:t>
            </a:r>
            <a:r>
              <a:rPr sz="500" b="1" spc="15" dirty="0">
                <a:solidFill>
                  <a:srgbClr val="2C3F57"/>
                </a:solidFill>
                <a:latin typeface="Arial"/>
                <a:cs typeface="Arial"/>
              </a:rPr>
              <a:t> </a:t>
            </a:r>
            <a:r>
              <a:rPr lang="en-US" sz="500" b="1" spc="15" dirty="0">
                <a:solidFill>
                  <a:srgbClr val="2C3F57"/>
                </a:solidFill>
                <a:latin typeface="Arial"/>
                <a:cs typeface="Arial"/>
              </a:rPr>
              <a:t>do</a:t>
            </a:r>
            <a:endParaRPr sz="500" b="1" spc="15" dirty="0">
              <a:solidFill>
                <a:srgbClr val="2C3F57"/>
              </a:solidFill>
              <a:latin typeface="Arial"/>
              <a:cs typeface="Arial"/>
            </a:endParaRPr>
          </a:p>
          <a:p>
            <a:pPr marR="5080">
              <a:lnSpc>
                <a:spcPct val="100000"/>
              </a:lnSpc>
              <a:spcBef>
                <a:spcPts val="170"/>
              </a:spcBef>
            </a:pPr>
            <a:r>
              <a:rPr sz="500" b="1" spc="15" dirty="0">
                <a:solidFill>
                  <a:srgbClr val="2C3F57"/>
                </a:solidFill>
                <a:latin typeface="Arial"/>
                <a:cs typeface="Arial"/>
              </a:rPr>
              <a:t>primeiro contato</a:t>
            </a:r>
          </a:p>
        </p:txBody>
      </p:sp>
      <p:sp>
        <p:nvSpPr>
          <p:cNvPr id="48" name="object 48"/>
          <p:cNvSpPr txBox="1"/>
          <p:nvPr/>
        </p:nvSpPr>
        <p:spPr>
          <a:xfrm>
            <a:off x="1354099" y="2461996"/>
            <a:ext cx="855980" cy="737870"/>
          </a:xfrm>
          <a:prstGeom prst="rect">
            <a:avLst/>
          </a:prstGeom>
        </p:spPr>
        <p:txBody>
          <a:bodyPr vert="horz" wrap="square" lIns="0" tIns="7620" rIns="0" bIns="0" rtlCol="0">
            <a:spAutoFit/>
          </a:bodyPr>
          <a:lstStyle/>
          <a:p>
            <a:pPr marL="12700" marR="5080" indent="-74930" algn="ctr">
              <a:lnSpc>
                <a:spcPts val="1920"/>
              </a:lnSpc>
              <a:spcBef>
                <a:spcPts val="60"/>
              </a:spcBef>
            </a:pPr>
            <a:r>
              <a:rPr sz="1500" b="1" dirty="0">
                <a:solidFill>
                  <a:srgbClr val="1F1F1F"/>
                </a:solidFill>
                <a:latin typeface="Arial"/>
                <a:cs typeface="Arial"/>
              </a:rPr>
              <a:t>Revisão  </a:t>
            </a:r>
            <a:r>
              <a:rPr sz="1600" b="1" spc="55" dirty="0">
                <a:solidFill>
                  <a:srgbClr val="1F1F1F"/>
                </a:solidFill>
                <a:latin typeface="Arial"/>
                <a:cs typeface="Arial"/>
              </a:rPr>
              <a:t>da   </a:t>
            </a:r>
            <a:r>
              <a:rPr sz="1350" b="1" spc="75" dirty="0">
                <a:solidFill>
                  <a:srgbClr val="1F1F1F"/>
                </a:solidFill>
                <a:latin typeface="Arial"/>
                <a:cs typeface="Arial"/>
              </a:rPr>
              <a:t>literatura</a:t>
            </a:r>
            <a:endParaRPr sz="1350">
              <a:latin typeface="Arial"/>
              <a:cs typeface="Arial"/>
            </a:endParaRPr>
          </a:p>
        </p:txBody>
      </p:sp>
      <p:sp>
        <p:nvSpPr>
          <p:cNvPr id="49" name="object 49"/>
          <p:cNvSpPr txBox="1"/>
          <p:nvPr/>
        </p:nvSpPr>
        <p:spPr>
          <a:xfrm>
            <a:off x="5018786" y="1788543"/>
            <a:ext cx="1180465" cy="836704"/>
          </a:xfrm>
          <a:prstGeom prst="rect">
            <a:avLst/>
          </a:prstGeom>
          <a:solidFill>
            <a:srgbClr val="40B088">
              <a:alpha val="19999"/>
            </a:srgbClr>
          </a:solidFill>
        </p:spPr>
        <p:txBody>
          <a:bodyPr vert="horz" wrap="square" lIns="0" tIns="43815" rIns="0" bIns="0" rtlCol="0">
            <a:spAutoFit/>
          </a:bodyPr>
          <a:lstStyle/>
          <a:p>
            <a:pPr marL="40640" marR="260350">
              <a:lnSpc>
                <a:spcPct val="107700"/>
              </a:lnSpc>
              <a:spcBef>
                <a:spcPts val="345"/>
              </a:spcBef>
            </a:pPr>
            <a:r>
              <a:rPr lang="en-US" sz="600" b="1" spc="-10" dirty="0" err="1">
                <a:solidFill>
                  <a:srgbClr val="3FB188"/>
                </a:solidFill>
                <a:latin typeface="Arial"/>
                <a:cs typeface="Arial"/>
              </a:rPr>
              <a:t>M</a:t>
            </a:r>
            <a:r>
              <a:rPr sz="650" b="1" spc="35" dirty="0" err="1">
                <a:solidFill>
                  <a:srgbClr val="3FB188"/>
                </a:solidFill>
                <a:latin typeface="Arial"/>
                <a:cs typeface="Arial"/>
              </a:rPr>
              <a:t>edicamentos</a:t>
            </a:r>
            <a:r>
              <a:rPr sz="650" b="1" spc="35" dirty="0">
                <a:solidFill>
                  <a:srgbClr val="3FB188"/>
                </a:solidFill>
                <a:latin typeface="Arial"/>
                <a:cs typeface="Arial"/>
              </a:rPr>
              <a:t> e</a:t>
            </a:r>
          </a:p>
          <a:p>
            <a:pPr marL="40640" marR="260350">
              <a:lnSpc>
                <a:spcPct val="107700"/>
              </a:lnSpc>
              <a:spcBef>
                <a:spcPts val="170"/>
              </a:spcBef>
            </a:pPr>
            <a:r>
              <a:rPr sz="650" b="1" spc="35" dirty="0">
                <a:solidFill>
                  <a:srgbClr val="3FB188"/>
                </a:solidFill>
                <a:latin typeface="Arial"/>
                <a:cs typeface="Arial"/>
              </a:rPr>
              <a:t>suprimentos</a:t>
            </a:r>
          </a:p>
          <a:p>
            <a:pPr marL="40640" marR="260350">
              <a:lnSpc>
                <a:spcPct val="107700"/>
              </a:lnSpc>
              <a:spcBef>
                <a:spcPts val="15"/>
              </a:spcBef>
            </a:pPr>
            <a:endParaRPr sz="650" b="1" spc="35" dirty="0">
              <a:solidFill>
                <a:srgbClr val="3FB188"/>
              </a:solidFill>
              <a:latin typeface="Arial"/>
              <a:cs typeface="Arial"/>
            </a:endParaRPr>
          </a:p>
          <a:p>
            <a:pPr marL="40640" marR="260350">
              <a:lnSpc>
                <a:spcPct val="107700"/>
              </a:lnSpc>
            </a:pPr>
            <a:r>
              <a:rPr sz="650" b="1" spc="35" dirty="0" err="1">
                <a:solidFill>
                  <a:srgbClr val="3FB188"/>
                </a:solidFill>
                <a:latin typeface="Arial"/>
                <a:cs typeface="Arial"/>
              </a:rPr>
              <a:t>Infraestrutura</a:t>
            </a:r>
            <a:r>
              <a:rPr lang="en-US" sz="650" b="1" spc="35" dirty="0" err="1">
                <a:solidFill>
                  <a:srgbClr val="3FB188"/>
                </a:solidFill>
                <a:latin typeface="Arial"/>
                <a:cs typeface="Arial"/>
              </a:rPr>
              <a:t>s</a:t>
            </a:r>
            <a:endParaRPr sz="650" b="1" spc="35" dirty="0">
              <a:solidFill>
                <a:srgbClr val="3FB188"/>
              </a:solidFill>
              <a:latin typeface="Arial"/>
              <a:cs typeface="Arial"/>
            </a:endParaRPr>
          </a:p>
          <a:p>
            <a:pPr marL="40640" marR="260350">
              <a:lnSpc>
                <a:spcPct val="107700"/>
              </a:lnSpc>
              <a:spcBef>
                <a:spcPts val="30"/>
              </a:spcBef>
            </a:pPr>
            <a:endParaRPr sz="650" b="1" spc="35" dirty="0">
              <a:solidFill>
                <a:srgbClr val="3FB188"/>
              </a:solidFill>
              <a:latin typeface="Arial"/>
              <a:cs typeface="Arial"/>
            </a:endParaRPr>
          </a:p>
          <a:p>
            <a:pPr marL="40640" marR="260350">
              <a:lnSpc>
                <a:spcPct val="107700"/>
              </a:lnSpc>
            </a:pPr>
            <a:r>
              <a:rPr sz="650" b="1" spc="35" dirty="0">
                <a:solidFill>
                  <a:srgbClr val="3FB188"/>
                </a:solidFill>
                <a:latin typeface="Arial"/>
                <a:cs typeface="Arial"/>
              </a:rPr>
              <a:t>Sistema de</a:t>
            </a:r>
          </a:p>
          <a:p>
            <a:pPr marL="40640" marR="260350">
              <a:lnSpc>
                <a:spcPct val="107700"/>
              </a:lnSpc>
              <a:spcBef>
                <a:spcPts val="160"/>
              </a:spcBef>
            </a:pPr>
            <a:r>
              <a:rPr sz="650" b="1" spc="35" dirty="0">
                <a:solidFill>
                  <a:srgbClr val="3FB188"/>
                </a:solidFill>
                <a:latin typeface="Arial"/>
                <a:cs typeface="Arial"/>
              </a:rPr>
              <a:t>em formação</a:t>
            </a:r>
          </a:p>
        </p:txBody>
      </p:sp>
      <p:sp>
        <p:nvSpPr>
          <p:cNvPr id="50" name="object 50"/>
          <p:cNvSpPr txBox="1"/>
          <p:nvPr/>
        </p:nvSpPr>
        <p:spPr>
          <a:xfrm>
            <a:off x="7452892" y="2484131"/>
            <a:ext cx="484505" cy="97463"/>
          </a:xfrm>
          <a:prstGeom prst="rect">
            <a:avLst/>
          </a:prstGeom>
        </p:spPr>
        <p:txBody>
          <a:bodyPr vert="horz" wrap="square" lIns="0" tIns="12700" rIns="0" bIns="0" rtlCol="0">
            <a:spAutoFit/>
          </a:bodyPr>
          <a:lstStyle/>
          <a:p>
            <a:pPr>
              <a:lnSpc>
                <a:spcPct val="100000"/>
              </a:lnSpc>
              <a:spcBef>
                <a:spcPts val="100"/>
              </a:spcBef>
            </a:pPr>
            <a:r>
              <a:rPr sz="550" spc="-45" dirty="0" err="1">
                <a:solidFill>
                  <a:srgbClr val="595959"/>
                </a:solidFill>
                <a:latin typeface="Arial Black"/>
                <a:cs typeface="Arial Black"/>
              </a:rPr>
              <a:t>Pontualidade</a:t>
            </a:r>
            <a:endParaRPr sz="550" dirty="0">
              <a:latin typeface="Arial Black"/>
              <a:cs typeface="Arial Black"/>
            </a:endParaRPr>
          </a:p>
        </p:txBody>
      </p:sp>
      <p:sp>
        <p:nvSpPr>
          <p:cNvPr id="51" name="object 51"/>
          <p:cNvSpPr txBox="1"/>
          <p:nvPr/>
        </p:nvSpPr>
        <p:spPr>
          <a:xfrm>
            <a:off x="10761725" y="2399492"/>
            <a:ext cx="1172845" cy="133370"/>
          </a:xfrm>
          <a:prstGeom prst="rect">
            <a:avLst/>
          </a:prstGeom>
          <a:solidFill>
            <a:srgbClr val="8DBDA9">
              <a:alpha val="43136"/>
            </a:srgbClr>
          </a:solidFill>
        </p:spPr>
        <p:txBody>
          <a:bodyPr vert="horz" wrap="square" lIns="0" tIns="2540" rIns="0" bIns="0" rtlCol="0">
            <a:spAutoFit/>
          </a:bodyPr>
          <a:lstStyle/>
          <a:p>
            <a:pPr>
              <a:lnSpc>
                <a:spcPct val="100000"/>
              </a:lnSpc>
              <a:spcBef>
                <a:spcPts val="20"/>
              </a:spcBef>
            </a:pPr>
            <a:endParaRPr sz="450" dirty="0">
              <a:latin typeface="Times New Roman"/>
              <a:cs typeface="Times New Roman"/>
            </a:endParaRPr>
          </a:p>
          <a:p>
            <a:pPr marL="36195">
              <a:lnSpc>
                <a:spcPct val="100000"/>
              </a:lnSpc>
              <a:spcBef>
                <a:spcPts val="5"/>
              </a:spcBef>
            </a:pPr>
            <a:r>
              <a:rPr lang="en-US" sz="400" b="1" spc="-15" dirty="0" err="1">
                <a:solidFill>
                  <a:srgbClr val="1B7B53"/>
                </a:solidFill>
                <a:latin typeface="Arial"/>
                <a:cs typeface="Arial"/>
              </a:rPr>
              <a:t>Equidade</a:t>
            </a:r>
            <a:endParaRPr sz="400" dirty="0">
              <a:latin typeface="Arial"/>
              <a:cs typeface="Arial"/>
            </a:endParaRPr>
          </a:p>
        </p:txBody>
      </p:sp>
      <p:sp>
        <p:nvSpPr>
          <p:cNvPr id="52" name="object 52"/>
          <p:cNvSpPr txBox="1"/>
          <p:nvPr/>
        </p:nvSpPr>
        <p:spPr>
          <a:xfrm>
            <a:off x="8421024" y="2616079"/>
            <a:ext cx="499109" cy="97463"/>
          </a:xfrm>
          <a:prstGeom prst="rect">
            <a:avLst/>
          </a:prstGeom>
        </p:spPr>
        <p:txBody>
          <a:bodyPr vert="horz" wrap="square" lIns="0" tIns="12700" rIns="0" bIns="0" rtlCol="0">
            <a:spAutoFit/>
          </a:bodyPr>
          <a:lstStyle/>
          <a:p>
            <a:pPr>
              <a:lnSpc>
                <a:spcPct val="100000"/>
              </a:lnSpc>
              <a:spcBef>
                <a:spcPts val="100"/>
              </a:spcBef>
            </a:pPr>
            <a:r>
              <a:rPr sz="550" spc="-40" dirty="0" err="1">
                <a:solidFill>
                  <a:srgbClr val="595959"/>
                </a:solidFill>
                <a:latin typeface="Arial Black"/>
                <a:cs typeface="Arial Black"/>
              </a:rPr>
              <a:t>Continuidade</a:t>
            </a:r>
            <a:endParaRPr sz="550" dirty="0">
              <a:latin typeface="Arial Black"/>
              <a:cs typeface="Arial Black"/>
            </a:endParaRPr>
          </a:p>
        </p:txBody>
      </p:sp>
      <p:sp>
        <p:nvSpPr>
          <p:cNvPr id="53" name="object 53"/>
          <p:cNvSpPr txBox="1"/>
          <p:nvPr/>
        </p:nvSpPr>
        <p:spPr>
          <a:xfrm>
            <a:off x="10754106" y="2718054"/>
            <a:ext cx="1172845" cy="136576"/>
          </a:xfrm>
          <a:prstGeom prst="rect">
            <a:avLst/>
          </a:prstGeom>
          <a:solidFill>
            <a:srgbClr val="8DBDA9">
              <a:alpha val="43136"/>
            </a:srgbClr>
          </a:solidFill>
        </p:spPr>
        <p:txBody>
          <a:bodyPr vert="horz" wrap="square" lIns="0" tIns="43815" rIns="0" bIns="0" rtlCol="0">
            <a:spAutoFit/>
          </a:bodyPr>
          <a:lstStyle/>
          <a:p>
            <a:pPr marL="36195">
              <a:lnSpc>
                <a:spcPct val="100000"/>
              </a:lnSpc>
              <a:spcBef>
                <a:spcPts val="345"/>
              </a:spcBef>
            </a:pPr>
            <a:r>
              <a:rPr sz="600" b="1" spc="-20" dirty="0">
                <a:solidFill>
                  <a:srgbClr val="1B7B53"/>
                </a:solidFill>
                <a:latin typeface="Arial"/>
                <a:cs typeface="Arial"/>
              </a:rPr>
              <a:t> </a:t>
            </a:r>
            <a:r>
              <a:rPr sz="600" b="1" dirty="0">
                <a:solidFill>
                  <a:srgbClr val="1B7B53"/>
                </a:solidFill>
                <a:latin typeface="Arial"/>
                <a:cs typeface="Arial"/>
              </a:rPr>
              <a:t>Eficiência</a:t>
            </a:r>
            <a:endParaRPr sz="600" dirty="0">
              <a:latin typeface="Arial"/>
              <a:cs typeface="Arial"/>
            </a:endParaRPr>
          </a:p>
        </p:txBody>
      </p:sp>
      <p:sp>
        <p:nvSpPr>
          <p:cNvPr id="54" name="object 54"/>
          <p:cNvSpPr txBox="1"/>
          <p:nvPr/>
        </p:nvSpPr>
        <p:spPr>
          <a:xfrm>
            <a:off x="3788664" y="1802129"/>
            <a:ext cx="1175385" cy="1103635"/>
          </a:xfrm>
          <a:prstGeom prst="rect">
            <a:avLst/>
          </a:prstGeom>
          <a:solidFill>
            <a:srgbClr val="E47944">
              <a:alpha val="19999"/>
            </a:srgbClr>
          </a:solidFill>
        </p:spPr>
        <p:txBody>
          <a:bodyPr vert="horz" wrap="square" lIns="0" tIns="28575" rIns="0" bIns="0" rtlCol="0">
            <a:spAutoFit/>
          </a:bodyPr>
          <a:lstStyle/>
          <a:p>
            <a:pPr marL="35560" marR="543560">
              <a:lnSpc>
                <a:spcPct val="116700"/>
              </a:lnSpc>
              <a:spcBef>
                <a:spcPts val="225"/>
              </a:spcBef>
            </a:pPr>
            <a:r>
              <a:rPr sz="600" b="1" spc="-75" dirty="0">
                <a:solidFill>
                  <a:srgbClr val="E57944"/>
                </a:solidFill>
                <a:latin typeface="Arial"/>
                <a:cs typeface="Arial"/>
              </a:rPr>
              <a:t> </a:t>
            </a:r>
            <a:r>
              <a:rPr lang="en-US" sz="600" b="1" spc="15" dirty="0" err="1">
                <a:solidFill>
                  <a:srgbClr val="E57944"/>
                </a:solidFill>
                <a:latin typeface="Arial"/>
                <a:cs typeface="Arial"/>
              </a:rPr>
              <a:t>G</a:t>
            </a:r>
            <a:r>
              <a:rPr sz="600" b="1" spc="15" dirty="0" err="1">
                <a:solidFill>
                  <a:srgbClr val="E57944"/>
                </a:solidFill>
                <a:latin typeface="Arial"/>
                <a:cs typeface="Arial"/>
              </a:rPr>
              <a:t>overnança</a:t>
            </a:r>
            <a:r>
              <a:rPr sz="600" b="1" spc="15" dirty="0">
                <a:solidFill>
                  <a:srgbClr val="E57944"/>
                </a:solidFill>
                <a:latin typeface="Arial"/>
                <a:cs typeface="Arial"/>
              </a:rPr>
              <a:t> </a:t>
            </a:r>
            <a:r>
              <a:rPr lang="en-US" sz="600" b="1" spc="15" dirty="0">
                <a:solidFill>
                  <a:srgbClr val="E57944"/>
                </a:solidFill>
                <a:latin typeface="Arial"/>
                <a:cs typeface="Arial"/>
              </a:rPr>
              <a:t>&amp;</a:t>
            </a:r>
            <a:r>
              <a:rPr sz="600" b="1" spc="15" dirty="0">
                <a:solidFill>
                  <a:srgbClr val="E57944"/>
                </a:solidFill>
                <a:latin typeface="Arial"/>
                <a:cs typeface="Arial"/>
              </a:rPr>
              <a:t> </a:t>
            </a:r>
            <a:r>
              <a:rPr sz="600" b="1" spc="10" dirty="0">
                <a:solidFill>
                  <a:srgbClr val="E57944"/>
                </a:solidFill>
                <a:latin typeface="Arial"/>
                <a:cs typeface="Arial"/>
              </a:rPr>
              <a:t>Liderança</a:t>
            </a:r>
            <a:endParaRPr sz="600" dirty="0">
              <a:latin typeface="Arial"/>
              <a:cs typeface="Arial"/>
            </a:endParaRPr>
          </a:p>
          <a:p>
            <a:pPr>
              <a:lnSpc>
                <a:spcPct val="100000"/>
              </a:lnSpc>
              <a:spcBef>
                <a:spcPts val="25"/>
              </a:spcBef>
            </a:pPr>
            <a:endParaRPr sz="900" dirty="0">
              <a:latin typeface="Arial"/>
              <a:cs typeface="Arial"/>
            </a:endParaRPr>
          </a:p>
          <a:p>
            <a:pPr marL="35560">
              <a:lnSpc>
                <a:spcPct val="100000"/>
              </a:lnSpc>
              <a:spcBef>
                <a:spcPts val="140"/>
              </a:spcBef>
            </a:pPr>
            <a:r>
              <a:rPr lang="en-US" sz="600" spc="-60" dirty="0" err="1">
                <a:solidFill>
                  <a:srgbClr val="595959"/>
                </a:solidFill>
                <a:latin typeface="Arial Black"/>
                <a:cs typeface="Arial Black"/>
              </a:rPr>
              <a:t>P</a:t>
            </a:r>
            <a:r>
              <a:rPr sz="600" spc="-60" dirty="0" err="1">
                <a:solidFill>
                  <a:srgbClr val="595959"/>
                </a:solidFill>
                <a:latin typeface="Arial Black"/>
                <a:cs typeface="Arial Black"/>
              </a:rPr>
              <a:t>olíticas</a:t>
            </a:r>
            <a:r>
              <a:rPr sz="600" spc="-60" dirty="0">
                <a:solidFill>
                  <a:srgbClr val="595959"/>
                </a:solidFill>
                <a:latin typeface="Arial Black"/>
                <a:cs typeface="Arial Black"/>
              </a:rPr>
              <a:t> </a:t>
            </a:r>
            <a:r>
              <a:rPr lang="en-US" sz="600" spc="-50" dirty="0" err="1">
                <a:solidFill>
                  <a:srgbClr val="595959"/>
                </a:solidFill>
                <a:latin typeface="Arial Black"/>
                <a:cs typeface="Arial Black"/>
              </a:rPr>
              <a:t>sobre</a:t>
            </a:r>
            <a:r>
              <a:rPr lang="en-US" sz="600" spc="-50" dirty="0">
                <a:solidFill>
                  <a:srgbClr val="595959"/>
                </a:solidFill>
                <a:latin typeface="Arial Black"/>
                <a:cs typeface="Arial Black"/>
              </a:rPr>
              <a:t> </a:t>
            </a:r>
            <a:r>
              <a:rPr lang="en-US" sz="600" spc="-50" dirty="0" err="1">
                <a:solidFill>
                  <a:srgbClr val="595959"/>
                </a:solidFill>
                <a:latin typeface="Arial Black"/>
                <a:cs typeface="Arial Black"/>
              </a:rPr>
              <a:t>atenção</a:t>
            </a:r>
            <a:r>
              <a:rPr lang="en-US" sz="600" spc="-50" dirty="0">
                <a:solidFill>
                  <a:srgbClr val="595959"/>
                </a:solidFill>
                <a:latin typeface="Arial Black"/>
                <a:cs typeface="Arial Black"/>
              </a:rPr>
              <a:t> </a:t>
            </a:r>
            <a:r>
              <a:rPr lang="en-US" sz="600" spc="-50" dirty="0" err="1">
                <a:solidFill>
                  <a:srgbClr val="595959"/>
                </a:solidFill>
                <a:latin typeface="Arial Black"/>
                <a:cs typeface="Arial Black"/>
              </a:rPr>
              <a:t>primária</a:t>
            </a:r>
            <a:r>
              <a:rPr lang="en-US" sz="600" spc="-50" dirty="0">
                <a:solidFill>
                  <a:srgbClr val="595959"/>
                </a:solidFill>
                <a:latin typeface="Arial Black"/>
                <a:cs typeface="Arial Black"/>
              </a:rPr>
              <a:t> a </a:t>
            </a:r>
            <a:r>
              <a:rPr lang="en-US" sz="600" spc="-50" dirty="0" err="1">
                <a:solidFill>
                  <a:srgbClr val="595959"/>
                </a:solidFill>
                <a:latin typeface="Arial Black"/>
                <a:cs typeface="Arial Black"/>
              </a:rPr>
              <a:t>saúde</a:t>
            </a:r>
            <a:endParaRPr sz="600" dirty="0">
              <a:latin typeface="Arial Black"/>
              <a:cs typeface="Arial Black"/>
            </a:endParaRPr>
          </a:p>
          <a:p>
            <a:pPr>
              <a:lnSpc>
                <a:spcPct val="100000"/>
              </a:lnSpc>
              <a:spcBef>
                <a:spcPts val="10"/>
              </a:spcBef>
            </a:pPr>
            <a:endParaRPr sz="650" dirty="0">
              <a:latin typeface="Arial Black"/>
              <a:cs typeface="Arial Black"/>
            </a:endParaRPr>
          </a:p>
          <a:p>
            <a:pPr marL="35560" marR="280670">
              <a:lnSpc>
                <a:spcPct val="127299"/>
              </a:lnSpc>
            </a:pPr>
            <a:r>
              <a:rPr sz="550" spc="-35" dirty="0" err="1">
                <a:solidFill>
                  <a:srgbClr val="595959"/>
                </a:solidFill>
                <a:latin typeface="Arial Black"/>
                <a:cs typeface="Arial Black"/>
              </a:rPr>
              <a:t>Infraestrutura</a:t>
            </a:r>
            <a:r>
              <a:rPr sz="550" spc="-35" dirty="0">
                <a:solidFill>
                  <a:srgbClr val="595959"/>
                </a:solidFill>
                <a:latin typeface="Arial Black"/>
                <a:cs typeface="Arial Black"/>
              </a:rPr>
              <a:t> </a:t>
            </a:r>
            <a:r>
              <a:rPr sz="550" spc="-45" dirty="0">
                <a:solidFill>
                  <a:srgbClr val="595959"/>
                </a:solidFill>
                <a:latin typeface="Arial Black"/>
                <a:cs typeface="Arial Black"/>
              </a:rPr>
              <a:t>de</a:t>
            </a:r>
            <a:r>
              <a:rPr sz="550" spc="-125" dirty="0">
                <a:solidFill>
                  <a:srgbClr val="595959"/>
                </a:solidFill>
                <a:latin typeface="Arial Black"/>
                <a:cs typeface="Arial Black"/>
              </a:rPr>
              <a:t> </a:t>
            </a:r>
            <a:r>
              <a:rPr sz="550" spc="-50" dirty="0">
                <a:solidFill>
                  <a:srgbClr val="595959"/>
                </a:solidFill>
                <a:latin typeface="Arial Black"/>
                <a:cs typeface="Arial Black"/>
              </a:rPr>
              <a:t>gestão  </a:t>
            </a:r>
            <a:r>
              <a:rPr sz="550" spc="-45" dirty="0">
                <a:solidFill>
                  <a:srgbClr val="595959"/>
                </a:solidFill>
                <a:latin typeface="Arial Black"/>
                <a:cs typeface="Arial Black"/>
              </a:rPr>
              <a:t>da</a:t>
            </a:r>
            <a:r>
              <a:rPr sz="550" spc="-50" dirty="0">
                <a:solidFill>
                  <a:srgbClr val="595959"/>
                </a:solidFill>
                <a:latin typeface="Arial Black"/>
                <a:cs typeface="Arial Black"/>
              </a:rPr>
              <a:t> </a:t>
            </a:r>
            <a:r>
              <a:rPr sz="550" spc="-45" dirty="0">
                <a:solidFill>
                  <a:srgbClr val="595959"/>
                </a:solidFill>
                <a:latin typeface="Arial Black"/>
                <a:cs typeface="Arial Black"/>
              </a:rPr>
              <a:t>qualidade</a:t>
            </a:r>
            <a:endParaRPr sz="550" dirty="0">
              <a:latin typeface="Arial Black"/>
              <a:cs typeface="Arial Black"/>
            </a:endParaRPr>
          </a:p>
          <a:p>
            <a:pPr>
              <a:lnSpc>
                <a:spcPct val="100000"/>
              </a:lnSpc>
              <a:spcBef>
                <a:spcPts val="10"/>
              </a:spcBef>
            </a:pPr>
            <a:endParaRPr sz="750" dirty="0">
              <a:latin typeface="Arial Black"/>
              <a:cs typeface="Arial Black"/>
            </a:endParaRPr>
          </a:p>
          <a:p>
            <a:pPr marL="35560">
              <a:lnSpc>
                <a:spcPct val="100000"/>
              </a:lnSpc>
              <a:spcBef>
                <a:spcPts val="5"/>
              </a:spcBef>
            </a:pPr>
            <a:r>
              <a:rPr sz="600" spc="-55" dirty="0" err="1">
                <a:solidFill>
                  <a:srgbClr val="595959"/>
                </a:solidFill>
                <a:latin typeface="Arial Black"/>
                <a:cs typeface="Arial Black"/>
              </a:rPr>
              <a:t>Responsabilidade</a:t>
            </a:r>
            <a:r>
              <a:rPr sz="600" spc="-50" dirty="0">
                <a:solidFill>
                  <a:srgbClr val="595959"/>
                </a:solidFill>
                <a:latin typeface="Arial Black"/>
                <a:cs typeface="Arial Black"/>
              </a:rPr>
              <a:t> </a:t>
            </a:r>
            <a:r>
              <a:rPr sz="600" spc="-65" dirty="0">
                <a:solidFill>
                  <a:srgbClr val="595959"/>
                </a:solidFill>
                <a:latin typeface="Arial Black"/>
                <a:cs typeface="Arial Black"/>
              </a:rPr>
              <a:t>social</a:t>
            </a:r>
            <a:endParaRPr sz="600" dirty="0">
              <a:latin typeface="Arial Black"/>
              <a:cs typeface="Arial Black"/>
            </a:endParaRPr>
          </a:p>
        </p:txBody>
      </p:sp>
      <p:sp>
        <p:nvSpPr>
          <p:cNvPr id="55" name="object 55"/>
          <p:cNvSpPr txBox="1"/>
          <p:nvPr/>
        </p:nvSpPr>
        <p:spPr>
          <a:xfrm>
            <a:off x="7452892" y="2813872"/>
            <a:ext cx="678180" cy="266740"/>
          </a:xfrm>
          <a:prstGeom prst="rect">
            <a:avLst/>
          </a:prstGeom>
        </p:spPr>
        <p:txBody>
          <a:bodyPr vert="horz" wrap="square" lIns="0" tIns="12700" rIns="0" bIns="0" rtlCol="0">
            <a:spAutoFit/>
          </a:bodyPr>
          <a:lstStyle/>
          <a:p>
            <a:pPr marR="5080">
              <a:spcBef>
                <a:spcPts val="100"/>
              </a:spcBef>
            </a:pPr>
            <a:r>
              <a:rPr sz="550" spc="-45" dirty="0" err="1">
                <a:solidFill>
                  <a:srgbClr val="595959"/>
                </a:solidFill>
                <a:latin typeface="Arial Black"/>
              </a:rPr>
              <a:t>Disponibilidade</a:t>
            </a:r>
            <a:r>
              <a:rPr sz="550" spc="-45" dirty="0">
                <a:solidFill>
                  <a:srgbClr val="595959"/>
                </a:solidFill>
                <a:latin typeface="Arial Black"/>
              </a:rPr>
              <a:t>  da eficácia dos  Serviços APS</a:t>
            </a:r>
          </a:p>
        </p:txBody>
      </p:sp>
      <p:sp>
        <p:nvSpPr>
          <p:cNvPr id="56" name="object 56"/>
          <p:cNvSpPr txBox="1"/>
          <p:nvPr/>
        </p:nvSpPr>
        <p:spPr>
          <a:xfrm>
            <a:off x="8421024" y="2842352"/>
            <a:ext cx="443230" cy="97463"/>
          </a:xfrm>
          <a:prstGeom prst="rect">
            <a:avLst/>
          </a:prstGeom>
        </p:spPr>
        <p:txBody>
          <a:bodyPr vert="horz" wrap="square" lIns="0" tIns="12700" rIns="0" bIns="0" rtlCol="0">
            <a:spAutoFit/>
          </a:bodyPr>
          <a:lstStyle/>
          <a:p>
            <a:pPr>
              <a:lnSpc>
                <a:spcPct val="100000"/>
              </a:lnSpc>
              <a:spcBef>
                <a:spcPts val="100"/>
              </a:spcBef>
            </a:pPr>
            <a:r>
              <a:rPr sz="550" spc="-40" dirty="0" err="1">
                <a:solidFill>
                  <a:srgbClr val="595959"/>
                </a:solidFill>
                <a:latin typeface="Arial Black"/>
                <a:cs typeface="Arial Black"/>
              </a:rPr>
              <a:t>Integridade</a:t>
            </a:r>
            <a:endParaRPr sz="550" dirty="0">
              <a:latin typeface="Arial Black"/>
              <a:cs typeface="Arial Black"/>
            </a:endParaRPr>
          </a:p>
        </p:txBody>
      </p:sp>
      <p:sp>
        <p:nvSpPr>
          <p:cNvPr id="57" name="object 57"/>
          <p:cNvSpPr txBox="1"/>
          <p:nvPr/>
        </p:nvSpPr>
        <p:spPr>
          <a:xfrm>
            <a:off x="5028438" y="2703576"/>
            <a:ext cx="1180465" cy="353238"/>
          </a:xfrm>
          <a:prstGeom prst="rect">
            <a:avLst/>
          </a:prstGeom>
          <a:solidFill>
            <a:srgbClr val="40B088">
              <a:alpha val="19999"/>
            </a:srgbClr>
          </a:solidFill>
        </p:spPr>
        <p:txBody>
          <a:bodyPr vert="horz" wrap="square" lIns="0" tIns="36830" rIns="0" bIns="0" rtlCol="0">
            <a:spAutoFit/>
          </a:bodyPr>
          <a:lstStyle/>
          <a:p>
            <a:pPr marL="40640" marR="260350">
              <a:lnSpc>
                <a:spcPct val="107700"/>
              </a:lnSpc>
              <a:spcBef>
                <a:spcPts val="290"/>
              </a:spcBef>
            </a:pPr>
            <a:r>
              <a:rPr lang="en-US" sz="650" b="1" spc="35" dirty="0">
                <a:solidFill>
                  <a:srgbClr val="3FB188"/>
                </a:solidFill>
                <a:latin typeface="Arial"/>
                <a:cs typeface="Arial"/>
              </a:rPr>
              <a:t>Recursos Humanos</a:t>
            </a:r>
            <a:endParaRPr sz="650" b="1" spc="35" dirty="0">
              <a:solidFill>
                <a:srgbClr val="3FB188"/>
              </a:solidFill>
              <a:latin typeface="Arial"/>
              <a:cs typeface="Arial"/>
            </a:endParaRPr>
          </a:p>
          <a:p>
            <a:pPr marL="40640" marR="260350">
              <a:lnSpc>
                <a:spcPct val="107700"/>
              </a:lnSpc>
              <a:spcBef>
                <a:spcPts val="45"/>
              </a:spcBef>
            </a:pPr>
            <a:endParaRPr sz="650" b="1" spc="35" dirty="0">
              <a:solidFill>
                <a:srgbClr val="3FB188"/>
              </a:solidFill>
              <a:latin typeface="Arial"/>
              <a:cs typeface="Arial"/>
            </a:endParaRPr>
          </a:p>
          <a:p>
            <a:pPr marL="40640" marR="260350">
              <a:lnSpc>
                <a:spcPct val="107700"/>
              </a:lnSpc>
              <a:spcBef>
                <a:spcPts val="5"/>
              </a:spcBef>
            </a:pPr>
            <a:r>
              <a:rPr lang="en-US" sz="650" b="1" spc="35" dirty="0">
                <a:solidFill>
                  <a:srgbClr val="3FB188"/>
                </a:solidFill>
                <a:latin typeface="Arial"/>
                <a:cs typeface="Arial"/>
              </a:rPr>
              <a:t>Fundos</a:t>
            </a:r>
            <a:endParaRPr sz="650" b="1" spc="35" dirty="0">
              <a:solidFill>
                <a:srgbClr val="3FB188"/>
              </a:solidFill>
              <a:latin typeface="Arial"/>
              <a:cs typeface="Arial"/>
            </a:endParaRPr>
          </a:p>
        </p:txBody>
      </p:sp>
      <p:sp>
        <p:nvSpPr>
          <p:cNvPr id="58" name="object 58"/>
          <p:cNvSpPr txBox="1"/>
          <p:nvPr/>
        </p:nvSpPr>
        <p:spPr>
          <a:xfrm>
            <a:off x="8401338" y="3054729"/>
            <a:ext cx="538480" cy="97463"/>
          </a:xfrm>
          <a:prstGeom prst="rect">
            <a:avLst/>
          </a:prstGeom>
        </p:spPr>
        <p:txBody>
          <a:bodyPr vert="horz" wrap="square" lIns="0" tIns="12700" rIns="0" bIns="0" rtlCol="0">
            <a:spAutoFit/>
          </a:bodyPr>
          <a:lstStyle/>
          <a:p>
            <a:pPr>
              <a:spcBef>
                <a:spcPts val="100"/>
              </a:spcBef>
            </a:pPr>
            <a:r>
              <a:rPr sz="550" spc="-40" dirty="0" err="1">
                <a:solidFill>
                  <a:srgbClr val="595959"/>
                </a:solidFill>
                <a:latin typeface="Arial Black"/>
              </a:rPr>
              <a:t>Coordenação</a:t>
            </a:r>
            <a:endParaRPr sz="550" spc="-40" dirty="0">
              <a:solidFill>
                <a:srgbClr val="595959"/>
              </a:solidFill>
              <a:latin typeface="Arial Black"/>
            </a:endParaRPr>
          </a:p>
        </p:txBody>
      </p:sp>
      <p:sp>
        <p:nvSpPr>
          <p:cNvPr id="59" name="object 59"/>
          <p:cNvSpPr txBox="1"/>
          <p:nvPr/>
        </p:nvSpPr>
        <p:spPr>
          <a:xfrm>
            <a:off x="10754106" y="2989326"/>
            <a:ext cx="1172845" cy="246221"/>
          </a:xfrm>
          <a:prstGeom prst="rect">
            <a:avLst/>
          </a:prstGeom>
          <a:solidFill>
            <a:srgbClr val="8DBDA9">
              <a:alpha val="43136"/>
            </a:srgbClr>
          </a:solidFill>
        </p:spPr>
        <p:txBody>
          <a:bodyPr vert="horz" wrap="square" lIns="0" tIns="43180" rIns="0" bIns="0" rtlCol="0">
            <a:spAutoFit/>
          </a:bodyPr>
          <a:lstStyle/>
          <a:p>
            <a:pPr marL="36195">
              <a:lnSpc>
                <a:spcPct val="100000"/>
              </a:lnSpc>
              <a:spcBef>
                <a:spcPts val="340"/>
              </a:spcBef>
            </a:pPr>
            <a:r>
              <a:rPr lang="en-US" sz="600" b="1" spc="-20" dirty="0" err="1">
                <a:solidFill>
                  <a:srgbClr val="1B7B53"/>
                </a:solidFill>
                <a:latin typeface="Arial"/>
                <a:cs typeface="Arial"/>
              </a:rPr>
              <a:t>R</a:t>
            </a:r>
            <a:r>
              <a:rPr sz="600" b="1" spc="10" dirty="0" err="1">
                <a:solidFill>
                  <a:srgbClr val="1B7B53"/>
                </a:solidFill>
                <a:latin typeface="Arial"/>
                <a:cs typeface="Arial"/>
              </a:rPr>
              <a:t>esiliência</a:t>
            </a:r>
            <a:r>
              <a:rPr sz="600" b="1" spc="-65" dirty="0">
                <a:solidFill>
                  <a:srgbClr val="1B7B53"/>
                </a:solidFill>
                <a:latin typeface="Arial"/>
                <a:cs typeface="Arial"/>
              </a:rPr>
              <a:t> </a:t>
            </a:r>
            <a:r>
              <a:rPr sz="600" b="1" spc="15" dirty="0">
                <a:solidFill>
                  <a:srgbClr val="1B7B53"/>
                </a:solidFill>
                <a:latin typeface="Arial"/>
                <a:cs typeface="Arial"/>
              </a:rPr>
              <a:t>d</a:t>
            </a:r>
            <a:r>
              <a:rPr lang="en-US" sz="600" b="1" spc="15" dirty="0">
                <a:solidFill>
                  <a:srgbClr val="1B7B53"/>
                </a:solidFill>
                <a:latin typeface="Arial"/>
                <a:cs typeface="Arial"/>
              </a:rPr>
              <a:t>o</a:t>
            </a:r>
            <a:endParaRPr sz="600" dirty="0">
              <a:latin typeface="Arial"/>
              <a:cs typeface="Arial"/>
            </a:endParaRPr>
          </a:p>
          <a:p>
            <a:pPr marL="36195">
              <a:lnSpc>
                <a:spcPct val="100000"/>
              </a:lnSpc>
              <a:spcBef>
                <a:spcPts val="170"/>
              </a:spcBef>
            </a:pPr>
            <a:r>
              <a:rPr sz="550" b="1" dirty="0">
                <a:solidFill>
                  <a:srgbClr val="1B7B53"/>
                </a:solidFill>
                <a:latin typeface="Arial"/>
                <a:cs typeface="Arial"/>
              </a:rPr>
              <a:t>Sistemas </a:t>
            </a:r>
            <a:r>
              <a:rPr sz="550" b="1" spc="15" dirty="0">
                <a:solidFill>
                  <a:srgbClr val="1B7B53"/>
                </a:solidFill>
                <a:latin typeface="Arial"/>
                <a:cs typeface="Arial"/>
              </a:rPr>
              <a:t>de</a:t>
            </a:r>
            <a:r>
              <a:rPr sz="550" b="1" spc="-80" dirty="0">
                <a:solidFill>
                  <a:srgbClr val="1B7B53"/>
                </a:solidFill>
                <a:latin typeface="Arial"/>
                <a:cs typeface="Arial"/>
              </a:rPr>
              <a:t> </a:t>
            </a:r>
            <a:r>
              <a:rPr sz="550" b="1" spc="10" dirty="0" err="1">
                <a:solidFill>
                  <a:srgbClr val="1B7B53"/>
                </a:solidFill>
                <a:latin typeface="Arial"/>
                <a:cs typeface="Arial"/>
              </a:rPr>
              <a:t>saúde</a:t>
            </a:r>
            <a:endParaRPr sz="550" dirty="0">
              <a:latin typeface="Arial"/>
              <a:cs typeface="Arial"/>
            </a:endParaRPr>
          </a:p>
        </p:txBody>
      </p:sp>
      <p:sp>
        <p:nvSpPr>
          <p:cNvPr id="60" name="object 60"/>
          <p:cNvSpPr txBox="1"/>
          <p:nvPr/>
        </p:nvSpPr>
        <p:spPr>
          <a:xfrm>
            <a:off x="7452892" y="3246810"/>
            <a:ext cx="714375" cy="211596"/>
          </a:xfrm>
          <a:prstGeom prst="rect">
            <a:avLst/>
          </a:prstGeom>
        </p:spPr>
        <p:txBody>
          <a:bodyPr vert="horz" wrap="square" lIns="0" tIns="21590" rIns="0" bIns="0" rtlCol="0">
            <a:spAutoFit/>
          </a:bodyPr>
          <a:lstStyle/>
          <a:p>
            <a:pPr marR="5080">
              <a:lnSpc>
                <a:spcPct val="100000"/>
              </a:lnSpc>
              <a:spcBef>
                <a:spcPts val="100"/>
              </a:spcBef>
            </a:pPr>
            <a:r>
              <a:rPr sz="550" spc="-45" dirty="0" err="1">
                <a:solidFill>
                  <a:srgbClr val="595959"/>
                </a:solidFill>
                <a:latin typeface="Arial Black"/>
              </a:rPr>
              <a:t>Disponibilidade</a:t>
            </a:r>
            <a:r>
              <a:rPr sz="550" spc="-45" dirty="0">
                <a:solidFill>
                  <a:srgbClr val="595959"/>
                </a:solidFill>
                <a:latin typeface="Arial Black"/>
              </a:rPr>
              <a:t> de</a:t>
            </a:r>
          </a:p>
          <a:p>
            <a:pPr marR="5080">
              <a:lnSpc>
                <a:spcPct val="100000"/>
              </a:lnSpc>
              <a:spcBef>
                <a:spcPts val="100"/>
              </a:spcBef>
            </a:pPr>
            <a:r>
              <a:rPr sz="550" spc="-45" dirty="0">
                <a:solidFill>
                  <a:srgbClr val="595959"/>
                </a:solidFill>
                <a:latin typeface="Arial Black"/>
              </a:rPr>
              <a:t>Provedores</a:t>
            </a:r>
          </a:p>
        </p:txBody>
      </p:sp>
      <p:sp>
        <p:nvSpPr>
          <p:cNvPr id="61" name="object 61"/>
          <p:cNvSpPr txBox="1"/>
          <p:nvPr/>
        </p:nvSpPr>
        <p:spPr>
          <a:xfrm>
            <a:off x="8421024" y="3273827"/>
            <a:ext cx="528955" cy="191463"/>
          </a:xfrm>
          <a:prstGeom prst="rect">
            <a:avLst/>
          </a:prstGeom>
        </p:spPr>
        <p:txBody>
          <a:bodyPr vert="horz" wrap="square" lIns="0" tIns="12700" rIns="0" bIns="0" rtlCol="0">
            <a:spAutoFit/>
          </a:bodyPr>
          <a:lstStyle/>
          <a:p>
            <a:pPr marR="5080">
              <a:lnSpc>
                <a:spcPct val="107700"/>
              </a:lnSpc>
              <a:spcBef>
                <a:spcPts val="100"/>
              </a:spcBef>
            </a:pPr>
            <a:r>
              <a:rPr lang="en-US" sz="550" spc="-40" dirty="0" err="1">
                <a:solidFill>
                  <a:srgbClr val="595959"/>
                </a:solidFill>
                <a:latin typeface="Arial Black"/>
              </a:rPr>
              <a:t>C</a:t>
            </a:r>
            <a:r>
              <a:rPr sz="550" spc="-40" dirty="0" err="1">
                <a:solidFill>
                  <a:srgbClr val="595959"/>
                </a:solidFill>
                <a:latin typeface="Arial Black"/>
              </a:rPr>
              <a:t>entrado</a:t>
            </a:r>
            <a:r>
              <a:rPr sz="550" spc="-40" dirty="0">
                <a:solidFill>
                  <a:srgbClr val="595959"/>
                </a:solidFill>
                <a:latin typeface="Arial Black"/>
              </a:rPr>
              <a:t> na  pessoa</a:t>
            </a:r>
          </a:p>
        </p:txBody>
      </p:sp>
      <p:sp>
        <p:nvSpPr>
          <p:cNvPr id="62" name="object 62"/>
          <p:cNvSpPr txBox="1"/>
          <p:nvPr/>
        </p:nvSpPr>
        <p:spPr>
          <a:xfrm>
            <a:off x="9432797" y="1802129"/>
            <a:ext cx="1214755" cy="1677767"/>
          </a:xfrm>
          <a:prstGeom prst="rect">
            <a:avLst/>
          </a:prstGeom>
          <a:solidFill>
            <a:srgbClr val="687E67">
              <a:alpha val="19999"/>
            </a:srgbClr>
          </a:solidFill>
        </p:spPr>
        <p:txBody>
          <a:bodyPr vert="horz" wrap="square" lIns="0" tIns="29845" rIns="0" bIns="0" rtlCol="0">
            <a:spAutoFit/>
          </a:bodyPr>
          <a:lstStyle/>
          <a:p>
            <a:pPr marR="160655">
              <a:lnSpc>
                <a:spcPct val="107700"/>
              </a:lnSpc>
              <a:spcBef>
                <a:spcPts val="170"/>
              </a:spcBef>
            </a:pPr>
            <a:r>
              <a:rPr lang="pt-PT" sz="500" b="1" spc="15" dirty="0">
                <a:solidFill>
                  <a:srgbClr val="2C3F57"/>
                </a:solidFill>
                <a:latin typeface="Arial"/>
                <a:cs typeface="Arial"/>
              </a:rPr>
              <a:t>Cobertura de serviço  eficaz</a:t>
            </a:r>
          </a:p>
          <a:p>
            <a:pPr>
              <a:lnSpc>
                <a:spcPct val="100000"/>
              </a:lnSpc>
              <a:spcBef>
                <a:spcPts val="170"/>
              </a:spcBef>
            </a:pPr>
            <a:endParaRPr lang="pt-PT" sz="500" b="1" spc="15" dirty="0">
              <a:solidFill>
                <a:srgbClr val="2C3F57"/>
              </a:solidFill>
              <a:latin typeface="Arial"/>
              <a:cs typeface="Arial"/>
            </a:endParaRPr>
          </a:p>
          <a:p>
            <a:pPr>
              <a:lnSpc>
                <a:spcPct val="100000"/>
              </a:lnSpc>
              <a:spcBef>
                <a:spcPts val="170"/>
              </a:spcBef>
            </a:pPr>
            <a:r>
              <a:rPr lang="pt-PT" sz="500" b="1" spc="15" dirty="0">
                <a:solidFill>
                  <a:srgbClr val="2C3F57"/>
                </a:solidFill>
                <a:latin typeface="Arial"/>
                <a:cs typeface="Arial"/>
              </a:rPr>
              <a:t>Promoção de saúde</a:t>
            </a:r>
          </a:p>
          <a:p>
            <a:pPr>
              <a:lnSpc>
                <a:spcPct val="100000"/>
              </a:lnSpc>
              <a:spcBef>
                <a:spcPts val="170"/>
              </a:spcBef>
            </a:pPr>
            <a:endParaRPr lang="pt-PT" sz="500" b="1" spc="15" dirty="0">
              <a:solidFill>
                <a:srgbClr val="2C3F57"/>
              </a:solidFill>
              <a:latin typeface="Arial"/>
              <a:cs typeface="Arial"/>
            </a:endParaRPr>
          </a:p>
          <a:p>
            <a:pPr marR="593725">
              <a:lnSpc>
                <a:spcPct val="107700"/>
              </a:lnSpc>
              <a:spcBef>
                <a:spcPts val="170"/>
              </a:spcBef>
            </a:pPr>
            <a:r>
              <a:rPr lang="pt-PT" sz="500" b="1" spc="15" dirty="0">
                <a:solidFill>
                  <a:srgbClr val="2C3F57"/>
                </a:solidFill>
                <a:latin typeface="Arial"/>
                <a:cs typeface="Arial"/>
              </a:rPr>
              <a:t>Prevenção de  doenças</a:t>
            </a:r>
          </a:p>
          <a:p>
            <a:pPr>
              <a:lnSpc>
                <a:spcPct val="100000"/>
              </a:lnSpc>
              <a:spcBef>
                <a:spcPts val="170"/>
              </a:spcBef>
            </a:pPr>
            <a:endParaRPr lang="pt-PT" sz="500" b="1" spc="15" dirty="0">
              <a:solidFill>
                <a:srgbClr val="2C3F57"/>
              </a:solidFill>
              <a:latin typeface="Arial"/>
              <a:cs typeface="Arial"/>
            </a:endParaRPr>
          </a:p>
          <a:p>
            <a:pPr>
              <a:lnSpc>
                <a:spcPct val="100000"/>
              </a:lnSpc>
              <a:spcBef>
                <a:spcPts val="170"/>
              </a:spcBef>
            </a:pPr>
            <a:r>
              <a:rPr lang="pt-PT" sz="500" b="1" spc="15" dirty="0">
                <a:solidFill>
                  <a:srgbClr val="2C3F57"/>
                </a:solidFill>
                <a:latin typeface="Arial"/>
                <a:cs typeface="Arial"/>
              </a:rPr>
              <a:t>SRMRN</a:t>
            </a:r>
          </a:p>
          <a:p>
            <a:pPr marR="344170">
              <a:lnSpc>
                <a:spcPct val="228100"/>
              </a:lnSpc>
              <a:spcBef>
                <a:spcPts val="170"/>
              </a:spcBef>
            </a:pPr>
            <a:r>
              <a:rPr lang="pt-PT" sz="500" b="1" spc="15" dirty="0">
                <a:solidFill>
                  <a:srgbClr val="2C3F57"/>
                </a:solidFill>
                <a:latin typeface="Arial"/>
                <a:cs typeface="Arial"/>
              </a:rPr>
              <a:t>Doenças da infância  Doenças infecciosas  doenças não</a:t>
            </a:r>
          </a:p>
          <a:p>
            <a:pPr>
              <a:lnSpc>
                <a:spcPct val="100000"/>
              </a:lnSpc>
              <a:spcBef>
                <a:spcPts val="170"/>
              </a:spcBef>
            </a:pPr>
            <a:r>
              <a:rPr lang="pt-PT" sz="500" b="1" spc="15" dirty="0">
                <a:solidFill>
                  <a:srgbClr val="2C3F57"/>
                </a:solidFill>
                <a:latin typeface="Arial"/>
                <a:cs typeface="Arial"/>
              </a:rPr>
              <a:t>transmissíveis e saúde mental</a:t>
            </a:r>
          </a:p>
          <a:p>
            <a:pPr>
              <a:lnSpc>
                <a:spcPct val="100000"/>
              </a:lnSpc>
              <a:spcBef>
                <a:spcPts val="170"/>
              </a:spcBef>
            </a:pPr>
            <a:endParaRPr lang="pt-PT" sz="500" b="1" spc="15" dirty="0">
              <a:solidFill>
                <a:srgbClr val="2C3F57"/>
              </a:solidFill>
              <a:latin typeface="Arial"/>
              <a:cs typeface="Arial"/>
            </a:endParaRPr>
          </a:p>
          <a:p>
            <a:pPr>
              <a:lnSpc>
                <a:spcPct val="100000"/>
              </a:lnSpc>
              <a:spcBef>
                <a:spcPts val="170"/>
              </a:spcBef>
            </a:pPr>
            <a:r>
              <a:rPr lang="pt-PT" sz="500" b="1" spc="15" dirty="0">
                <a:solidFill>
                  <a:srgbClr val="2C3F57"/>
                </a:solidFill>
                <a:latin typeface="Arial"/>
                <a:cs typeface="Arial"/>
              </a:rPr>
              <a:t>Cuidados paliativos</a:t>
            </a:r>
          </a:p>
        </p:txBody>
      </p:sp>
      <p:sp>
        <p:nvSpPr>
          <p:cNvPr id="63" name="object 63"/>
          <p:cNvSpPr txBox="1"/>
          <p:nvPr/>
        </p:nvSpPr>
        <p:spPr>
          <a:xfrm>
            <a:off x="3788664" y="3238500"/>
            <a:ext cx="1175385" cy="976548"/>
          </a:xfrm>
          <a:prstGeom prst="rect">
            <a:avLst/>
          </a:prstGeom>
          <a:solidFill>
            <a:srgbClr val="E47944">
              <a:alpha val="19999"/>
            </a:srgbClr>
          </a:solidFill>
        </p:spPr>
        <p:txBody>
          <a:bodyPr vert="horz" wrap="square" lIns="0" tIns="29209" rIns="0" bIns="0" rtlCol="0">
            <a:spAutoFit/>
          </a:bodyPr>
          <a:lstStyle/>
          <a:p>
            <a:pPr marL="37465" marR="252729">
              <a:lnSpc>
                <a:spcPct val="107700"/>
              </a:lnSpc>
              <a:spcBef>
                <a:spcPts val="229"/>
              </a:spcBef>
            </a:pPr>
            <a:r>
              <a:rPr lang="en-US" sz="650" b="1" spc="-5" dirty="0" err="1">
                <a:solidFill>
                  <a:srgbClr val="E57944"/>
                </a:solidFill>
                <a:latin typeface="Arial"/>
                <a:cs typeface="Arial"/>
              </a:rPr>
              <a:t>F</a:t>
            </a:r>
            <a:r>
              <a:rPr sz="650" b="1" spc="25" dirty="0" err="1">
                <a:solidFill>
                  <a:srgbClr val="E57944"/>
                </a:solidFill>
                <a:latin typeface="Arial"/>
                <a:cs typeface="Arial"/>
              </a:rPr>
              <a:t>inanciamento</a:t>
            </a:r>
            <a:r>
              <a:rPr sz="650" b="1" spc="-85" dirty="0">
                <a:solidFill>
                  <a:srgbClr val="E57944"/>
                </a:solidFill>
                <a:latin typeface="Arial"/>
                <a:cs typeface="Arial"/>
              </a:rPr>
              <a:t> </a:t>
            </a:r>
            <a:r>
              <a:rPr lang="en-US" sz="650" b="1" spc="20" dirty="0">
                <a:solidFill>
                  <a:srgbClr val="E57944"/>
                </a:solidFill>
                <a:latin typeface="Arial"/>
                <a:cs typeface="Arial"/>
              </a:rPr>
              <a:t>para a </a:t>
            </a:r>
            <a:r>
              <a:rPr sz="650" b="1" spc="10" dirty="0" err="1">
                <a:solidFill>
                  <a:srgbClr val="E57944"/>
                </a:solidFill>
                <a:latin typeface="Arial"/>
                <a:cs typeface="Arial"/>
              </a:rPr>
              <a:t>saúde</a:t>
            </a:r>
            <a:endParaRPr sz="650" dirty="0">
              <a:latin typeface="Arial"/>
              <a:cs typeface="Arial"/>
            </a:endParaRPr>
          </a:p>
          <a:p>
            <a:pPr>
              <a:lnSpc>
                <a:spcPct val="100000"/>
              </a:lnSpc>
            </a:pPr>
            <a:endParaRPr sz="1000" dirty="0">
              <a:latin typeface="Arial"/>
              <a:cs typeface="Arial"/>
            </a:endParaRPr>
          </a:p>
          <a:p>
            <a:pPr marL="37465" marR="109220"/>
            <a:r>
              <a:rPr lang="en-US" sz="600" b="1" spc="-45" dirty="0" err="1">
                <a:latin typeface="Arial"/>
                <a:cs typeface="Arial"/>
              </a:rPr>
              <a:t>S</a:t>
            </a:r>
            <a:r>
              <a:rPr sz="600" b="1" spc="-45" dirty="0" err="1">
                <a:latin typeface="Arial"/>
                <a:cs typeface="Arial"/>
              </a:rPr>
              <a:t>istemas</a:t>
            </a:r>
            <a:r>
              <a:rPr sz="600" b="1" spc="-45" dirty="0">
                <a:latin typeface="Arial"/>
                <a:cs typeface="Arial"/>
              </a:rPr>
              <a:t> de pagamento</a:t>
            </a:r>
          </a:p>
          <a:p>
            <a:pPr marL="37465">
              <a:spcBef>
                <a:spcPts val="40"/>
              </a:spcBef>
            </a:pPr>
            <a:endParaRPr sz="600" b="1" spc="-45" dirty="0">
              <a:latin typeface="Arial"/>
              <a:cs typeface="Arial"/>
            </a:endParaRPr>
          </a:p>
          <a:p>
            <a:pPr marL="37465" marR="109220"/>
            <a:r>
              <a:rPr sz="600" b="1" spc="-45" dirty="0" err="1">
                <a:latin typeface="Arial"/>
                <a:cs typeface="Arial"/>
              </a:rPr>
              <a:t>Despesas</a:t>
            </a:r>
            <a:r>
              <a:rPr sz="600" b="1" spc="-45" dirty="0">
                <a:latin typeface="Arial"/>
                <a:cs typeface="Arial"/>
              </a:rPr>
              <a:t> com </a:t>
            </a:r>
            <a:r>
              <a:rPr lang="en-US" sz="600" b="1" spc="-45" dirty="0" err="1">
                <a:latin typeface="Arial"/>
                <a:cs typeface="Arial"/>
              </a:rPr>
              <a:t>atenção</a:t>
            </a:r>
            <a:r>
              <a:rPr lang="en-US" sz="600" b="1" spc="-45" dirty="0">
                <a:latin typeface="Arial"/>
                <a:cs typeface="Arial"/>
              </a:rPr>
              <a:t> </a:t>
            </a:r>
            <a:r>
              <a:rPr lang="en-US" sz="600" b="1" spc="-45" dirty="0" err="1">
                <a:latin typeface="Arial"/>
                <a:cs typeface="Arial"/>
              </a:rPr>
              <a:t>primária</a:t>
            </a:r>
            <a:r>
              <a:rPr lang="en-US" sz="600" b="1" spc="-45" dirty="0">
                <a:latin typeface="Arial"/>
                <a:cs typeface="Arial"/>
              </a:rPr>
              <a:t> à </a:t>
            </a:r>
            <a:r>
              <a:rPr lang="en-US" sz="600" b="1" spc="-45" dirty="0" err="1">
                <a:latin typeface="Arial"/>
                <a:cs typeface="Arial"/>
              </a:rPr>
              <a:t>saúde</a:t>
            </a:r>
            <a:endParaRPr sz="600" b="1" spc="-45" dirty="0">
              <a:latin typeface="Arial"/>
              <a:cs typeface="Arial"/>
            </a:endParaRPr>
          </a:p>
          <a:p>
            <a:pPr>
              <a:lnSpc>
                <a:spcPct val="100000"/>
              </a:lnSpc>
              <a:spcBef>
                <a:spcPts val="25"/>
              </a:spcBef>
            </a:pPr>
            <a:endParaRPr sz="750" dirty="0">
              <a:latin typeface="Arial Black"/>
              <a:cs typeface="Arial Black"/>
            </a:endParaRPr>
          </a:p>
          <a:p>
            <a:pPr marL="37465">
              <a:lnSpc>
                <a:spcPct val="100000"/>
              </a:lnSpc>
            </a:pPr>
            <a:r>
              <a:rPr lang="en-US" sz="600" b="1" spc="-45" dirty="0" err="1">
                <a:latin typeface="Arial"/>
                <a:cs typeface="Arial"/>
              </a:rPr>
              <a:t>C</a:t>
            </a:r>
            <a:r>
              <a:rPr sz="600" spc="-45" dirty="0" err="1">
                <a:latin typeface="Arial Black"/>
                <a:cs typeface="Arial Black"/>
              </a:rPr>
              <a:t>obertura</a:t>
            </a:r>
            <a:r>
              <a:rPr sz="600" spc="-50" dirty="0">
                <a:latin typeface="Arial Black"/>
                <a:cs typeface="Arial Black"/>
              </a:rPr>
              <a:t> financeira</a:t>
            </a:r>
            <a:endParaRPr sz="600" dirty="0">
              <a:latin typeface="Arial Black"/>
              <a:cs typeface="Arial Black"/>
            </a:endParaRPr>
          </a:p>
        </p:txBody>
      </p:sp>
      <p:sp>
        <p:nvSpPr>
          <p:cNvPr id="64" name="object 64"/>
          <p:cNvSpPr txBox="1"/>
          <p:nvPr/>
        </p:nvSpPr>
        <p:spPr>
          <a:xfrm>
            <a:off x="7452892" y="3566967"/>
            <a:ext cx="686435" cy="1020792"/>
          </a:xfrm>
          <a:prstGeom prst="rect">
            <a:avLst/>
          </a:prstGeom>
        </p:spPr>
        <p:txBody>
          <a:bodyPr vert="horz" wrap="square" lIns="0" tIns="12700" rIns="0" bIns="0" rtlCol="0">
            <a:spAutoFit/>
          </a:bodyPr>
          <a:lstStyle/>
          <a:p>
            <a:pPr marR="5080">
              <a:spcBef>
                <a:spcPts val="100"/>
              </a:spcBef>
            </a:pPr>
            <a:r>
              <a:rPr sz="550" spc="-45" dirty="0" err="1">
                <a:solidFill>
                  <a:srgbClr val="595959"/>
                </a:solidFill>
                <a:latin typeface="Arial Black"/>
              </a:rPr>
              <a:t>Co</a:t>
            </a:r>
            <a:r>
              <a:rPr lang="en-US" sz="550" spc="-45" dirty="0" err="1">
                <a:solidFill>
                  <a:srgbClr val="595959"/>
                </a:solidFill>
                <a:latin typeface="Arial Black"/>
              </a:rPr>
              <a:t>petência</a:t>
            </a:r>
            <a:r>
              <a:rPr lang="en-US" sz="550" spc="-45" dirty="0">
                <a:solidFill>
                  <a:srgbClr val="595959"/>
                </a:solidFill>
                <a:latin typeface="Arial Black"/>
              </a:rPr>
              <a:t> do </a:t>
            </a:r>
            <a:r>
              <a:rPr sz="550" spc="-45" dirty="0">
                <a:solidFill>
                  <a:srgbClr val="595959"/>
                </a:solidFill>
                <a:latin typeface="Arial Black"/>
              </a:rPr>
              <a:t>provedores</a:t>
            </a:r>
          </a:p>
          <a:p>
            <a:pPr marR="5080">
              <a:spcBef>
                <a:spcPts val="100"/>
              </a:spcBef>
            </a:pPr>
            <a:endParaRPr sz="550" spc="-45" dirty="0">
              <a:solidFill>
                <a:srgbClr val="595959"/>
              </a:solidFill>
              <a:latin typeface="Arial Black"/>
            </a:endParaRPr>
          </a:p>
          <a:p>
            <a:pPr marR="5080">
              <a:spcBef>
                <a:spcPts val="100"/>
              </a:spcBef>
            </a:pPr>
            <a:r>
              <a:rPr sz="550" spc="-45" dirty="0" err="1">
                <a:solidFill>
                  <a:srgbClr val="595959"/>
                </a:solidFill>
                <a:latin typeface="Arial Black"/>
              </a:rPr>
              <a:t>Motivação</a:t>
            </a:r>
            <a:r>
              <a:rPr sz="550" spc="-45" dirty="0">
                <a:solidFill>
                  <a:srgbClr val="595959"/>
                </a:solidFill>
                <a:latin typeface="Arial Black"/>
              </a:rPr>
              <a:t> do  </a:t>
            </a:r>
            <a:r>
              <a:rPr lang="en-US" sz="550" spc="-45" dirty="0" err="1">
                <a:solidFill>
                  <a:srgbClr val="595959"/>
                </a:solidFill>
                <a:latin typeface="Arial Black"/>
              </a:rPr>
              <a:t>provedor</a:t>
            </a:r>
            <a:endParaRPr lang="en-US" sz="550" spc="-45" dirty="0">
              <a:solidFill>
                <a:srgbClr val="595959"/>
              </a:solidFill>
              <a:latin typeface="Arial Black"/>
            </a:endParaRPr>
          </a:p>
          <a:p>
            <a:pPr marR="5080">
              <a:spcBef>
                <a:spcPts val="100"/>
              </a:spcBef>
            </a:pPr>
            <a:endParaRPr sz="550" spc="-45" dirty="0">
              <a:solidFill>
                <a:srgbClr val="595959"/>
              </a:solidFill>
              <a:latin typeface="Arial Black"/>
            </a:endParaRPr>
          </a:p>
          <a:p>
            <a:pPr marR="5080">
              <a:spcBef>
                <a:spcPts val="100"/>
              </a:spcBef>
            </a:pPr>
            <a:r>
              <a:rPr lang="en-US" sz="550" spc="-45" dirty="0" err="1">
                <a:solidFill>
                  <a:srgbClr val="595959"/>
                </a:solidFill>
                <a:latin typeface="Arial Black"/>
              </a:rPr>
              <a:t>P</a:t>
            </a:r>
            <a:r>
              <a:rPr sz="550" spc="-45" dirty="0" err="1">
                <a:solidFill>
                  <a:srgbClr val="595959"/>
                </a:solidFill>
                <a:latin typeface="Arial Black"/>
              </a:rPr>
              <a:t>aciente</a:t>
            </a:r>
            <a:r>
              <a:rPr lang="en-US" sz="550" spc="-45" dirty="0">
                <a:solidFill>
                  <a:srgbClr val="595959"/>
                </a:solidFill>
                <a:latin typeface="Arial Black"/>
              </a:rPr>
              <a:t> </a:t>
            </a:r>
            <a:r>
              <a:rPr sz="550" spc="-45" dirty="0">
                <a:solidFill>
                  <a:srgbClr val="595959"/>
                </a:solidFill>
                <a:latin typeface="Arial Black"/>
              </a:rPr>
              <a:t>-  </a:t>
            </a:r>
            <a:r>
              <a:rPr lang="en-US" sz="550" spc="-45" dirty="0" err="1">
                <a:solidFill>
                  <a:srgbClr val="595959"/>
                </a:solidFill>
                <a:latin typeface="Arial Black"/>
              </a:rPr>
              <a:t>provedor</a:t>
            </a:r>
            <a:r>
              <a:rPr lang="en-US" sz="550" spc="-45" dirty="0">
                <a:solidFill>
                  <a:srgbClr val="595959"/>
                </a:solidFill>
                <a:latin typeface="Arial Black"/>
              </a:rPr>
              <a:t> </a:t>
            </a:r>
            <a:r>
              <a:rPr lang="en-US" sz="550" spc="-45" dirty="0" err="1">
                <a:solidFill>
                  <a:srgbClr val="595959"/>
                </a:solidFill>
                <a:latin typeface="Arial Black"/>
              </a:rPr>
              <a:t>Respeito</a:t>
            </a:r>
            <a:r>
              <a:rPr lang="en-US" sz="550" spc="-45" dirty="0">
                <a:solidFill>
                  <a:srgbClr val="595959"/>
                </a:solidFill>
                <a:latin typeface="Arial Black"/>
              </a:rPr>
              <a:t> e  </a:t>
            </a:r>
            <a:r>
              <a:rPr lang="en-US" sz="550" spc="-45" dirty="0" err="1">
                <a:solidFill>
                  <a:srgbClr val="595959"/>
                </a:solidFill>
                <a:latin typeface="Arial Black"/>
              </a:rPr>
              <a:t>confiança</a:t>
            </a:r>
            <a:endParaRPr sz="550" spc="-45" dirty="0">
              <a:solidFill>
                <a:srgbClr val="595959"/>
              </a:solidFill>
              <a:latin typeface="Arial Black"/>
            </a:endParaRPr>
          </a:p>
          <a:p>
            <a:pPr marR="5080">
              <a:spcBef>
                <a:spcPts val="100"/>
              </a:spcBef>
            </a:pPr>
            <a:endParaRPr sz="550" spc="-45" dirty="0">
              <a:solidFill>
                <a:srgbClr val="595959"/>
              </a:solidFill>
              <a:latin typeface="Arial Black"/>
            </a:endParaRPr>
          </a:p>
          <a:p>
            <a:pPr marR="5080">
              <a:spcBef>
                <a:spcPts val="100"/>
              </a:spcBef>
            </a:pPr>
            <a:r>
              <a:rPr sz="550" spc="-45" dirty="0" err="1">
                <a:solidFill>
                  <a:srgbClr val="595959"/>
                </a:solidFill>
                <a:latin typeface="Arial Black"/>
              </a:rPr>
              <a:t>Segurança</a:t>
            </a:r>
            <a:endParaRPr sz="550" spc="-45" dirty="0">
              <a:solidFill>
                <a:srgbClr val="595959"/>
              </a:solidFill>
              <a:latin typeface="Arial Black"/>
            </a:endParaRPr>
          </a:p>
        </p:txBody>
      </p:sp>
      <p:sp>
        <p:nvSpPr>
          <p:cNvPr id="65" name="object 65"/>
          <p:cNvSpPr txBox="1"/>
          <p:nvPr/>
        </p:nvSpPr>
        <p:spPr>
          <a:xfrm>
            <a:off x="6351247" y="3003228"/>
            <a:ext cx="978535" cy="1887824"/>
          </a:xfrm>
          <a:prstGeom prst="rect">
            <a:avLst/>
          </a:prstGeom>
          <a:solidFill>
            <a:srgbClr val="2C4056">
              <a:alpha val="19999"/>
            </a:srgbClr>
          </a:solidFill>
        </p:spPr>
        <p:txBody>
          <a:bodyPr vert="horz" wrap="square" lIns="0" tIns="23495" rIns="0" bIns="0" rtlCol="0">
            <a:spAutoFit/>
          </a:bodyPr>
          <a:lstStyle/>
          <a:p>
            <a:pPr marL="35560" marR="215900">
              <a:lnSpc>
                <a:spcPct val="114100"/>
              </a:lnSpc>
              <a:spcBef>
                <a:spcPts val="185"/>
              </a:spcBef>
            </a:pPr>
            <a:r>
              <a:rPr sz="650" b="1" spc="-15" dirty="0">
                <a:solidFill>
                  <a:srgbClr val="2C3F57"/>
                </a:solidFill>
                <a:latin typeface="Arial"/>
                <a:cs typeface="Arial"/>
              </a:rPr>
              <a:t> </a:t>
            </a:r>
            <a:r>
              <a:rPr lang="en-US" sz="650" b="1" spc="15" dirty="0" err="1">
                <a:solidFill>
                  <a:srgbClr val="2C3F57"/>
                </a:solidFill>
                <a:latin typeface="Arial"/>
                <a:cs typeface="Arial"/>
              </a:rPr>
              <a:t>O</a:t>
            </a:r>
            <a:r>
              <a:rPr sz="650" b="1" spc="15" dirty="0" err="1">
                <a:solidFill>
                  <a:srgbClr val="2C3F57"/>
                </a:solidFill>
                <a:latin typeface="Arial"/>
                <a:cs typeface="Arial"/>
              </a:rPr>
              <a:t>rganização</a:t>
            </a:r>
            <a:r>
              <a:rPr sz="650" b="1" spc="-95" dirty="0">
                <a:solidFill>
                  <a:srgbClr val="2C3F57"/>
                </a:solidFill>
                <a:latin typeface="Arial"/>
                <a:cs typeface="Arial"/>
              </a:rPr>
              <a:t> </a:t>
            </a:r>
            <a:r>
              <a:rPr sz="650" b="1" spc="20" dirty="0">
                <a:solidFill>
                  <a:srgbClr val="2C3F57"/>
                </a:solidFill>
                <a:latin typeface="Arial"/>
                <a:cs typeface="Arial"/>
              </a:rPr>
              <a:t>e  </a:t>
            </a:r>
            <a:r>
              <a:rPr lang="en-US" sz="650" b="1" spc="5" dirty="0" err="1">
                <a:solidFill>
                  <a:srgbClr val="2C3F57"/>
                </a:solidFill>
                <a:latin typeface="Arial"/>
                <a:cs typeface="Arial"/>
              </a:rPr>
              <a:t>g</a:t>
            </a:r>
            <a:r>
              <a:rPr sz="650" b="1" spc="5" dirty="0" err="1">
                <a:solidFill>
                  <a:srgbClr val="2C3F57"/>
                </a:solidFill>
                <a:latin typeface="Arial"/>
                <a:cs typeface="Arial"/>
              </a:rPr>
              <a:t>estão</a:t>
            </a:r>
            <a:r>
              <a:rPr sz="650" b="1" spc="5" dirty="0">
                <a:solidFill>
                  <a:srgbClr val="2C3F57"/>
                </a:solidFill>
                <a:latin typeface="Arial"/>
                <a:cs typeface="Arial"/>
              </a:rPr>
              <a:t> </a:t>
            </a:r>
            <a:r>
              <a:rPr lang="en-US" sz="650" b="1" spc="5" dirty="0">
                <a:solidFill>
                  <a:srgbClr val="2C3F57"/>
                </a:solidFill>
                <a:latin typeface="Arial"/>
                <a:cs typeface="Arial"/>
              </a:rPr>
              <a:t>das unidades sanitárias </a:t>
            </a:r>
            <a:endParaRPr sz="550" dirty="0">
              <a:latin typeface="Arial"/>
              <a:cs typeface="Arial"/>
            </a:endParaRPr>
          </a:p>
          <a:p>
            <a:pPr>
              <a:lnSpc>
                <a:spcPct val="100000"/>
              </a:lnSpc>
              <a:spcBef>
                <a:spcPts val="30"/>
              </a:spcBef>
            </a:pPr>
            <a:endParaRPr lang="en-US" sz="900" dirty="0">
              <a:latin typeface="Arial"/>
              <a:cs typeface="Arial"/>
            </a:endParaRPr>
          </a:p>
          <a:p>
            <a:pPr marL="35560">
              <a:lnSpc>
                <a:spcPct val="100000"/>
              </a:lnSpc>
              <a:spcBef>
                <a:spcPts val="5"/>
              </a:spcBef>
            </a:pPr>
            <a:r>
              <a:rPr lang="pt-PT" sz="650" b="1" spc="5" dirty="0">
                <a:solidFill>
                  <a:srgbClr val="2C3F57"/>
                </a:solidFill>
                <a:latin typeface="Arial"/>
                <a:cs typeface="Arial"/>
              </a:rPr>
              <a:t>Organização da prestação de cuidados em equipa</a:t>
            </a:r>
            <a:endParaRPr sz="650" b="1" spc="5" dirty="0">
              <a:solidFill>
                <a:srgbClr val="2C3F57"/>
              </a:solidFill>
              <a:latin typeface="Arial"/>
              <a:cs typeface="Arial"/>
            </a:endParaRPr>
          </a:p>
          <a:p>
            <a:pPr marL="35560">
              <a:spcBef>
                <a:spcPts val="5"/>
              </a:spcBef>
            </a:pPr>
            <a:r>
              <a:rPr lang="pt-PT" sz="650" b="1" spc="5" dirty="0">
                <a:solidFill>
                  <a:srgbClr val="2C3F57"/>
                </a:solidFill>
                <a:latin typeface="Arial"/>
                <a:cs typeface="Arial"/>
              </a:rPr>
              <a:t>Capacidade de gestão e liderança nas unidades sanitárias</a:t>
            </a:r>
            <a:endParaRPr lang="pt-BR" sz="650" b="1" spc="5" dirty="0">
              <a:solidFill>
                <a:srgbClr val="2C3F57"/>
              </a:solidFill>
              <a:latin typeface="Arial"/>
              <a:cs typeface="Arial"/>
            </a:endParaRPr>
          </a:p>
          <a:p>
            <a:pPr marL="35560">
              <a:spcBef>
                <a:spcPts val="5"/>
              </a:spcBef>
            </a:pPr>
            <a:endParaRPr sz="650" b="1" spc="5" dirty="0">
              <a:solidFill>
                <a:srgbClr val="2C3F57"/>
              </a:solidFill>
              <a:latin typeface="Arial"/>
              <a:cs typeface="Arial"/>
            </a:endParaRPr>
          </a:p>
          <a:p>
            <a:pPr marL="35560">
              <a:spcBef>
                <a:spcPts val="5"/>
              </a:spcBef>
            </a:pPr>
            <a:r>
              <a:rPr lang="pt-PT" sz="650" b="1" spc="5" dirty="0">
                <a:solidFill>
                  <a:srgbClr val="2C3F57"/>
                </a:solidFill>
                <a:latin typeface="Arial"/>
                <a:cs typeface="Arial"/>
              </a:rPr>
              <a:t>Utilização de sistemas de informação</a:t>
            </a:r>
            <a:endParaRPr lang="pt-BR" sz="650" b="1" spc="5" dirty="0">
              <a:solidFill>
                <a:srgbClr val="2C3F57"/>
              </a:solidFill>
              <a:latin typeface="Arial"/>
              <a:cs typeface="Arial"/>
            </a:endParaRPr>
          </a:p>
          <a:p>
            <a:pPr>
              <a:lnSpc>
                <a:spcPct val="100000"/>
              </a:lnSpc>
              <a:spcBef>
                <a:spcPts val="45"/>
              </a:spcBef>
            </a:pPr>
            <a:endParaRPr sz="800" dirty="0">
              <a:latin typeface="Arial Black"/>
              <a:cs typeface="Arial Black"/>
            </a:endParaRPr>
          </a:p>
          <a:p>
            <a:pPr marL="35560">
              <a:spcBef>
                <a:spcPts val="5"/>
              </a:spcBef>
            </a:pPr>
            <a:r>
              <a:rPr lang="pt-PT" sz="650" b="1" spc="5" dirty="0">
                <a:solidFill>
                  <a:srgbClr val="2C3F57"/>
                </a:solidFill>
                <a:latin typeface="Arial"/>
                <a:cs typeface="Arial"/>
              </a:rPr>
              <a:t>Medição e gestão do desempenho</a:t>
            </a:r>
            <a:endParaRPr lang="pt-BR" sz="650" b="1" spc="5" dirty="0">
              <a:solidFill>
                <a:srgbClr val="2C3F57"/>
              </a:solidFill>
              <a:latin typeface="Arial"/>
              <a:cs typeface="Arial"/>
            </a:endParaRPr>
          </a:p>
        </p:txBody>
      </p:sp>
      <p:sp>
        <p:nvSpPr>
          <p:cNvPr id="66" name="object 66"/>
          <p:cNvSpPr txBox="1"/>
          <p:nvPr/>
        </p:nvSpPr>
        <p:spPr>
          <a:xfrm>
            <a:off x="3788664" y="4469891"/>
            <a:ext cx="1175385" cy="1270861"/>
          </a:xfrm>
          <a:prstGeom prst="rect">
            <a:avLst/>
          </a:prstGeom>
          <a:solidFill>
            <a:srgbClr val="E47944">
              <a:alpha val="19999"/>
            </a:srgbClr>
          </a:solidFill>
        </p:spPr>
        <p:txBody>
          <a:bodyPr vert="horz" wrap="square" lIns="0" tIns="2540" rIns="0" bIns="0" rtlCol="0">
            <a:spAutoFit/>
          </a:bodyPr>
          <a:lstStyle/>
          <a:p>
            <a:pPr>
              <a:lnSpc>
                <a:spcPct val="100000"/>
              </a:lnSpc>
              <a:spcBef>
                <a:spcPts val="20"/>
              </a:spcBef>
            </a:pPr>
            <a:endParaRPr sz="500" dirty="0">
              <a:latin typeface="Times New Roman"/>
              <a:cs typeface="Times New Roman"/>
            </a:endParaRPr>
          </a:p>
          <a:p>
            <a:pPr marL="35560">
              <a:lnSpc>
                <a:spcPct val="100000"/>
              </a:lnSpc>
              <a:spcBef>
                <a:spcPts val="200"/>
              </a:spcBef>
            </a:pPr>
            <a:r>
              <a:rPr sz="600" b="1" spc="5" dirty="0" err="1">
                <a:solidFill>
                  <a:srgbClr val="E57944"/>
                </a:solidFill>
                <a:latin typeface="Arial"/>
                <a:cs typeface="Arial"/>
              </a:rPr>
              <a:t>Ajustamento</a:t>
            </a:r>
            <a:r>
              <a:rPr lang="en-US" sz="600" b="1" spc="5" dirty="0">
                <a:solidFill>
                  <a:srgbClr val="E57944"/>
                </a:solidFill>
                <a:latin typeface="Arial"/>
                <a:cs typeface="Arial"/>
              </a:rPr>
              <a:t> para as</a:t>
            </a:r>
            <a:endParaRPr sz="600" b="1" spc="5" dirty="0">
              <a:solidFill>
                <a:srgbClr val="E57944"/>
              </a:solidFill>
              <a:latin typeface="Arial"/>
              <a:cs typeface="Arial"/>
            </a:endParaRPr>
          </a:p>
          <a:p>
            <a:pPr marL="35560">
              <a:spcBef>
                <a:spcPts val="200"/>
              </a:spcBef>
            </a:pPr>
            <a:r>
              <a:rPr sz="600" b="1" spc="5" dirty="0" err="1">
                <a:solidFill>
                  <a:srgbClr val="E57944"/>
                </a:solidFill>
                <a:latin typeface="Arial"/>
                <a:cs typeface="Arial"/>
              </a:rPr>
              <a:t>necessidades</a:t>
            </a:r>
            <a:r>
              <a:rPr sz="600" b="1" spc="5" dirty="0">
                <a:solidFill>
                  <a:srgbClr val="E57944"/>
                </a:solidFill>
                <a:latin typeface="Arial"/>
                <a:cs typeface="Arial"/>
              </a:rPr>
              <a:t> de </a:t>
            </a:r>
            <a:r>
              <a:rPr sz="600" b="1" spc="5" dirty="0" err="1">
                <a:solidFill>
                  <a:srgbClr val="E57944"/>
                </a:solidFill>
                <a:latin typeface="Arial"/>
                <a:cs typeface="Arial"/>
              </a:rPr>
              <a:t>saúde</a:t>
            </a:r>
            <a:r>
              <a:rPr lang="en-US" sz="600" b="1" spc="5" dirty="0">
                <a:solidFill>
                  <a:srgbClr val="E57944"/>
                </a:solidFill>
                <a:latin typeface="Arial"/>
                <a:cs typeface="Arial"/>
              </a:rPr>
              <a:t> da </a:t>
            </a:r>
            <a:r>
              <a:rPr lang="en-US" sz="600" b="1" spc="5" dirty="0" err="1">
                <a:solidFill>
                  <a:srgbClr val="E57944"/>
                </a:solidFill>
                <a:latin typeface="Arial"/>
                <a:cs typeface="Arial"/>
              </a:rPr>
              <a:t>população</a:t>
            </a:r>
            <a:endParaRPr lang="en-US" sz="600" b="1" spc="5" dirty="0">
              <a:solidFill>
                <a:srgbClr val="E57944"/>
              </a:solidFill>
              <a:latin typeface="Arial"/>
              <a:cs typeface="Arial"/>
            </a:endParaRPr>
          </a:p>
          <a:p>
            <a:pPr marL="35560">
              <a:lnSpc>
                <a:spcPct val="100000"/>
              </a:lnSpc>
              <a:spcBef>
                <a:spcPts val="200"/>
              </a:spcBef>
            </a:pPr>
            <a:endParaRPr sz="550" dirty="0">
              <a:latin typeface="Arial"/>
              <a:cs typeface="Arial"/>
            </a:endParaRPr>
          </a:p>
          <a:p>
            <a:pPr marL="35560" marR="380365">
              <a:lnSpc>
                <a:spcPct val="116700"/>
              </a:lnSpc>
              <a:spcBef>
                <a:spcPts val="25"/>
              </a:spcBef>
            </a:pPr>
            <a:endParaRPr sz="600" spc="-55" dirty="0">
              <a:solidFill>
                <a:srgbClr val="595959"/>
              </a:solidFill>
              <a:latin typeface="Arial Black"/>
            </a:endParaRPr>
          </a:p>
          <a:p>
            <a:pPr marL="35560" marR="380365">
              <a:lnSpc>
                <a:spcPct val="116700"/>
              </a:lnSpc>
            </a:pPr>
            <a:r>
              <a:rPr sz="600" spc="-55" dirty="0" err="1">
                <a:solidFill>
                  <a:srgbClr val="595959"/>
                </a:solidFill>
                <a:latin typeface="Arial Black"/>
              </a:rPr>
              <a:t>Vigilância</a:t>
            </a:r>
            <a:endParaRPr sz="600" spc="-55" dirty="0">
              <a:solidFill>
                <a:srgbClr val="595959"/>
              </a:solidFill>
              <a:latin typeface="Arial Black"/>
            </a:endParaRPr>
          </a:p>
          <a:p>
            <a:pPr>
              <a:lnSpc>
                <a:spcPct val="100000"/>
              </a:lnSpc>
              <a:spcBef>
                <a:spcPts val="50"/>
              </a:spcBef>
            </a:pPr>
            <a:endParaRPr sz="650" dirty="0">
              <a:latin typeface="Arial Black"/>
              <a:cs typeface="Arial Black"/>
            </a:endParaRPr>
          </a:p>
          <a:p>
            <a:pPr marL="35560" marR="380365">
              <a:lnSpc>
                <a:spcPct val="116700"/>
              </a:lnSpc>
            </a:pPr>
            <a:r>
              <a:rPr lang="en-US" sz="600" spc="-55" dirty="0" err="1">
                <a:solidFill>
                  <a:srgbClr val="595959"/>
                </a:solidFill>
                <a:latin typeface="Arial Black"/>
                <a:cs typeface="Arial Black"/>
              </a:rPr>
              <a:t>Definição</a:t>
            </a:r>
            <a:r>
              <a:rPr sz="600" spc="-105" dirty="0">
                <a:solidFill>
                  <a:srgbClr val="595959"/>
                </a:solidFill>
                <a:latin typeface="Arial Black"/>
                <a:cs typeface="Arial Black"/>
              </a:rPr>
              <a:t> </a:t>
            </a:r>
            <a:r>
              <a:rPr sz="600" spc="-50" dirty="0">
                <a:solidFill>
                  <a:srgbClr val="595959"/>
                </a:solidFill>
                <a:latin typeface="Arial Black"/>
                <a:cs typeface="Arial Black"/>
              </a:rPr>
              <a:t>de  </a:t>
            </a:r>
            <a:r>
              <a:rPr sz="600" spc="-45" dirty="0">
                <a:solidFill>
                  <a:srgbClr val="595959"/>
                </a:solidFill>
                <a:latin typeface="Arial Black"/>
                <a:cs typeface="Arial Black"/>
              </a:rPr>
              <a:t>prioridades</a:t>
            </a:r>
            <a:endParaRPr sz="600" dirty="0">
              <a:latin typeface="Arial Black"/>
              <a:cs typeface="Arial Black"/>
            </a:endParaRPr>
          </a:p>
          <a:p>
            <a:pPr>
              <a:lnSpc>
                <a:spcPct val="100000"/>
              </a:lnSpc>
              <a:spcBef>
                <a:spcPts val="25"/>
              </a:spcBef>
            </a:pPr>
            <a:endParaRPr sz="700" dirty="0">
              <a:latin typeface="Arial Black"/>
              <a:cs typeface="Arial Black"/>
            </a:endParaRPr>
          </a:p>
          <a:p>
            <a:pPr marL="35560">
              <a:lnSpc>
                <a:spcPct val="100000"/>
              </a:lnSpc>
            </a:pPr>
            <a:r>
              <a:rPr sz="650" spc="-60" dirty="0" err="1">
                <a:solidFill>
                  <a:srgbClr val="595959"/>
                </a:solidFill>
                <a:latin typeface="Arial Black"/>
                <a:cs typeface="Arial Black"/>
              </a:rPr>
              <a:t>Inovação</a:t>
            </a:r>
            <a:r>
              <a:rPr sz="650" spc="-60" dirty="0">
                <a:solidFill>
                  <a:srgbClr val="595959"/>
                </a:solidFill>
                <a:latin typeface="Arial Black"/>
                <a:cs typeface="Arial Black"/>
              </a:rPr>
              <a:t> </a:t>
            </a:r>
            <a:r>
              <a:rPr sz="650" spc="-70" dirty="0">
                <a:solidFill>
                  <a:srgbClr val="595959"/>
                </a:solidFill>
                <a:latin typeface="Arial Black"/>
                <a:cs typeface="Arial Black"/>
              </a:rPr>
              <a:t>e</a:t>
            </a:r>
            <a:r>
              <a:rPr sz="650" spc="-45" dirty="0">
                <a:solidFill>
                  <a:srgbClr val="595959"/>
                </a:solidFill>
                <a:latin typeface="Arial Black"/>
                <a:cs typeface="Arial Black"/>
              </a:rPr>
              <a:t> </a:t>
            </a:r>
            <a:r>
              <a:rPr sz="650" spc="-50" dirty="0" err="1">
                <a:solidFill>
                  <a:srgbClr val="595959"/>
                </a:solidFill>
                <a:latin typeface="Arial Black"/>
                <a:cs typeface="Arial Black"/>
              </a:rPr>
              <a:t>aprendiza</a:t>
            </a:r>
            <a:r>
              <a:rPr lang="en-US" sz="650" spc="-50" dirty="0" err="1">
                <a:solidFill>
                  <a:srgbClr val="595959"/>
                </a:solidFill>
                <a:latin typeface="Arial Black"/>
                <a:cs typeface="Arial Black"/>
              </a:rPr>
              <a:t>gem</a:t>
            </a:r>
            <a:endParaRPr sz="650" dirty="0">
              <a:latin typeface="Arial Black"/>
              <a:cs typeface="Arial Black"/>
            </a:endParaRPr>
          </a:p>
        </p:txBody>
      </p:sp>
      <p:sp>
        <p:nvSpPr>
          <p:cNvPr id="67" name="object 67"/>
          <p:cNvSpPr txBox="1"/>
          <p:nvPr/>
        </p:nvSpPr>
        <p:spPr>
          <a:xfrm>
            <a:off x="3888104" y="5831204"/>
            <a:ext cx="8150859" cy="430530"/>
          </a:xfrm>
          <a:prstGeom prst="rect">
            <a:avLst/>
          </a:prstGeom>
          <a:solidFill>
            <a:srgbClr val="A6A6A6"/>
          </a:solidFill>
          <a:ln w="19050">
            <a:solidFill>
              <a:srgbClr val="1F1F1F"/>
            </a:solidFill>
          </a:ln>
        </p:spPr>
        <p:txBody>
          <a:bodyPr vert="horz" wrap="square" lIns="0" tIns="106045" rIns="0" bIns="0" rtlCol="0">
            <a:spAutoFit/>
          </a:bodyPr>
          <a:lstStyle/>
          <a:p>
            <a:pPr marL="547370">
              <a:lnSpc>
                <a:spcPct val="100000"/>
              </a:lnSpc>
              <a:spcBef>
                <a:spcPts val="835"/>
              </a:spcBef>
            </a:pPr>
            <a:r>
              <a:rPr sz="1400" spc="-114" dirty="0">
                <a:solidFill>
                  <a:srgbClr val="FFFFFF"/>
                </a:solidFill>
                <a:latin typeface="Arial Black"/>
                <a:cs typeface="Arial Black"/>
              </a:rPr>
              <a:t>Determinantes </a:t>
            </a:r>
            <a:r>
              <a:rPr sz="1400" spc="-165" dirty="0">
                <a:solidFill>
                  <a:srgbClr val="FFFFFF"/>
                </a:solidFill>
                <a:latin typeface="Arial Black"/>
                <a:cs typeface="Arial Black"/>
              </a:rPr>
              <a:t>Sociais </a:t>
            </a:r>
            <a:r>
              <a:rPr sz="1400" spc="-145" dirty="0">
                <a:solidFill>
                  <a:srgbClr val="FFFFFF"/>
                </a:solidFill>
                <a:latin typeface="Arial Black"/>
                <a:cs typeface="Arial Black"/>
              </a:rPr>
              <a:t>e </a:t>
            </a:r>
            <a:r>
              <a:rPr sz="1400" spc="-130" dirty="0">
                <a:solidFill>
                  <a:srgbClr val="FFFFFF"/>
                </a:solidFill>
                <a:latin typeface="Arial Black"/>
                <a:cs typeface="Arial Black"/>
              </a:rPr>
              <a:t>Contexto </a:t>
            </a:r>
            <a:r>
              <a:rPr sz="1400" spc="-125" dirty="0">
                <a:solidFill>
                  <a:srgbClr val="FFFFFF"/>
                </a:solidFill>
                <a:latin typeface="Arial Black"/>
                <a:cs typeface="Arial Black"/>
              </a:rPr>
              <a:t>(Político, </a:t>
            </a:r>
            <a:r>
              <a:rPr sz="1400" spc="-150" dirty="0">
                <a:solidFill>
                  <a:srgbClr val="FFFFFF"/>
                </a:solidFill>
                <a:latin typeface="Arial Black"/>
                <a:cs typeface="Arial Black"/>
              </a:rPr>
              <a:t>Social, </a:t>
            </a:r>
            <a:r>
              <a:rPr sz="1400" spc="-110" dirty="0">
                <a:solidFill>
                  <a:srgbClr val="FFFFFF"/>
                </a:solidFill>
                <a:latin typeface="Arial Black"/>
                <a:cs typeface="Arial Black"/>
              </a:rPr>
              <a:t>Demográfico,</a:t>
            </a:r>
            <a:r>
              <a:rPr sz="1400" spc="114" dirty="0">
                <a:solidFill>
                  <a:srgbClr val="FFFFFF"/>
                </a:solidFill>
                <a:latin typeface="Arial Black"/>
                <a:cs typeface="Arial Black"/>
              </a:rPr>
              <a:t> </a:t>
            </a:r>
            <a:r>
              <a:rPr sz="1400" spc="-140" dirty="0">
                <a:solidFill>
                  <a:srgbClr val="FFFFFF"/>
                </a:solidFill>
                <a:latin typeface="Arial Black"/>
                <a:cs typeface="Arial Black"/>
              </a:rPr>
              <a:t>Socioeconômico)</a:t>
            </a:r>
            <a:endParaRPr sz="1400">
              <a:latin typeface="Arial Black"/>
              <a:cs typeface="Arial Black"/>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50748" y="1123188"/>
            <a:ext cx="3115055" cy="255421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572109" y="1688927"/>
            <a:ext cx="229870" cy="349250"/>
          </a:xfrm>
          <a:custGeom>
            <a:avLst/>
            <a:gdLst/>
            <a:ahLst/>
            <a:cxnLst/>
            <a:rect l="l" t="t" r="r" b="b"/>
            <a:pathLst>
              <a:path w="229869" h="349250">
                <a:moveTo>
                  <a:pt x="0" y="94005"/>
                </a:moveTo>
                <a:lnTo>
                  <a:pt x="0" y="25524"/>
                </a:lnTo>
                <a:lnTo>
                  <a:pt x="2007" y="15592"/>
                </a:lnTo>
                <a:lnTo>
                  <a:pt x="7481" y="7478"/>
                </a:lnTo>
                <a:lnTo>
                  <a:pt x="15598" y="2006"/>
                </a:lnTo>
                <a:lnTo>
                  <a:pt x="25534" y="0"/>
                </a:lnTo>
                <a:lnTo>
                  <a:pt x="27857" y="0"/>
                </a:lnTo>
                <a:lnTo>
                  <a:pt x="30155" y="331"/>
                </a:lnTo>
                <a:lnTo>
                  <a:pt x="32377" y="944"/>
                </a:lnTo>
                <a:lnTo>
                  <a:pt x="229808" y="55719"/>
                </a:lnTo>
                <a:lnTo>
                  <a:pt x="229808" y="349248"/>
                </a:lnTo>
                <a:lnTo>
                  <a:pt x="18691" y="290542"/>
                </a:lnTo>
                <a:lnTo>
                  <a:pt x="0" y="266064"/>
                </a:lnTo>
                <a:lnTo>
                  <a:pt x="0" y="170578"/>
                </a:lnTo>
              </a:path>
            </a:pathLst>
          </a:custGeom>
          <a:ln w="25531">
            <a:solidFill>
              <a:srgbClr val="555651"/>
            </a:solidFill>
          </a:ln>
        </p:spPr>
        <p:txBody>
          <a:bodyPr wrap="square" lIns="0" tIns="0" rIns="0" bIns="0" rtlCol="0"/>
          <a:lstStyle/>
          <a:p>
            <a:endParaRPr/>
          </a:p>
        </p:txBody>
      </p:sp>
      <p:sp>
        <p:nvSpPr>
          <p:cNvPr id="4" name="object 4"/>
          <p:cNvSpPr/>
          <p:nvPr/>
        </p:nvSpPr>
        <p:spPr>
          <a:xfrm>
            <a:off x="1801918" y="1859507"/>
            <a:ext cx="229870" cy="179070"/>
          </a:xfrm>
          <a:custGeom>
            <a:avLst/>
            <a:gdLst/>
            <a:ahLst/>
            <a:cxnLst/>
            <a:rect l="l" t="t" r="r" b="b"/>
            <a:pathLst>
              <a:path w="229869" h="179069">
                <a:moveTo>
                  <a:pt x="0" y="178669"/>
                </a:moveTo>
                <a:lnTo>
                  <a:pt x="211117" y="119963"/>
                </a:lnTo>
                <a:lnTo>
                  <a:pt x="229808" y="95486"/>
                </a:lnTo>
                <a:lnTo>
                  <a:pt x="229808" y="0"/>
                </a:lnTo>
              </a:path>
            </a:pathLst>
          </a:custGeom>
          <a:ln w="25528">
            <a:solidFill>
              <a:srgbClr val="555651"/>
            </a:solidFill>
          </a:ln>
        </p:spPr>
        <p:txBody>
          <a:bodyPr wrap="square" lIns="0" tIns="0" rIns="0" bIns="0" rtlCol="0"/>
          <a:lstStyle/>
          <a:p>
            <a:endParaRPr/>
          </a:p>
        </p:txBody>
      </p:sp>
      <p:sp>
        <p:nvSpPr>
          <p:cNvPr id="5" name="object 5"/>
          <p:cNvSpPr/>
          <p:nvPr/>
        </p:nvSpPr>
        <p:spPr>
          <a:xfrm>
            <a:off x="1801918" y="1688930"/>
            <a:ext cx="229870" cy="94615"/>
          </a:xfrm>
          <a:custGeom>
            <a:avLst/>
            <a:gdLst/>
            <a:ahLst/>
            <a:cxnLst/>
            <a:rect l="l" t="t" r="r" b="b"/>
            <a:pathLst>
              <a:path w="229869" h="94614">
                <a:moveTo>
                  <a:pt x="229808" y="94005"/>
                </a:moveTo>
                <a:lnTo>
                  <a:pt x="229808" y="25524"/>
                </a:lnTo>
                <a:lnTo>
                  <a:pt x="227800" y="15592"/>
                </a:lnTo>
                <a:lnTo>
                  <a:pt x="222326" y="7478"/>
                </a:lnTo>
                <a:lnTo>
                  <a:pt x="214210" y="2006"/>
                </a:lnTo>
                <a:lnTo>
                  <a:pt x="204274" y="0"/>
                </a:lnTo>
                <a:lnTo>
                  <a:pt x="201950" y="0"/>
                </a:lnTo>
                <a:lnTo>
                  <a:pt x="199652" y="331"/>
                </a:lnTo>
                <a:lnTo>
                  <a:pt x="197431" y="944"/>
                </a:lnTo>
                <a:lnTo>
                  <a:pt x="0" y="55719"/>
                </a:lnTo>
              </a:path>
            </a:pathLst>
          </a:custGeom>
          <a:ln w="25525">
            <a:solidFill>
              <a:srgbClr val="555651"/>
            </a:solidFill>
          </a:ln>
        </p:spPr>
        <p:txBody>
          <a:bodyPr wrap="square" lIns="0" tIns="0" rIns="0" bIns="0" rtlCol="0"/>
          <a:lstStyle/>
          <a:p>
            <a:endParaRPr/>
          </a:p>
        </p:txBody>
      </p:sp>
      <p:sp>
        <p:nvSpPr>
          <p:cNvPr id="6" name="object 6"/>
          <p:cNvSpPr/>
          <p:nvPr/>
        </p:nvSpPr>
        <p:spPr>
          <a:xfrm>
            <a:off x="1680557" y="1438382"/>
            <a:ext cx="242770" cy="28891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852986" y="1777834"/>
            <a:ext cx="102235" cy="90805"/>
          </a:xfrm>
          <a:custGeom>
            <a:avLst/>
            <a:gdLst/>
            <a:ahLst/>
            <a:cxnLst/>
            <a:rect l="l" t="t" r="r" b="b"/>
            <a:pathLst>
              <a:path w="102235" h="90805">
                <a:moveTo>
                  <a:pt x="102137" y="0"/>
                </a:moveTo>
                <a:lnTo>
                  <a:pt x="9090" y="28076"/>
                </a:lnTo>
                <a:lnTo>
                  <a:pt x="3702" y="29684"/>
                </a:lnTo>
                <a:lnTo>
                  <a:pt x="0" y="34661"/>
                </a:lnTo>
                <a:lnTo>
                  <a:pt x="0" y="40277"/>
                </a:lnTo>
                <a:lnTo>
                  <a:pt x="0" y="77440"/>
                </a:lnTo>
                <a:lnTo>
                  <a:pt x="0" y="84485"/>
                </a:lnTo>
                <a:lnTo>
                  <a:pt x="5719" y="90202"/>
                </a:lnTo>
                <a:lnTo>
                  <a:pt x="12767" y="90202"/>
                </a:lnTo>
                <a:lnTo>
                  <a:pt x="14018" y="90202"/>
                </a:lnTo>
                <a:lnTo>
                  <a:pt x="15243" y="90023"/>
                </a:lnTo>
                <a:lnTo>
                  <a:pt x="16444" y="89666"/>
                </a:lnTo>
                <a:lnTo>
                  <a:pt x="102137" y="63810"/>
                </a:lnTo>
              </a:path>
            </a:pathLst>
          </a:custGeom>
          <a:ln w="25528">
            <a:solidFill>
              <a:srgbClr val="555651"/>
            </a:solidFill>
          </a:ln>
        </p:spPr>
        <p:txBody>
          <a:bodyPr wrap="square" lIns="0" tIns="0" rIns="0" bIns="0" rtlCol="0"/>
          <a:lstStyle/>
          <a:p>
            <a:endParaRPr/>
          </a:p>
        </p:txBody>
      </p:sp>
      <p:sp>
        <p:nvSpPr>
          <p:cNvPr id="8" name="object 8"/>
          <p:cNvSpPr/>
          <p:nvPr/>
        </p:nvSpPr>
        <p:spPr>
          <a:xfrm>
            <a:off x="1521042" y="1770175"/>
            <a:ext cx="102132" cy="102101"/>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1993424" y="1782941"/>
            <a:ext cx="76835" cy="76835"/>
          </a:xfrm>
          <a:custGeom>
            <a:avLst/>
            <a:gdLst/>
            <a:ahLst/>
            <a:cxnLst/>
            <a:rect l="l" t="t" r="r" b="b"/>
            <a:pathLst>
              <a:path w="76835" h="76835">
                <a:moveTo>
                  <a:pt x="38301" y="76572"/>
                </a:moveTo>
                <a:lnTo>
                  <a:pt x="53205" y="73562"/>
                </a:lnTo>
                <a:lnTo>
                  <a:pt x="65380" y="65354"/>
                </a:lnTo>
                <a:lnTo>
                  <a:pt x="73591" y="53184"/>
                </a:lnTo>
                <a:lnTo>
                  <a:pt x="76602" y="38286"/>
                </a:lnTo>
                <a:lnTo>
                  <a:pt x="73591" y="23388"/>
                </a:lnTo>
                <a:lnTo>
                  <a:pt x="65380" y="11217"/>
                </a:lnTo>
                <a:lnTo>
                  <a:pt x="53205" y="3010"/>
                </a:lnTo>
                <a:lnTo>
                  <a:pt x="38301" y="0"/>
                </a:lnTo>
                <a:lnTo>
                  <a:pt x="12767" y="0"/>
                </a:lnTo>
                <a:lnTo>
                  <a:pt x="5719" y="0"/>
                </a:lnTo>
                <a:lnTo>
                  <a:pt x="0" y="5717"/>
                </a:lnTo>
                <a:lnTo>
                  <a:pt x="0" y="12762"/>
                </a:lnTo>
                <a:lnTo>
                  <a:pt x="0" y="63810"/>
                </a:lnTo>
                <a:lnTo>
                  <a:pt x="0" y="70855"/>
                </a:lnTo>
                <a:lnTo>
                  <a:pt x="5719" y="76572"/>
                </a:lnTo>
                <a:lnTo>
                  <a:pt x="12767" y="76572"/>
                </a:lnTo>
                <a:lnTo>
                  <a:pt x="38301" y="76572"/>
                </a:lnTo>
                <a:close/>
              </a:path>
            </a:pathLst>
          </a:custGeom>
          <a:ln w="25529">
            <a:solidFill>
              <a:srgbClr val="555651"/>
            </a:solidFill>
          </a:ln>
        </p:spPr>
        <p:txBody>
          <a:bodyPr wrap="square" lIns="0" tIns="0" rIns="0" bIns="0" rtlCol="0"/>
          <a:lstStyle/>
          <a:p>
            <a:endParaRPr/>
          </a:p>
        </p:txBody>
      </p:sp>
      <p:sp>
        <p:nvSpPr>
          <p:cNvPr id="10" name="object 10"/>
          <p:cNvSpPr/>
          <p:nvPr/>
        </p:nvSpPr>
        <p:spPr>
          <a:xfrm>
            <a:off x="1430655" y="2400680"/>
            <a:ext cx="742950" cy="0"/>
          </a:xfrm>
          <a:custGeom>
            <a:avLst/>
            <a:gdLst/>
            <a:ahLst/>
            <a:cxnLst/>
            <a:rect l="l" t="t" r="r" b="b"/>
            <a:pathLst>
              <a:path w="742950">
                <a:moveTo>
                  <a:pt x="0" y="0"/>
                </a:moveTo>
                <a:lnTo>
                  <a:pt x="742950" y="0"/>
                </a:lnTo>
              </a:path>
            </a:pathLst>
          </a:custGeom>
          <a:ln w="12700">
            <a:solidFill>
              <a:srgbClr val="1F1F1F"/>
            </a:solidFill>
            <a:prstDash val="dot"/>
          </a:ln>
        </p:spPr>
        <p:txBody>
          <a:bodyPr wrap="square" lIns="0" tIns="0" rIns="0" bIns="0" rtlCol="0"/>
          <a:lstStyle/>
          <a:p>
            <a:endParaRPr/>
          </a:p>
        </p:txBody>
      </p:sp>
      <p:sp>
        <p:nvSpPr>
          <p:cNvPr id="11" name="object 11"/>
          <p:cNvSpPr/>
          <p:nvPr/>
        </p:nvSpPr>
        <p:spPr>
          <a:xfrm>
            <a:off x="992124" y="5097018"/>
            <a:ext cx="2162555" cy="912875"/>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1040891" y="3991355"/>
            <a:ext cx="1738109" cy="790955"/>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6584060" y="1606677"/>
            <a:ext cx="165100" cy="0"/>
          </a:xfrm>
          <a:custGeom>
            <a:avLst/>
            <a:gdLst/>
            <a:ahLst/>
            <a:cxnLst/>
            <a:rect l="l" t="t" r="r" b="b"/>
            <a:pathLst>
              <a:path w="165100">
                <a:moveTo>
                  <a:pt x="0" y="0"/>
                </a:moveTo>
                <a:lnTo>
                  <a:pt x="164973" y="0"/>
                </a:lnTo>
              </a:path>
            </a:pathLst>
          </a:custGeom>
          <a:ln w="19050">
            <a:solidFill>
              <a:srgbClr val="B19FA3"/>
            </a:solidFill>
          </a:ln>
        </p:spPr>
        <p:txBody>
          <a:bodyPr wrap="square" lIns="0" tIns="0" rIns="0" bIns="0" rtlCol="0"/>
          <a:lstStyle/>
          <a:p>
            <a:endParaRPr/>
          </a:p>
        </p:txBody>
      </p:sp>
      <p:sp>
        <p:nvSpPr>
          <p:cNvPr id="14" name="object 14"/>
          <p:cNvSpPr/>
          <p:nvPr/>
        </p:nvSpPr>
        <p:spPr>
          <a:xfrm>
            <a:off x="6698235" y="1574924"/>
            <a:ext cx="50800" cy="63500"/>
          </a:xfrm>
          <a:custGeom>
            <a:avLst/>
            <a:gdLst/>
            <a:ahLst/>
            <a:cxnLst/>
            <a:rect l="l" t="t" r="r" b="b"/>
            <a:pathLst>
              <a:path w="50800" h="63500">
                <a:moveTo>
                  <a:pt x="0" y="0"/>
                </a:moveTo>
                <a:lnTo>
                  <a:pt x="50800" y="31750"/>
                </a:lnTo>
                <a:lnTo>
                  <a:pt x="0" y="63500"/>
                </a:lnTo>
              </a:path>
            </a:pathLst>
          </a:custGeom>
          <a:ln w="19050">
            <a:solidFill>
              <a:srgbClr val="B19FA3"/>
            </a:solidFill>
          </a:ln>
        </p:spPr>
        <p:txBody>
          <a:bodyPr wrap="square" lIns="0" tIns="0" rIns="0" bIns="0" rtlCol="0"/>
          <a:lstStyle/>
          <a:p>
            <a:endParaRPr/>
          </a:p>
        </p:txBody>
      </p:sp>
      <p:sp>
        <p:nvSpPr>
          <p:cNvPr id="15" name="object 15"/>
          <p:cNvSpPr/>
          <p:nvPr/>
        </p:nvSpPr>
        <p:spPr>
          <a:xfrm>
            <a:off x="9114663" y="1606677"/>
            <a:ext cx="165100" cy="0"/>
          </a:xfrm>
          <a:custGeom>
            <a:avLst/>
            <a:gdLst/>
            <a:ahLst/>
            <a:cxnLst/>
            <a:rect l="l" t="t" r="r" b="b"/>
            <a:pathLst>
              <a:path w="165100">
                <a:moveTo>
                  <a:pt x="0" y="0"/>
                </a:moveTo>
                <a:lnTo>
                  <a:pt x="164973" y="0"/>
                </a:lnTo>
              </a:path>
            </a:pathLst>
          </a:custGeom>
          <a:ln w="19050">
            <a:solidFill>
              <a:srgbClr val="AAABA4"/>
            </a:solidFill>
          </a:ln>
        </p:spPr>
        <p:txBody>
          <a:bodyPr wrap="square" lIns="0" tIns="0" rIns="0" bIns="0" rtlCol="0"/>
          <a:lstStyle/>
          <a:p>
            <a:endParaRPr/>
          </a:p>
        </p:txBody>
      </p:sp>
      <p:sp>
        <p:nvSpPr>
          <p:cNvPr id="16" name="object 16"/>
          <p:cNvSpPr/>
          <p:nvPr/>
        </p:nvSpPr>
        <p:spPr>
          <a:xfrm>
            <a:off x="9228837" y="1574924"/>
            <a:ext cx="50800" cy="63500"/>
          </a:xfrm>
          <a:custGeom>
            <a:avLst/>
            <a:gdLst/>
            <a:ahLst/>
            <a:cxnLst/>
            <a:rect l="l" t="t" r="r" b="b"/>
            <a:pathLst>
              <a:path w="50800" h="63500">
                <a:moveTo>
                  <a:pt x="0" y="0"/>
                </a:moveTo>
                <a:lnTo>
                  <a:pt x="50800" y="31750"/>
                </a:lnTo>
                <a:lnTo>
                  <a:pt x="0" y="63500"/>
                </a:lnTo>
              </a:path>
            </a:pathLst>
          </a:custGeom>
          <a:ln w="19050">
            <a:solidFill>
              <a:srgbClr val="AAABA4"/>
            </a:solidFill>
          </a:ln>
        </p:spPr>
        <p:txBody>
          <a:bodyPr wrap="square" lIns="0" tIns="0" rIns="0" bIns="0" rtlCol="0"/>
          <a:lstStyle/>
          <a:p>
            <a:endParaRPr/>
          </a:p>
        </p:txBody>
      </p:sp>
      <p:sp>
        <p:nvSpPr>
          <p:cNvPr id="17" name="object 17"/>
          <p:cNvSpPr/>
          <p:nvPr/>
        </p:nvSpPr>
        <p:spPr>
          <a:xfrm>
            <a:off x="4321683" y="4190619"/>
            <a:ext cx="2250440" cy="1141095"/>
          </a:xfrm>
          <a:custGeom>
            <a:avLst/>
            <a:gdLst/>
            <a:ahLst/>
            <a:cxnLst/>
            <a:rect l="l" t="t" r="r" b="b"/>
            <a:pathLst>
              <a:path w="2250440" h="1141095">
                <a:moveTo>
                  <a:pt x="0" y="0"/>
                </a:moveTo>
                <a:lnTo>
                  <a:pt x="2250186" y="0"/>
                </a:lnTo>
                <a:lnTo>
                  <a:pt x="2250186" y="1140713"/>
                </a:lnTo>
                <a:lnTo>
                  <a:pt x="0" y="1140713"/>
                </a:lnTo>
                <a:lnTo>
                  <a:pt x="0" y="0"/>
                </a:lnTo>
                <a:close/>
              </a:path>
            </a:pathLst>
          </a:custGeom>
          <a:solidFill>
            <a:srgbClr val="EFEBEC"/>
          </a:solidFill>
        </p:spPr>
        <p:txBody>
          <a:bodyPr wrap="square" lIns="0" tIns="0" rIns="0" bIns="0" rtlCol="0"/>
          <a:lstStyle/>
          <a:p>
            <a:endParaRPr/>
          </a:p>
        </p:txBody>
      </p:sp>
      <p:sp>
        <p:nvSpPr>
          <p:cNvPr id="18" name="object 18"/>
          <p:cNvSpPr/>
          <p:nvPr/>
        </p:nvSpPr>
        <p:spPr>
          <a:xfrm>
            <a:off x="4321683" y="4190619"/>
            <a:ext cx="2250440" cy="1141095"/>
          </a:xfrm>
          <a:custGeom>
            <a:avLst/>
            <a:gdLst/>
            <a:ahLst/>
            <a:cxnLst/>
            <a:rect l="l" t="t" r="r" b="b"/>
            <a:pathLst>
              <a:path w="2250440" h="1141095">
                <a:moveTo>
                  <a:pt x="0" y="0"/>
                </a:moveTo>
                <a:lnTo>
                  <a:pt x="2250186" y="0"/>
                </a:lnTo>
                <a:lnTo>
                  <a:pt x="2250186" y="1140713"/>
                </a:lnTo>
                <a:lnTo>
                  <a:pt x="0" y="1140713"/>
                </a:lnTo>
                <a:lnTo>
                  <a:pt x="0" y="0"/>
                </a:lnTo>
                <a:close/>
              </a:path>
            </a:pathLst>
          </a:custGeom>
          <a:ln w="15875">
            <a:solidFill>
              <a:srgbClr val="B19FA3"/>
            </a:solidFill>
          </a:ln>
        </p:spPr>
        <p:txBody>
          <a:bodyPr wrap="square" lIns="0" tIns="0" rIns="0" bIns="0" rtlCol="0"/>
          <a:lstStyle/>
          <a:p>
            <a:endParaRPr/>
          </a:p>
        </p:txBody>
      </p:sp>
      <p:sp>
        <p:nvSpPr>
          <p:cNvPr id="19" name="object 19"/>
          <p:cNvSpPr/>
          <p:nvPr/>
        </p:nvSpPr>
        <p:spPr>
          <a:xfrm>
            <a:off x="9395079" y="1985391"/>
            <a:ext cx="2249805" cy="862965"/>
          </a:xfrm>
          <a:custGeom>
            <a:avLst/>
            <a:gdLst/>
            <a:ahLst/>
            <a:cxnLst/>
            <a:rect l="l" t="t" r="r" b="b"/>
            <a:pathLst>
              <a:path w="2249804" h="862964">
                <a:moveTo>
                  <a:pt x="0" y="0"/>
                </a:moveTo>
                <a:lnTo>
                  <a:pt x="2249424" y="0"/>
                </a:lnTo>
                <a:lnTo>
                  <a:pt x="2249424" y="862584"/>
                </a:lnTo>
                <a:lnTo>
                  <a:pt x="0" y="862584"/>
                </a:lnTo>
                <a:lnTo>
                  <a:pt x="0" y="0"/>
                </a:lnTo>
                <a:close/>
              </a:path>
            </a:pathLst>
          </a:custGeom>
          <a:solidFill>
            <a:srgbClr val="EBF0F0"/>
          </a:solidFill>
        </p:spPr>
        <p:txBody>
          <a:bodyPr wrap="square" lIns="0" tIns="0" rIns="0" bIns="0" rtlCol="0"/>
          <a:lstStyle/>
          <a:p>
            <a:endParaRPr/>
          </a:p>
        </p:txBody>
      </p:sp>
      <p:sp>
        <p:nvSpPr>
          <p:cNvPr id="20" name="object 20"/>
          <p:cNvSpPr/>
          <p:nvPr/>
        </p:nvSpPr>
        <p:spPr>
          <a:xfrm>
            <a:off x="9395079" y="1985391"/>
            <a:ext cx="2249805" cy="862965"/>
          </a:xfrm>
          <a:custGeom>
            <a:avLst/>
            <a:gdLst/>
            <a:ahLst/>
            <a:cxnLst/>
            <a:rect l="l" t="t" r="r" b="b"/>
            <a:pathLst>
              <a:path w="2249804" h="862964">
                <a:moveTo>
                  <a:pt x="0" y="0"/>
                </a:moveTo>
                <a:lnTo>
                  <a:pt x="2249424" y="0"/>
                </a:lnTo>
                <a:lnTo>
                  <a:pt x="2249424" y="862584"/>
                </a:lnTo>
                <a:lnTo>
                  <a:pt x="0" y="862584"/>
                </a:lnTo>
                <a:lnTo>
                  <a:pt x="0" y="0"/>
                </a:lnTo>
                <a:close/>
              </a:path>
            </a:pathLst>
          </a:custGeom>
          <a:ln w="15875">
            <a:solidFill>
              <a:srgbClr val="9FB8B9"/>
            </a:solidFill>
          </a:ln>
        </p:spPr>
        <p:txBody>
          <a:bodyPr wrap="square" lIns="0" tIns="0" rIns="0" bIns="0" rtlCol="0"/>
          <a:lstStyle/>
          <a:p>
            <a:endParaRPr/>
          </a:p>
        </p:txBody>
      </p:sp>
      <p:sp>
        <p:nvSpPr>
          <p:cNvPr id="21" name="object 21"/>
          <p:cNvSpPr/>
          <p:nvPr/>
        </p:nvSpPr>
        <p:spPr>
          <a:xfrm>
            <a:off x="6864477" y="3318128"/>
            <a:ext cx="2250440" cy="1078230"/>
          </a:xfrm>
          <a:custGeom>
            <a:avLst/>
            <a:gdLst/>
            <a:ahLst/>
            <a:cxnLst/>
            <a:rect l="l" t="t" r="r" b="b"/>
            <a:pathLst>
              <a:path w="2250440" h="1078229">
                <a:moveTo>
                  <a:pt x="0" y="0"/>
                </a:moveTo>
                <a:lnTo>
                  <a:pt x="2250186" y="0"/>
                </a:lnTo>
                <a:lnTo>
                  <a:pt x="2250186" y="1078230"/>
                </a:lnTo>
                <a:lnTo>
                  <a:pt x="0" y="1078230"/>
                </a:lnTo>
                <a:lnTo>
                  <a:pt x="0" y="0"/>
                </a:lnTo>
                <a:close/>
              </a:path>
            </a:pathLst>
          </a:custGeom>
          <a:solidFill>
            <a:srgbClr val="EDEDEC"/>
          </a:solidFill>
        </p:spPr>
        <p:txBody>
          <a:bodyPr wrap="square" lIns="0" tIns="0" rIns="0" bIns="0" rtlCol="0"/>
          <a:lstStyle/>
          <a:p>
            <a:endParaRPr/>
          </a:p>
        </p:txBody>
      </p:sp>
      <p:sp>
        <p:nvSpPr>
          <p:cNvPr id="22" name="object 22"/>
          <p:cNvSpPr/>
          <p:nvPr/>
        </p:nvSpPr>
        <p:spPr>
          <a:xfrm>
            <a:off x="6864477" y="3318128"/>
            <a:ext cx="2250440" cy="1078230"/>
          </a:xfrm>
          <a:custGeom>
            <a:avLst/>
            <a:gdLst/>
            <a:ahLst/>
            <a:cxnLst/>
            <a:rect l="l" t="t" r="r" b="b"/>
            <a:pathLst>
              <a:path w="2250440" h="1078229">
                <a:moveTo>
                  <a:pt x="0" y="0"/>
                </a:moveTo>
                <a:lnTo>
                  <a:pt x="2250186" y="0"/>
                </a:lnTo>
                <a:lnTo>
                  <a:pt x="2250186" y="1078230"/>
                </a:lnTo>
                <a:lnTo>
                  <a:pt x="0" y="1078230"/>
                </a:lnTo>
                <a:lnTo>
                  <a:pt x="0" y="0"/>
                </a:lnTo>
                <a:close/>
              </a:path>
            </a:pathLst>
          </a:custGeom>
          <a:ln w="15875">
            <a:solidFill>
              <a:srgbClr val="AAABA4"/>
            </a:solidFill>
          </a:ln>
        </p:spPr>
        <p:txBody>
          <a:bodyPr wrap="square" lIns="0" tIns="0" rIns="0" bIns="0" rtlCol="0"/>
          <a:lstStyle/>
          <a:p>
            <a:endParaRPr/>
          </a:p>
        </p:txBody>
      </p:sp>
      <p:sp>
        <p:nvSpPr>
          <p:cNvPr id="23" name="object 23"/>
          <p:cNvSpPr txBox="1"/>
          <p:nvPr/>
        </p:nvSpPr>
        <p:spPr>
          <a:xfrm>
            <a:off x="353261" y="224821"/>
            <a:ext cx="1467485" cy="143629"/>
          </a:xfrm>
          <a:prstGeom prst="rect">
            <a:avLst/>
          </a:prstGeom>
        </p:spPr>
        <p:txBody>
          <a:bodyPr vert="horz" wrap="square" lIns="0" tIns="12700" rIns="0" bIns="0" rtlCol="0">
            <a:spAutoFit/>
          </a:bodyPr>
          <a:lstStyle/>
          <a:p>
            <a:pPr marL="12700">
              <a:lnSpc>
                <a:spcPct val="100000"/>
              </a:lnSpc>
              <a:spcBef>
                <a:spcPts val="100"/>
              </a:spcBef>
            </a:pPr>
            <a:r>
              <a:rPr sz="850" spc="-65" dirty="0" err="1">
                <a:solidFill>
                  <a:srgbClr val="3F4B59"/>
                </a:solidFill>
                <a:latin typeface="Arial Black"/>
                <a:cs typeface="Arial Black"/>
              </a:rPr>
              <a:t>Métodos</a:t>
            </a:r>
            <a:r>
              <a:rPr sz="850" spc="-65" dirty="0">
                <a:solidFill>
                  <a:srgbClr val="3F4B59"/>
                </a:solidFill>
                <a:latin typeface="Arial Black"/>
                <a:cs typeface="Arial Black"/>
              </a:rPr>
              <a:t> </a:t>
            </a:r>
            <a:r>
              <a:rPr sz="850" spc="-70" dirty="0">
                <a:solidFill>
                  <a:srgbClr val="3F4B59"/>
                </a:solidFill>
                <a:latin typeface="Arial Black"/>
                <a:cs typeface="Arial Black"/>
              </a:rPr>
              <a:t>de</a:t>
            </a:r>
            <a:r>
              <a:rPr sz="850" spc="-100" dirty="0">
                <a:solidFill>
                  <a:srgbClr val="3F4B59"/>
                </a:solidFill>
                <a:latin typeface="Arial Black"/>
                <a:cs typeface="Arial Black"/>
              </a:rPr>
              <a:t> </a:t>
            </a:r>
            <a:r>
              <a:rPr sz="850" spc="-85" dirty="0">
                <a:solidFill>
                  <a:srgbClr val="3F4B59"/>
                </a:solidFill>
                <a:latin typeface="Arial Black"/>
                <a:cs typeface="Arial Black"/>
              </a:rPr>
              <a:t>atualização</a:t>
            </a:r>
            <a:endParaRPr sz="850" dirty="0">
              <a:latin typeface="Arial Black"/>
              <a:cs typeface="Arial Black"/>
            </a:endParaRPr>
          </a:p>
        </p:txBody>
      </p:sp>
      <p:sp>
        <p:nvSpPr>
          <p:cNvPr id="24" name="object 24"/>
          <p:cNvSpPr txBox="1">
            <a:spLocks noGrp="1"/>
          </p:cNvSpPr>
          <p:nvPr>
            <p:ph type="title"/>
          </p:nvPr>
        </p:nvSpPr>
        <p:spPr>
          <a:xfrm>
            <a:off x="525462" y="682988"/>
            <a:ext cx="5025390" cy="284480"/>
          </a:xfrm>
          <a:prstGeom prst="rect">
            <a:avLst/>
          </a:prstGeom>
        </p:spPr>
        <p:txBody>
          <a:bodyPr vert="horz" wrap="square" lIns="0" tIns="12700" rIns="0" bIns="0" rtlCol="0">
            <a:spAutoFit/>
          </a:bodyPr>
          <a:lstStyle/>
          <a:p>
            <a:pPr marL="12700">
              <a:lnSpc>
                <a:spcPct val="100000"/>
              </a:lnSpc>
              <a:spcBef>
                <a:spcPts val="100"/>
              </a:spcBef>
            </a:pPr>
            <a:r>
              <a:rPr sz="1700" spc="-180" dirty="0"/>
              <a:t>Renovação </a:t>
            </a:r>
            <a:r>
              <a:rPr sz="1700" spc="-135" dirty="0"/>
              <a:t>da </a:t>
            </a:r>
            <a:r>
              <a:rPr sz="1700" spc="-165" dirty="0"/>
              <a:t>Pesquisa </a:t>
            </a:r>
            <a:r>
              <a:rPr sz="1700" spc="-135" dirty="0"/>
              <a:t>de </a:t>
            </a:r>
            <a:r>
              <a:rPr sz="1700" spc="-165" dirty="0"/>
              <a:t>Saúde </a:t>
            </a:r>
            <a:r>
              <a:rPr sz="1700" spc="-175" dirty="0"/>
              <a:t>IPS: </a:t>
            </a:r>
            <a:r>
              <a:rPr sz="1700" spc="-90" dirty="0"/>
              <a:t>O</a:t>
            </a:r>
            <a:r>
              <a:rPr sz="1700" spc="90" dirty="0"/>
              <a:t> </a:t>
            </a:r>
            <a:r>
              <a:rPr sz="1700" spc="-180" dirty="0"/>
              <a:t>Processo</a:t>
            </a:r>
            <a:endParaRPr sz="1700" dirty="0"/>
          </a:p>
        </p:txBody>
      </p:sp>
      <p:sp>
        <p:nvSpPr>
          <p:cNvPr id="25" name="object 25"/>
          <p:cNvSpPr txBox="1"/>
          <p:nvPr/>
        </p:nvSpPr>
        <p:spPr>
          <a:xfrm>
            <a:off x="9394697" y="1272539"/>
            <a:ext cx="2249805" cy="626745"/>
          </a:xfrm>
          <a:prstGeom prst="rect">
            <a:avLst/>
          </a:prstGeom>
          <a:solidFill>
            <a:srgbClr val="9FB8B9"/>
          </a:solidFill>
        </p:spPr>
        <p:txBody>
          <a:bodyPr vert="horz" wrap="square" lIns="0" tIns="0" rIns="0" bIns="0" rtlCol="0">
            <a:spAutoFit/>
          </a:bodyPr>
          <a:lstStyle/>
          <a:p>
            <a:pPr marL="527050">
              <a:lnSpc>
                <a:spcPts val="1575"/>
              </a:lnSpc>
            </a:pPr>
            <a:r>
              <a:rPr sz="1350" b="1" spc="-60" dirty="0">
                <a:solidFill>
                  <a:srgbClr val="E7EAE5"/>
                </a:solidFill>
                <a:latin typeface="Arial"/>
                <a:cs typeface="Arial"/>
              </a:rPr>
              <a:t>RESULTADOS</a:t>
            </a:r>
            <a:endParaRPr sz="1350">
              <a:latin typeface="Arial"/>
              <a:cs typeface="Arial"/>
            </a:endParaRPr>
          </a:p>
          <a:p>
            <a:pPr marR="944244" algn="r">
              <a:lnSpc>
                <a:spcPct val="100000"/>
              </a:lnSpc>
              <a:spcBef>
                <a:spcPts val="60"/>
              </a:spcBef>
            </a:pPr>
            <a:r>
              <a:rPr sz="1350" b="1" spc="-30" dirty="0">
                <a:solidFill>
                  <a:srgbClr val="E7EAE5"/>
                </a:solidFill>
                <a:latin typeface="Arial"/>
                <a:cs typeface="Arial"/>
              </a:rPr>
              <a:t>FOCADO</a:t>
            </a:r>
            <a:r>
              <a:rPr sz="1350" b="1" spc="-110" dirty="0">
                <a:solidFill>
                  <a:srgbClr val="E7EAE5"/>
                </a:solidFill>
                <a:latin typeface="Arial"/>
                <a:cs typeface="Arial"/>
              </a:rPr>
              <a:t> </a:t>
            </a:r>
            <a:r>
              <a:rPr sz="1350" b="1" dirty="0">
                <a:solidFill>
                  <a:srgbClr val="E7EAE5"/>
                </a:solidFill>
                <a:latin typeface="Arial"/>
                <a:cs typeface="Arial"/>
              </a:rPr>
              <a:t>EM</a:t>
            </a:r>
            <a:endParaRPr sz="1350">
              <a:latin typeface="Arial"/>
              <a:cs typeface="Arial"/>
            </a:endParaRPr>
          </a:p>
          <a:p>
            <a:pPr marR="907415" algn="r">
              <a:lnSpc>
                <a:spcPts val="1614"/>
              </a:lnSpc>
              <a:spcBef>
                <a:spcPts val="60"/>
              </a:spcBef>
            </a:pPr>
            <a:r>
              <a:rPr sz="1350" b="1" spc="-90" dirty="0">
                <a:solidFill>
                  <a:srgbClr val="E7EAE5"/>
                </a:solidFill>
                <a:latin typeface="Arial"/>
                <a:cs typeface="Arial"/>
              </a:rPr>
              <a:t>PESSOA</a:t>
            </a:r>
            <a:endParaRPr sz="1350">
              <a:latin typeface="Arial"/>
              <a:cs typeface="Arial"/>
            </a:endParaRPr>
          </a:p>
        </p:txBody>
      </p:sp>
      <p:sp>
        <p:nvSpPr>
          <p:cNvPr id="26" name="object 26"/>
          <p:cNvSpPr txBox="1"/>
          <p:nvPr/>
        </p:nvSpPr>
        <p:spPr>
          <a:xfrm>
            <a:off x="6864095" y="1272539"/>
            <a:ext cx="2250440" cy="626745"/>
          </a:xfrm>
          <a:prstGeom prst="rect">
            <a:avLst/>
          </a:prstGeom>
          <a:solidFill>
            <a:srgbClr val="AAABA4"/>
          </a:solidFill>
        </p:spPr>
        <p:txBody>
          <a:bodyPr vert="horz" wrap="square" lIns="0" tIns="93345" rIns="0" bIns="0" rtlCol="0">
            <a:spAutoFit/>
          </a:bodyPr>
          <a:lstStyle/>
          <a:p>
            <a:pPr marL="668020" marR="520065" indent="-196215">
              <a:lnSpc>
                <a:spcPct val="103699"/>
              </a:lnSpc>
              <a:spcBef>
                <a:spcPts val="735"/>
              </a:spcBef>
            </a:pPr>
            <a:r>
              <a:rPr sz="1350" b="1" spc="-95" dirty="0">
                <a:solidFill>
                  <a:srgbClr val="E7EAE5"/>
                </a:solidFill>
                <a:latin typeface="Arial"/>
                <a:cs typeface="Arial"/>
              </a:rPr>
              <a:t>PROCESSOS </a:t>
            </a:r>
            <a:r>
              <a:rPr sz="1350" b="1" spc="-65" dirty="0">
                <a:solidFill>
                  <a:srgbClr val="E7EAE5"/>
                </a:solidFill>
                <a:latin typeface="Arial"/>
                <a:cs typeface="Arial"/>
              </a:rPr>
              <a:t>DE  </a:t>
            </a:r>
            <a:r>
              <a:rPr sz="1350" b="1" spc="-35" dirty="0">
                <a:solidFill>
                  <a:srgbClr val="E7EAE5"/>
                </a:solidFill>
                <a:latin typeface="Arial"/>
                <a:cs typeface="Arial"/>
              </a:rPr>
              <a:t>ATENÇÃO</a:t>
            </a:r>
            <a:endParaRPr sz="1350">
              <a:latin typeface="Arial"/>
              <a:cs typeface="Arial"/>
            </a:endParaRPr>
          </a:p>
        </p:txBody>
      </p:sp>
      <p:sp>
        <p:nvSpPr>
          <p:cNvPr id="27" name="object 27"/>
          <p:cNvSpPr txBox="1"/>
          <p:nvPr/>
        </p:nvSpPr>
        <p:spPr>
          <a:xfrm>
            <a:off x="4321302" y="1272539"/>
            <a:ext cx="2250440" cy="626745"/>
          </a:xfrm>
          <a:prstGeom prst="rect">
            <a:avLst/>
          </a:prstGeom>
          <a:solidFill>
            <a:srgbClr val="B19FA3"/>
          </a:solidFill>
        </p:spPr>
        <p:txBody>
          <a:bodyPr vert="horz" wrap="square" lIns="0" tIns="1905" rIns="0" bIns="0" rtlCol="0">
            <a:spAutoFit/>
          </a:bodyPr>
          <a:lstStyle/>
          <a:p>
            <a:pPr>
              <a:lnSpc>
                <a:spcPct val="100000"/>
              </a:lnSpc>
              <a:spcBef>
                <a:spcPts val="15"/>
              </a:spcBef>
            </a:pPr>
            <a:endParaRPr sz="1450">
              <a:latin typeface="Times New Roman"/>
              <a:cs typeface="Times New Roman"/>
            </a:endParaRPr>
          </a:p>
          <a:p>
            <a:pPr marL="437515">
              <a:lnSpc>
                <a:spcPct val="100000"/>
              </a:lnSpc>
              <a:spcBef>
                <a:spcPts val="5"/>
              </a:spcBef>
            </a:pPr>
            <a:r>
              <a:rPr sz="1300" b="1" dirty="0">
                <a:solidFill>
                  <a:srgbClr val="E7EAE5"/>
                </a:solidFill>
                <a:latin typeface="Arial"/>
                <a:cs typeface="Arial"/>
              </a:rPr>
              <a:t>FUNDAMENTOS</a:t>
            </a:r>
            <a:endParaRPr sz="1300">
              <a:latin typeface="Arial"/>
              <a:cs typeface="Arial"/>
            </a:endParaRPr>
          </a:p>
        </p:txBody>
      </p:sp>
      <p:sp>
        <p:nvSpPr>
          <p:cNvPr id="28" name="object 28"/>
          <p:cNvSpPr txBox="1"/>
          <p:nvPr/>
        </p:nvSpPr>
        <p:spPr>
          <a:xfrm>
            <a:off x="1536592" y="2168427"/>
            <a:ext cx="502920" cy="170180"/>
          </a:xfrm>
          <a:prstGeom prst="rect">
            <a:avLst/>
          </a:prstGeom>
        </p:spPr>
        <p:txBody>
          <a:bodyPr vert="horz" wrap="square" lIns="0" tIns="12700" rIns="0" bIns="0" rtlCol="0">
            <a:spAutoFit/>
          </a:bodyPr>
          <a:lstStyle/>
          <a:p>
            <a:pPr marL="12700">
              <a:lnSpc>
                <a:spcPct val="100000"/>
              </a:lnSpc>
              <a:spcBef>
                <a:spcPts val="100"/>
              </a:spcBef>
            </a:pPr>
            <a:r>
              <a:rPr sz="950" spc="-125" dirty="0">
                <a:solidFill>
                  <a:srgbClr val="1F1F1F"/>
                </a:solidFill>
                <a:latin typeface="Arial Black"/>
                <a:cs typeface="Arial Black"/>
              </a:rPr>
              <a:t>PASSO</a:t>
            </a:r>
            <a:r>
              <a:rPr sz="950" spc="-135" dirty="0">
                <a:solidFill>
                  <a:srgbClr val="1F1F1F"/>
                </a:solidFill>
                <a:latin typeface="Arial Black"/>
                <a:cs typeface="Arial Black"/>
              </a:rPr>
              <a:t> </a:t>
            </a:r>
            <a:r>
              <a:rPr sz="950" spc="-95" dirty="0">
                <a:solidFill>
                  <a:srgbClr val="1F1F1F"/>
                </a:solidFill>
                <a:latin typeface="Arial Black"/>
                <a:cs typeface="Arial Black"/>
              </a:rPr>
              <a:t>1</a:t>
            </a:r>
            <a:endParaRPr sz="950">
              <a:latin typeface="Arial Black"/>
              <a:cs typeface="Arial Black"/>
            </a:endParaRPr>
          </a:p>
        </p:txBody>
      </p:sp>
      <p:sp>
        <p:nvSpPr>
          <p:cNvPr id="29" name="object 29"/>
          <p:cNvSpPr txBox="1"/>
          <p:nvPr/>
        </p:nvSpPr>
        <p:spPr>
          <a:xfrm>
            <a:off x="9466506" y="1908906"/>
            <a:ext cx="1570990" cy="518159"/>
          </a:xfrm>
          <a:prstGeom prst="rect">
            <a:avLst/>
          </a:prstGeom>
        </p:spPr>
        <p:txBody>
          <a:bodyPr vert="horz" wrap="square" lIns="0" tIns="113665" rIns="0" bIns="0" rtlCol="0">
            <a:spAutoFit/>
          </a:bodyPr>
          <a:lstStyle/>
          <a:p>
            <a:pPr>
              <a:lnSpc>
                <a:spcPct val="100000"/>
              </a:lnSpc>
              <a:spcBef>
                <a:spcPts val="895"/>
              </a:spcBef>
            </a:pPr>
            <a:r>
              <a:rPr sz="1150" spc="-110" dirty="0">
                <a:solidFill>
                  <a:srgbClr val="1F1F1F"/>
                </a:solidFill>
                <a:latin typeface="Arial Black"/>
                <a:cs typeface="Arial Black"/>
              </a:rPr>
              <a:t>Confiança </a:t>
            </a:r>
            <a:r>
              <a:rPr sz="1150" spc="-65" dirty="0">
                <a:solidFill>
                  <a:srgbClr val="1F1F1F"/>
                </a:solidFill>
                <a:latin typeface="Arial Black"/>
                <a:cs typeface="Arial Black"/>
              </a:rPr>
              <a:t>no</a:t>
            </a:r>
            <a:r>
              <a:rPr sz="1150" spc="-85" dirty="0">
                <a:solidFill>
                  <a:srgbClr val="1F1F1F"/>
                </a:solidFill>
                <a:latin typeface="Arial Black"/>
                <a:cs typeface="Arial Black"/>
              </a:rPr>
              <a:t> </a:t>
            </a:r>
            <a:r>
              <a:rPr sz="1150" spc="-114" dirty="0">
                <a:solidFill>
                  <a:srgbClr val="1F1F1F"/>
                </a:solidFill>
                <a:latin typeface="Arial Black"/>
                <a:cs typeface="Arial Black"/>
              </a:rPr>
              <a:t>sistema</a:t>
            </a:r>
            <a:endParaRPr sz="1150">
              <a:latin typeface="Arial Black"/>
              <a:cs typeface="Arial Black"/>
            </a:endParaRPr>
          </a:p>
          <a:p>
            <a:pPr>
              <a:lnSpc>
                <a:spcPct val="100000"/>
              </a:lnSpc>
              <a:spcBef>
                <a:spcPts val="620"/>
              </a:spcBef>
            </a:pPr>
            <a:r>
              <a:rPr sz="900" dirty="0">
                <a:solidFill>
                  <a:srgbClr val="5D4C50"/>
                </a:solidFill>
                <a:latin typeface="Arial"/>
                <a:cs typeface="Arial"/>
              </a:rPr>
              <a:t>→ </a:t>
            </a:r>
            <a:r>
              <a:rPr sz="850" i="1" spc="5" dirty="0">
                <a:solidFill>
                  <a:srgbClr val="353535"/>
                </a:solidFill>
                <a:latin typeface="Arial"/>
                <a:cs typeface="Arial"/>
              </a:rPr>
              <a:t>Satisfação e</a:t>
            </a:r>
            <a:r>
              <a:rPr sz="850" i="1" spc="-140" dirty="0">
                <a:solidFill>
                  <a:srgbClr val="353535"/>
                </a:solidFill>
                <a:latin typeface="Arial"/>
                <a:cs typeface="Arial"/>
              </a:rPr>
              <a:t> </a:t>
            </a:r>
            <a:r>
              <a:rPr sz="850" i="1" spc="25" dirty="0">
                <a:solidFill>
                  <a:srgbClr val="353535"/>
                </a:solidFill>
                <a:latin typeface="Arial"/>
                <a:cs typeface="Arial"/>
              </a:rPr>
              <a:t>recomendação</a:t>
            </a:r>
            <a:endParaRPr sz="850">
              <a:latin typeface="Arial"/>
              <a:cs typeface="Arial"/>
            </a:endParaRPr>
          </a:p>
        </p:txBody>
      </p:sp>
      <p:sp>
        <p:nvSpPr>
          <p:cNvPr id="30" name="object 30"/>
          <p:cNvSpPr txBox="1"/>
          <p:nvPr/>
        </p:nvSpPr>
        <p:spPr>
          <a:xfrm>
            <a:off x="1354099" y="2461996"/>
            <a:ext cx="855980" cy="737870"/>
          </a:xfrm>
          <a:prstGeom prst="rect">
            <a:avLst/>
          </a:prstGeom>
        </p:spPr>
        <p:txBody>
          <a:bodyPr vert="horz" wrap="square" lIns="0" tIns="7620" rIns="0" bIns="0" rtlCol="0">
            <a:spAutoFit/>
          </a:bodyPr>
          <a:lstStyle/>
          <a:p>
            <a:pPr marL="12700" marR="5080" indent="-74930" algn="ctr">
              <a:lnSpc>
                <a:spcPts val="1920"/>
              </a:lnSpc>
              <a:spcBef>
                <a:spcPts val="60"/>
              </a:spcBef>
            </a:pPr>
            <a:r>
              <a:rPr sz="1500" b="1" dirty="0">
                <a:solidFill>
                  <a:srgbClr val="1F1F1F"/>
                </a:solidFill>
                <a:latin typeface="Arial"/>
                <a:cs typeface="Arial"/>
              </a:rPr>
              <a:t>Revisão  </a:t>
            </a:r>
            <a:r>
              <a:rPr sz="1600" b="1" spc="55" dirty="0">
                <a:solidFill>
                  <a:srgbClr val="1F1F1F"/>
                </a:solidFill>
                <a:latin typeface="Arial"/>
                <a:cs typeface="Arial"/>
              </a:rPr>
              <a:t>da   </a:t>
            </a:r>
            <a:r>
              <a:rPr sz="1350" b="1" spc="75" dirty="0">
                <a:solidFill>
                  <a:srgbClr val="1F1F1F"/>
                </a:solidFill>
                <a:latin typeface="Arial"/>
                <a:cs typeface="Arial"/>
              </a:rPr>
              <a:t>literatura</a:t>
            </a:r>
            <a:endParaRPr sz="1350">
              <a:latin typeface="Arial"/>
              <a:cs typeface="Arial"/>
            </a:endParaRPr>
          </a:p>
        </p:txBody>
      </p:sp>
      <p:sp>
        <p:nvSpPr>
          <p:cNvPr id="31" name="object 31"/>
          <p:cNvSpPr txBox="1"/>
          <p:nvPr/>
        </p:nvSpPr>
        <p:spPr>
          <a:xfrm>
            <a:off x="9466506" y="2477495"/>
            <a:ext cx="2033270" cy="162560"/>
          </a:xfrm>
          <a:prstGeom prst="rect">
            <a:avLst/>
          </a:prstGeom>
        </p:spPr>
        <p:txBody>
          <a:bodyPr vert="horz" wrap="square" lIns="0" tIns="12700" rIns="0" bIns="0" rtlCol="0">
            <a:spAutoFit/>
          </a:bodyPr>
          <a:lstStyle/>
          <a:p>
            <a:pPr>
              <a:lnSpc>
                <a:spcPct val="100000"/>
              </a:lnSpc>
              <a:spcBef>
                <a:spcPts val="100"/>
              </a:spcBef>
            </a:pPr>
            <a:r>
              <a:rPr sz="900" dirty="0">
                <a:solidFill>
                  <a:srgbClr val="5D4C50"/>
                </a:solidFill>
                <a:latin typeface="Arial"/>
                <a:cs typeface="Arial"/>
              </a:rPr>
              <a:t>→ </a:t>
            </a:r>
            <a:r>
              <a:rPr sz="850" i="1" spc="10" dirty="0">
                <a:solidFill>
                  <a:srgbClr val="353535"/>
                </a:solidFill>
                <a:latin typeface="Arial"/>
                <a:cs typeface="Arial"/>
              </a:rPr>
              <a:t>Aceitação </a:t>
            </a:r>
            <a:r>
              <a:rPr sz="850" i="1" spc="5" dirty="0">
                <a:solidFill>
                  <a:srgbClr val="353535"/>
                </a:solidFill>
                <a:latin typeface="Arial"/>
                <a:cs typeface="Arial"/>
              </a:rPr>
              <a:t>e </a:t>
            </a:r>
            <a:r>
              <a:rPr sz="850" i="1" spc="25" dirty="0">
                <a:solidFill>
                  <a:srgbClr val="353535"/>
                </a:solidFill>
                <a:latin typeface="Arial"/>
                <a:cs typeface="Arial"/>
              </a:rPr>
              <a:t>retenção de </a:t>
            </a:r>
            <a:r>
              <a:rPr sz="850" i="1" spc="20" dirty="0">
                <a:solidFill>
                  <a:srgbClr val="353535"/>
                </a:solidFill>
                <a:latin typeface="Arial"/>
                <a:cs typeface="Arial"/>
              </a:rPr>
              <a:t>cuidados </a:t>
            </a:r>
            <a:r>
              <a:rPr sz="850" i="1" spc="25" dirty="0">
                <a:solidFill>
                  <a:srgbClr val="353535"/>
                </a:solidFill>
                <a:latin typeface="Arial"/>
                <a:cs typeface="Arial"/>
              </a:rPr>
              <a:t>de</a:t>
            </a:r>
            <a:endParaRPr sz="850">
              <a:latin typeface="Arial"/>
              <a:cs typeface="Arial"/>
            </a:endParaRPr>
          </a:p>
        </p:txBody>
      </p:sp>
      <p:sp>
        <p:nvSpPr>
          <p:cNvPr id="32" name="object 32"/>
          <p:cNvSpPr txBox="1"/>
          <p:nvPr/>
        </p:nvSpPr>
        <p:spPr>
          <a:xfrm>
            <a:off x="9637956" y="2616252"/>
            <a:ext cx="319405" cy="160655"/>
          </a:xfrm>
          <a:prstGeom prst="rect">
            <a:avLst/>
          </a:prstGeom>
        </p:spPr>
        <p:txBody>
          <a:bodyPr vert="horz" wrap="square" lIns="0" tIns="17145" rIns="0" bIns="0" rtlCol="0">
            <a:spAutoFit/>
          </a:bodyPr>
          <a:lstStyle/>
          <a:p>
            <a:pPr>
              <a:lnSpc>
                <a:spcPct val="100000"/>
              </a:lnSpc>
              <a:spcBef>
                <a:spcPts val="135"/>
              </a:spcBef>
            </a:pPr>
            <a:r>
              <a:rPr sz="850" i="1" spc="15" dirty="0" err="1">
                <a:solidFill>
                  <a:srgbClr val="353535"/>
                </a:solidFill>
                <a:latin typeface="Arial"/>
                <a:cs typeface="Arial"/>
              </a:rPr>
              <a:t>saúde</a:t>
            </a:r>
            <a:endParaRPr sz="850" dirty="0">
              <a:latin typeface="Arial"/>
              <a:cs typeface="Arial"/>
            </a:endParaRPr>
          </a:p>
        </p:txBody>
      </p:sp>
      <p:sp>
        <p:nvSpPr>
          <p:cNvPr id="33" name="object 33"/>
          <p:cNvSpPr txBox="1"/>
          <p:nvPr/>
        </p:nvSpPr>
        <p:spPr>
          <a:xfrm>
            <a:off x="4321683" y="1985391"/>
            <a:ext cx="2250440" cy="1061829"/>
          </a:xfrm>
          <a:prstGeom prst="rect">
            <a:avLst/>
          </a:prstGeom>
          <a:solidFill>
            <a:srgbClr val="EFEBEC"/>
          </a:solidFill>
          <a:ln w="15875">
            <a:solidFill>
              <a:srgbClr val="B19FA3"/>
            </a:solidFill>
          </a:ln>
        </p:spPr>
        <p:txBody>
          <a:bodyPr vert="horz" wrap="square" lIns="0" tIns="43180" rIns="0" bIns="0" rtlCol="0">
            <a:spAutoFit/>
          </a:bodyPr>
          <a:lstStyle/>
          <a:p>
            <a:pPr marL="71755">
              <a:lnSpc>
                <a:spcPct val="100000"/>
              </a:lnSpc>
              <a:spcBef>
                <a:spcPts val="340"/>
              </a:spcBef>
            </a:pPr>
            <a:r>
              <a:rPr sz="1100" spc="-120" dirty="0">
                <a:solidFill>
                  <a:srgbClr val="1F1F1F"/>
                </a:solidFill>
                <a:latin typeface="Arial Black"/>
                <a:cs typeface="Arial Black"/>
              </a:rPr>
              <a:t>Sistemas</a:t>
            </a:r>
            <a:endParaRPr sz="1100" dirty="0">
              <a:latin typeface="Arial Black"/>
              <a:cs typeface="Arial Black"/>
            </a:endParaRPr>
          </a:p>
          <a:p>
            <a:pPr marL="71755">
              <a:lnSpc>
                <a:spcPct val="100000"/>
              </a:lnSpc>
              <a:spcBef>
                <a:spcPts val="334"/>
              </a:spcBef>
            </a:pPr>
            <a:r>
              <a:rPr sz="900" dirty="0">
                <a:solidFill>
                  <a:srgbClr val="5D4C50"/>
                </a:solidFill>
                <a:latin typeface="Arial"/>
                <a:cs typeface="Arial"/>
              </a:rPr>
              <a:t>→ </a:t>
            </a:r>
            <a:r>
              <a:rPr sz="800" i="1" spc="5" dirty="0">
                <a:solidFill>
                  <a:srgbClr val="353535"/>
                </a:solidFill>
                <a:latin typeface="Arial"/>
                <a:cs typeface="Arial"/>
              </a:rPr>
              <a:t>Políticas e</a:t>
            </a:r>
            <a:r>
              <a:rPr sz="800" i="1" spc="-95" dirty="0">
                <a:solidFill>
                  <a:srgbClr val="353535"/>
                </a:solidFill>
                <a:latin typeface="Arial"/>
                <a:cs typeface="Arial"/>
              </a:rPr>
              <a:t> </a:t>
            </a:r>
            <a:r>
              <a:rPr sz="800" i="1" spc="30" dirty="0">
                <a:solidFill>
                  <a:srgbClr val="353535"/>
                </a:solidFill>
                <a:latin typeface="Arial"/>
                <a:cs typeface="Arial"/>
              </a:rPr>
              <a:t>protocolos</a:t>
            </a:r>
            <a:endParaRPr sz="800" dirty="0">
              <a:latin typeface="Arial"/>
              <a:cs typeface="Arial"/>
            </a:endParaRPr>
          </a:p>
          <a:p>
            <a:pPr marL="71755">
              <a:lnSpc>
                <a:spcPct val="100000"/>
              </a:lnSpc>
              <a:spcBef>
                <a:spcPts val="300"/>
              </a:spcBef>
            </a:pPr>
            <a:r>
              <a:rPr sz="900" dirty="0">
                <a:solidFill>
                  <a:srgbClr val="5D4C50"/>
                </a:solidFill>
                <a:latin typeface="Arial"/>
                <a:cs typeface="Arial"/>
              </a:rPr>
              <a:t>→ </a:t>
            </a:r>
            <a:r>
              <a:rPr sz="850" i="1" spc="25" dirty="0">
                <a:solidFill>
                  <a:srgbClr val="353535"/>
                </a:solidFill>
                <a:latin typeface="Arial"/>
                <a:cs typeface="Arial"/>
              </a:rPr>
              <a:t>Instituições de</a:t>
            </a:r>
            <a:r>
              <a:rPr sz="850" i="1" spc="-120" dirty="0">
                <a:solidFill>
                  <a:srgbClr val="353535"/>
                </a:solidFill>
                <a:latin typeface="Arial"/>
                <a:cs typeface="Arial"/>
              </a:rPr>
              <a:t> </a:t>
            </a:r>
            <a:r>
              <a:rPr sz="850" i="1" spc="15" dirty="0">
                <a:solidFill>
                  <a:srgbClr val="353535"/>
                </a:solidFill>
                <a:latin typeface="Arial"/>
                <a:cs typeface="Arial"/>
              </a:rPr>
              <a:t>Responsabilidade</a:t>
            </a:r>
            <a:endParaRPr sz="850" dirty="0">
              <a:latin typeface="Arial"/>
              <a:cs typeface="Arial"/>
            </a:endParaRPr>
          </a:p>
          <a:p>
            <a:pPr marL="71755">
              <a:lnSpc>
                <a:spcPct val="100000"/>
              </a:lnSpc>
              <a:spcBef>
                <a:spcPts val="1375"/>
              </a:spcBef>
            </a:pPr>
            <a:r>
              <a:rPr sz="900" dirty="0">
                <a:solidFill>
                  <a:srgbClr val="5D4C50"/>
                </a:solidFill>
                <a:latin typeface="Arial"/>
                <a:cs typeface="Arial"/>
              </a:rPr>
              <a:t>→ </a:t>
            </a:r>
            <a:r>
              <a:rPr sz="600" i="1" spc="20" dirty="0">
                <a:solidFill>
                  <a:srgbClr val="353535"/>
                </a:solidFill>
                <a:latin typeface="Arial"/>
                <a:cs typeface="Arial"/>
              </a:rPr>
              <a:t>Recrutamento </a:t>
            </a:r>
            <a:r>
              <a:rPr sz="600" i="1" dirty="0">
                <a:solidFill>
                  <a:srgbClr val="353535"/>
                </a:solidFill>
                <a:latin typeface="Arial"/>
                <a:cs typeface="Arial"/>
              </a:rPr>
              <a:t>e </a:t>
            </a:r>
            <a:r>
              <a:rPr sz="600" i="1" spc="25" dirty="0">
                <a:solidFill>
                  <a:srgbClr val="353535"/>
                </a:solidFill>
                <a:latin typeface="Arial"/>
                <a:cs typeface="Arial"/>
              </a:rPr>
              <a:t>pagamento </a:t>
            </a:r>
            <a:r>
              <a:rPr sz="600" i="1" spc="20" dirty="0">
                <a:solidFill>
                  <a:srgbClr val="353535"/>
                </a:solidFill>
                <a:latin typeface="Arial"/>
                <a:cs typeface="Arial"/>
              </a:rPr>
              <a:t>de</a:t>
            </a:r>
            <a:r>
              <a:rPr sz="600" i="1" spc="85" dirty="0">
                <a:solidFill>
                  <a:srgbClr val="353535"/>
                </a:solidFill>
                <a:latin typeface="Arial"/>
                <a:cs typeface="Arial"/>
              </a:rPr>
              <a:t> </a:t>
            </a:r>
            <a:r>
              <a:rPr sz="600" i="1" spc="20" dirty="0">
                <a:solidFill>
                  <a:srgbClr val="353535"/>
                </a:solidFill>
                <a:latin typeface="Arial"/>
                <a:cs typeface="Arial"/>
              </a:rPr>
              <a:t>funcionários</a:t>
            </a:r>
            <a:endParaRPr sz="600" dirty="0">
              <a:latin typeface="Arial"/>
              <a:cs typeface="Arial"/>
            </a:endParaRPr>
          </a:p>
          <a:p>
            <a:pPr marL="71755">
              <a:lnSpc>
                <a:spcPct val="100000"/>
              </a:lnSpc>
              <a:spcBef>
                <a:spcPts val="300"/>
              </a:spcBef>
            </a:pPr>
            <a:r>
              <a:rPr sz="900" dirty="0">
                <a:solidFill>
                  <a:srgbClr val="5D4C50"/>
                </a:solidFill>
                <a:latin typeface="Arial"/>
                <a:cs typeface="Arial"/>
              </a:rPr>
              <a:t>→ </a:t>
            </a:r>
            <a:r>
              <a:rPr sz="850" i="1" spc="40" dirty="0" err="1">
                <a:solidFill>
                  <a:srgbClr val="353535"/>
                </a:solidFill>
                <a:latin typeface="Arial"/>
                <a:cs typeface="Arial"/>
              </a:rPr>
              <a:t>Infraestrutura</a:t>
            </a:r>
            <a:r>
              <a:rPr lang="en-US" sz="850" i="1" spc="40" dirty="0" err="1">
                <a:solidFill>
                  <a:srgbClr val="353535"/>
                </a:solidFill>
                <a:latin typeface="Arial"/>
                <a:cs typeface="Arial"/>
              </a:rPr>
              <a:t>s</a:t>
            </a:r>
            <a:r>
              <a:rPr sz="850" i="1" spc="-80" dirty="0">
                <a:solidFill>
                  <a:srgbClr val="353535"/>
                </a:solidFill>
                <a:latin typeface="Arial"/>
                <a:cs typeface="Arial"/>
              </a:rPr>
              <a:t> </a:t>
            </a:r>
            <a:r>
              <a:rPr sz="850" i="1" spc="5" dirty="0" err="1">
                <a:solidFill>
                  <a:srgbClr val="353535"/>
                </a:solidFill>
                <a:latin typeface="Arial"/>
                <a:cs typeface="Arial"/>
              </a:rPr>
              <a:t>física</a:t>
            </a:r>
            <a:r>
              <a:rPr lang="en-US" sz="850" i="1" spc="5" dirty="0" err="1">
                <a:solidFill>
                  <a:srgbClr val="353535"/>
                </a:solidFill>
                <a:latin typeface="Arial"/>
                <a:cs typeface="Arial"/>
              </a:rPr>
              <a:t>s</a:t>
            </a:r>
            <a:endParaRPr sz="850" dirty="0">
              <a:latin typeface="Arial"/>
              <a:cs typeface="Arial"/>
            </a:endParaRPr>
          </a:p>
        </p:txBody>
      </p:sp>
      <p:sp>
        <p:nvSpPr>
          <p:cNvPr id="34" name="object 34"/>
          <p:cNvSpPr txBox="1"/>
          <p:nvPr/>
        </p:nvSpPr>
        <p:spPr>
          <a:xfrm>
            <a:off x="6864477" y="1985391"/>
            <a:ext cx="2250440" cy="1187120"/>
          </a:xfrm>
          <a:prstGeom prst="rect">
            <a:avLst/>
          </a:prstGeom>
          <a:solidFill>
            <a:srgbClr val="EDEDEC"/>
          </a:solidFill>
          <a:ln w="15875">
            <a:solidFill>
              <a:srgbClr val="AAABA4"/>
            </a:solidFill>
          </a:ln>
        </p:spPr>
        <p:txBody>
          <a:bodyPr vert="horz" wrap="square" lIns="0" tIns="43180" rIns="0" bIns="0" rtlCol="0">
            <a:spAutoFit/>
          </a:bodyPr>
          <a:lstStyle/>
          <a:p>
            <a:pPr marL="71120">
              <a:lnSpc>
                <a:spcPct val="100000"/>
              </a:lnSpc>
              <a:spcBef>
                <a:spcPts val="340"/>
              </a:spcBef>
            </a:pPr>
            <a:r>
              <a:rPr lang="en-US" sz="1100" spc="-114" dirty="0" err="1">
                <a:solidFill>
                  <a:srgbClr val="1F1F1F"/>
                </a:solidFill>
                <a:latin typeface="Arial Black"/>
                <a:cs typeface="Arial Black"/>
              </a:rPr>
              <a:t>S</a:t>
            </a:r>
            <a:r>
              <a:rPr sz="1100" spc="-114" dirty="0" err="1">
                <a:solidFill>
                  <a:srgbClr val="1F1F1F"/>
                </a:solidFill>
                <a:latin typeface="Arial Black"/>
                <a:cs typeface="Arial Black"/>
              </a:rPr>
              <a:t>istemas</a:t>
            </a:r>
            <a:r>
              <a:rPr sz="1100" spc="-114" dirty="0">
                <a:solidFill>
                  <a:srgbClr val="1F1F1F"/>
                </a:solidFill>
                <a:latin typeface="Arial Black"/>
                <a:cs typeface="Arial Black"/>
              </a:rPr>
              <a:t> </a:t>
            </a:r>
            <a:r>
              <a:rPr sz="1100" spc="-90" dirty="0">
                <a:solidFill>
                  <a:srgbClr val="1F1F1F"/>
                </a:solidFill>
                <a:latin typeface="Arial Black"/>
                <a:cs typeface="Arial Black"/>
              </a:rPr>
              <a:t>de</a:t>
            </a:r>
            <a:r>
              <a:rPr sz="1100" spc="-65" dirty="0">
                <a:solidFill>
                  <a:srgbClr val="1F1F1F"/>
                </a:solidFill>
                <a:latin typeface="Arial Black"/>
                <a:cs typeface="Arial Black"/>
              </a:rPr>
              <a:t> </a:t>
            </a:r>
            <a:r>
              <a:rPr sz="1100" spc="-100" dirty="0">
                <a:solidFill>
                  <a:srgbClr val="1F1F1F"/>
                </a:solidFill>
                <a:latin typeface="Arial Black"/>
                <a:cs typeface="Arial Black"/>
              </a:rPr>
              <a:t>cuidados</a:t>
            </a:r>
            <a:endParaRPr sz="1100" dirty="0">
              <a:latin typeface="Arial Black"/>
              <a:cs typeface="Arial Black"/>
            </a:endParaRPr>
          </a:p>
          <a:p>
            <a:pPr marL="71120">
              <a:lnSpc>
                <a:spcPct val="100000"/>
              </a:lnSpc>
              <a:spcBef>
                <a:spcPts val="70"/>
              </a:spcBef>
            </a:pPr>
            <a:r>
              <a:rPr sz="1150" spc="-105" dirty="0">
                <a:solidFill>
                  <a:srgbClr val="1F1F1F"/>
                </a:solidFill>
                <a:latin typeface="Arial Black"/>
                <a:cs typeface="Arial Black"/>
              </a:rPr>
              <a:t>competente</a:t>
            </a:r>
            <a:endParaRPr sz="1150" dirty="0">
              <a:latin typeface="Arial Black"/>
              <a:cs typeface="Arial Black"/>
            </a:endParaRPr>
          </a:p>
          <a:p>
            <a:pPr marL="242570" marR="883919" indent="-171450">
              <a:lnSpc>
                <a:spcPct val="113900"/>
              </a:lnSpc>
              <a:spcBef>
                <a:spcPts val="475"/>
              </a:spcBef>
            </a:pPr>
            <a:r>
              <a:rPr sz="900" dirty="0">
                <a:solidFill>
                  <a:srgbClr val="5D4C50"/>
                </a:solidFill>
                <a:latin typeface="Arial"/>
                <a:cs typeface="Arial"/>
              </a:rPr>
              <a:t>→ </a:t>
            </a:r>
            <a:r>
              <a:rPr sz="750" i="1" spc="20" dirty="0">
                <a:solidFill>
                  <a:srgbClr val="353535"/>
                </a:solidFill>
                <a:latin typeface="Arial"/>
                <a:cs typeface="Arial"/>
              </a:rPr>
              <a:t>Diagnóstico, </a:t>
            </a:r>
            <a:r>
              <a:rPr sz="750" i="1" spc="35" dirty="0">
                <a:solidFill>
                  <a:srgbClr val="353535"/>
                </a:solidFill>
                <a:latin typeface="Arial"/>
                <a:cs typeface="Arial"/>
              </a:rPr>
              <a:t>tratamento,  </a:t>
            </a:r>
            <a:r>
              <a:rPr sz="750" i="1" spc="25" dirty="0">
                <a:solidFill>
                  <a:srgbClr val="353535"/>
                </a:solidFill>
                <a:latin typeface="Arial"/>
                <a:cs typeface="Arial"/>
              </a:rPr>
              <a:t>aconselhamento</a:t>
            </a:r>
            <a:endParaRPr sz="750" dirty="0">
              <a:latin typeface="Arial"/>
              <a:cs typeface="Arial"/>
            </a:endParaRPr>
          </a:p>
          <a:p>
            <a:pPr marL="71120">
              <a:lnSpc>
                <a:spcPct val="100000"/>
              </a:lnSpc>
              <a:spcBef>
                <a:spcPts val="630"/>
              </a:spcBef>
            </a:pPr>
            <a:r>
              <a:rPr sz="900" dirty="0">
                <a:solidFill>
                  <a:srgbClr val="5D4C50"/>
                </a:solidFill>
                <a:latin typeface="Arial"/>
                <a:cs typeface="Arial"/>
              </a:rPr>
              <a:t>→ </a:t>
            </a:r>
            <a:r>
              <a:rPr lang="en-US" sz="800" i="1" spc="10" dirty="0" err="1">
                <a:solidFill>
                  <a:srgbClr val="353535"/>
                </a:solidFill>
                <a:latin typeface="Arial"/>
                <a:cs typeface="Arial"/>
              </a:rPr>
              <a:t>Referência</a:t>
            </a:r>
            <a:r>
              <a:rPr sz="800" i="1" spc="10" dirty="0">
                <a:solidFill>
                  <a:srgbClr val="353535"/>
                </a:solidFill>
                <a:latin typeface="Arial"/>
                <a:cs typeface="Arial"/>
              </a:rPr>
              <a:t>, </a:t>
            </a:r>
            <a:r>
              <a:rPr sz="800" i="1" spc="30" dirty="0">
                <a:solidFill>
                  <a:srgbClr val="353535"/>
                </a:solidFill>
                <a:latin typeface="Arial"/>
                <a:cs typeface="Arial"/>
              </a:rPr>
              <a:t>continuidade,</a:t>
            </a:r>
            <a:r>
              <a:rPr sz="800" i="1" spc="-105" dirty="0">
                <a:solidFill>
                  <a:srgbClr val="353535"/>
                </a:solidFill>
                <a:latin typeface="Arial"/>
                <a:cs typeface="Arial"/>
              </a:rPr>
              <a:t> </a:t>
            </a:r>
            <a:r>
              <a:rPr sz="800" i="1" spc="25" dirty="0">
                <a:solidFill>
                  <a:srgbClr val="353535"/>
                </a:solidFill>
                <a:latin typeface="Arial"/>
                <a:cs typeface="Arial"/>
              </a:rPr>
              <a:t>integração</a:t>
            </a:r>
            <a:endParaRPr sz="800" dirty="0">
              <a:latin typeface="Arial"/>
              <a:cs typeface="Arial"/>
            </a:endParaRPr>
          </a:p>
          <a:p>
            <a:pPr marL="71120">
              <a:lnSpc>
                <a:spcPct val="100000"/>
              </a:lnSpc>
              <a:spcBef>
                <a:spcPts val="600"/>
              </a:spcBef>
            </a:pPr>
            <a:r>
              <a:rPr sz="900" dirty="0">
                <a:solidFill>
                  <a:srgbClr val="5D4C50"/>
                </a:solidFill>
                <a:latin typeface="Arial"/>
                <a:cs typeface="Arial"/>
              </a:rPr>
              <a:t>→ </a:t>
            </a:r>
            <a:r>
              <a:rPr sz="850" i="1" spc="10" dirty="0">
                <a:solidFill>
                  <a:srgbClr val="353535"/>
                </a:solidFill>
                <a:latin typeface="Arial"/>
                <a:cs typeface="Arial"/>
              </a:rPr>
              <a:t>Segurança, </a:t>
            </a:r>
            <a:r>
              <a:rPr sz="850" i="1" spc="20" dirty="0">
                <a:solidFill>
                  <a:srgbClr val="353535"/>
                </a:solidFill>
                <a:latin typeface="Arial"/>
                <a:cs typeface="Arial"/>
              </a:rPr>
              <a:t>prevenção,</a:t>
            </a:r>
            <a:r>
              <a:rPr sz="850" i="1" spc="-120" dirty="0">
                <a:solidFill>
                  <a:srgbClr val="353535"/>
                </a:solidFill>
                <a:latin typeface="Arial"/>
                <a:cs typeface="Arial"/>
              </a:rPr>
              <a:t> </a:t>
            </a:r>
            <a:r>
              <a:rPr sz="850" i="1" spc="15" dirty="0">
                <a:solidFill>
                  <a:srgbClr val="353535"/>
                </a:solidFill>
                <a:latin typeface="Arial"/>
                <a:cs typeface="Arial"/>
              </a:rPr>
              <a:t>detecção</a:t>
            </a:r>
            <a:endParaRPr sz="850" dirty="0">
              <a:latin typeface="Arial"/>
              <a:cs typeface="Arial"/>
            </a:endParaRPr>
          </a:p>
        </p:txBody>
      </p:sp>
      <p:sp>
        <p:nvSpPr>
          <p:cNvPr id="35" name="object 35"/>
          <p:cNvSpPr txBox="1"/>
          <p:nvPr/>
        </p:nvSpPr>
        <p:spPr>
          <a:xfrm>
            <a:off x="9395079" y="2933319"/>
            <a:ext cx="2249805" cy="645690"/>
          </a:xfrm>
          <a:prstGeom prst="rect">
            <a:avLst/>
          </a:prstGeom>
          <a:solidFill>
            <a:srgbClr val="EBF0F0"/>
          </a:solidFill>
          <a:ln w="15875">
            <a:solidFill>
              <a:srgbClr val="9FB8B9"/>
            </a:solidFill>
          </a:ln>
        </p:spPr>
        <p:txBody>
          <a:bodyPr vert="horz" wrap="square" lIns="0" tIns="37465" rIns="0" bIns="0" rtlCol="0">
            <a:spAutoFit/>
          </a:bodyPr>
          <a:lstStyle/>
          <a:p>
            <a:pPr marL="71120">
              <a:lnSpc>
                <a:spcPct val="100000"/>
              </a:lnSpc>
              <a:spcBef>
                <a:spcPts val="295"/>
              </a:spcBef>
            </a:pPr>
            <a:r>
              <a:rPr lang="en-US" sz="1150" spc="-100" dirty="0" err="1">
                <a:solidFill>
                  <a:srgbClr val="1F1F1F"/>
                </a:solidFill>
                <a:latin typeface="Arial Black"/>
                <a:cs typeface="Arial Black"/>
              </a:rPr>
              <a:t>P</a:t>
            </a:r>
            <a:r>
              <a:rPr sz="1150" spc="-100" dirty="0" err="1">
                <a:solidFill>
                  <a:srgbClr val="1F1F1F"/>
                </a:solidFill>
                <a:latin typeface="Arial Black"/>
                <a:cs typeface="Arial Black"/>
              </a:rPr>
              <a:t>roteção</a:t>
            </a:r>
            <a:r>
              <a:rPr sz="1150" spc="-90" dirty="0">
                <a:solidFill>
                  <a:srgbClr val="1F1F1F"/>
                </a:solidFill>
                <a:latin typeface="Arial Black"/>
                <a:cs typeface="Arial Black"/>
              </a:rPr>
              <a:t> </a:t>
            </a:r>
            <a:r>
              <a:rPr sz="1150" spc="-95" dirty="0">
                <a:solidFill>
                  <a:srgbClr val="1F1F1F"/>
                </a:solidFill>
                <a:latin typeface="Arial Black"/>
                <a:cs typeface="Arial Black"/>
              </a:rPr>
              <a:t>financeira</a:t>
            </a:r>
            <a:endParaRPr sz="1150" dirty="0">
              <a:latin typeface="Arial Black"/>
              <a:cs typeface="Arial Black"/>
            </a:endParaRPr>
          </a:p>
          <a:p>
            <a:pPr marL="71120">
              <a:lnSpc>
                <a:spcPct val="100000"/>
              </a:lnSpc>
              <a:spcBef>
                <a:spcPts val="620"/>
              </a:spcBef>
            </a:pPr>
            <a:r>
              <a:rPr sz="900" dirty="0">
                <a:solidFill>
                  <a:srgbClr val="5D4C50"/>
                </a:solidFill>
                <a:latin typeface="Arial"/>
                <a:cs typeface="Arial"/>
              </a:rPr>
              <a:t>→ </a:t>
            </a:r>
            <a:r>
              <a:rPr lang="en-US" sz="600" i="1" spc="5" dirty="0" err="1">
                <a:solidFill>
                  <a:srgbClr val="353535"/>
                </a:solidFill>
                <a:latin typeface="Arial"/>
                <a:cs typeface="Arial"/>
              </a:rPr>
              <a:t>Pagamento</a:t>
            </a:r>
            <a:r>
              <a:rPr lang="en-US" sz="600" i="1" spc="5" dirty="0">
                <a:solidFill>
                  <a:srgbClr val="353535"/>
                </a:solidFill>
                <a:latin typeface="Arial"/>
                <a:cs typeface="Arial"/>
              </a:rPr>
              <a:t> </a:t>
            </a:r>
            <a:r>
              <a:rPr lang="en-US" sz="600" i="1" spc="5" dirty="0" err="1">
                <a:solidFill>
                  <a:srgbClr val="353535"/>
                </a:solidFill>
                <a:latin typeface="Arial"/>
                <a:cs typeface="Arial"/>
              </a:rPr>
              <a:t>direto</a:t>
            </a:r>
            <a:r>
              <a:rPr lang="en-US" sz="600" i="1" spc="5" dirty="0">
                <a:solidFill>
                  <a:srgbClr val="353535"/>
                </a:solidFill>
                <a:latin typeface="Arial"/>
                <a:cs typeface="Arial"/>
              </a:rPr>
              <a:t> </a:t>
            </a:r>
            <a:r>
              <a:rPr lang="en-US" sz="600" i="1" spc="5" dirty="0" err="1">
                <a:solidFill>
                  <a:srgbClr val="353535"/>
                </a:solidFill>
                <a:latin typeface="Arial"/>
                <a:cs typeface="Arial"/>
              </a:rPr>
              <a:t>em</a:t>
            </a:r>
            <a:r>
              <a:rPr lang="en-US" sz="600" i="1" spc="5" dirty="0">
                <a:solidFill>
                  <a:srgbClr val="353535"/>
                </a:solidFill>
                <a:latin typeface="Arial"/>
                <a:cs typeface="Arial"/>
              </a:rPr>
              <a:t> </a:t>
            </a:r>
            <a:r>
              <a:rPr lang="en-US" sz="600" i="1" spc="5" dirty="0" err="1">
                <a:solidFill>
                  <a:srgbClr val="353535"/>
                </a:solidFill>
                <a:latin typeface="Arial"/>
                <a:cs typeface="Arial"/>
              </a:rPr>
              <a:t>dinheiro</a:t>
            </a:r>
            <a:endParaRPr sz="600" dirty="0">
              <a:latin typeface="Arial"/>
              <a:cs typeface="Arial"/>
            </a:endParaRPr>
          </a:p>
          <a:p>
            <a:pPr marL="71120">
              <a:lnSpc>
                <a:spcPct val="100000"/>
              </a:lnSpc>
              <a:spcBef>
                <a:spcPts val="600"/>
              </a:spcBef>
            </a:pPr>
            <a:r>
              <a:rPr sz="900" dirty="0">
                <a:solidFill>
                  <a:srgbClr val="5D4C50"/>
                </a:solidFill>
                <a:latin typeface="Arial"/>
                <a:cs typeface="Arial"/>
              </a:rPr>
              <a:t>→ </a:t>
            </a:r>
            <a:r>
              <a:rPr lang="en-US" sz="750" i="1" spc="35" dirty="0" err="1">
                <a:solidFill>
                  <a:srgbClr val="353535"/>
                </a:solidFill>
                <a:latin typeface="Arial"/>
                <a:cs typeface="Arial"/>
              </a:rPr>
              <a:t>Oportunidade</a:t>
            </a:r>
            <a:r>
              <a:rPr lang="en-US" sz="750" i="1" spc="35" dirty="0">
                <a:solidFill>
                  <a:srgbClr val="353535"/>
                </a:solidFill>
                <a:latin typeface="Arial"/>
                <a:cs typeface="Arial"/>
              </a:rPr>
              <a:t> de </a:t>
            </a:r>
            <a:r>
              <a:rPr sz="750" i="1" spc="15" dirty="0" err="1">
                <a:solidFill>
                  <a:srgbClr val="353535"/>
                </a:solidFill>
                <a:latin typeface="Arial"/>
                <a:cs typeface="Arial"/>
              </a:rPr>
              <a:t>cust</a:t>
            </a:r>
            <a:r>
              <a:rPr lang="en-US" sz="750" i="1" spc="15" dirty="0" err="1">
                <a:solidFill>
                  <a:srgbClr val="353535"/>
                </a:solidFill>
                <a:latin typeface="Arial"/>
                <a:cs typeface="Arial"/>
              </a:rPr>
              <a:t>eamento</a:t>
            </a:r>
            <a:endParaRPr sz="750" dirty="0">
              <a:latin typeface="Arial"/>
              <a:cs typeface="Arial"/>
            </a:endParaRPr>
          </a:p>
        </p:txBody>
      </p:sp>
      <p:sp>
        <p:nvSpPr>
          <p:cNvPr id="36" name="object 36"/>
          <p:cNvSpPr txBox="1"/>
          <p:nvPr/>
        </p:nvSpPr>
        <p:spPr>
          <a:xfrm>
            <a:off x="4321683" y="3203067"/>
            <a:ext cx="2250440" cy="743152"/>
          </a:xfrm>
          <a:prstGeom prst="rect">
            <a:avLst/>
          </a:prstGeom>
          <a:solidFill>
            <a:srgbClr val="EFEBEC"/>
          </a:solidFill>
          <a:ln w="15875">
            <a:solidFill>
              <a:srgbClr val="B19FA3"/>
            </a:solidFill>
          </a:ln>
        </p:spPr>
        <p:txBody>
          <a:bodyPr vert="horz" wrap="square" lIns="0" tIns="50165" rIns="0" bIns="0" rtlCol="0">
            <a:spAutoFit/>
          </a:bodyPr>
          <a:lstStyle/>
          <a:p>
            <a:pPr marL="71755">
              <a:lnSpc>
                <a:spcPct val="100000"/>
              </a:lnSpc>
              <a:spcBef>
                <a:spcPts val="395"/>
              </a:spcBef>
            </a:pPr>
            <a:r>
              <a:rPr lang="en-US" sz="1050" spc="-85" dirty="0" err="1">
                <a:solidFill>
                  <a:srgbClr val="1F1F1F"/>
                </a:solidFill>
                <a:latin typeface="Arial Black"/>
                <a:cs typeface="Arial Black"/>
              </a:rPr>
              <a:t>P</a:t>
            </a:r>
            <a:r>
              <a:rPr sz="1050" spc="-85" dirty="0" err="1">
                <a:solidFill>
                  <a:srgbClr val="1F1F1F"/>
                </a:solidFill>
                <a:latin typeface="Arial Black"/>
                <a:cs typeface="Arial Black"/>
              </a:rPr>
              <a:t>lataformas</a:t>
            </a:r>
            <a:endParaRPr sz="1050" dirty="0">
              <a:latin typeface="Arial Black"/>
              <a:cs typeface="Arial Black"/>
            </a:endParaRPr>
          </a:p>
          <a:p>
            <a:pPr marL="71755">
              <a:lnSpc>
                <a:spcPct val="100000"/>
              </a:lnSpc>
              <a:spcBef>
                <a:spcPts val="345"/>
              </a:spcBef>
            </a:pPr>
            <a:r>
              <a:rPr sz="900" dirty="0">
                <a:solidFill>
                  <a:srgbClr val="5D4C50"/>
                </a:solidFill>
                <a:latin typeface="Arial"/>
                <a:cs typeface="Arial"/>
              </a:rPr>
              <a:t>→ </a:t>
            </a:r>
            <a:r>
              <a:rPr sz="750" i="1" spc="5" dirty="0">
                <a:solidFill>
                  <a:srgbClr val="353535"/>
                </a:solidFill>
                <a:latin typeface="Arial"/>
                <a:cs typeface="Arial"/>
              </a:rPr>
              <a:t>Concepção e </a:t>
            </a:r>
            <a:r>
              <a:rPr sz="750" i="1" spc="20" dirty="0">
                <a:solidFill>
                  <a:srgbClr val="353535"/>
                </a:solidFill>
                <a:latin typeface="Arial"/>
                <a:cs typeface="Arial"/>
              </a:rPr>
              <a:t>organização da</a:t>
            </a:r>
            <a:r>
              <a:rPr sz="750" i="1" spc="80" dirty="0">
                <a:solidFill>
                  <a:srgbClr val="353535"/>
                </a:solidFill>
                <a:latin typeface="Arial"/>
                <a:cs typeface="Arial"/>
              </a:rPr>
              <a:t> </a:t>
            </a:r>
            <a:r>
              <a:rPr sz="750" i="1" spc="10" dirty="0">
                <a:solidFill>
                  <a:srgbClr val="353535"/>
                </a:solidFill>
                <a:latin typeface="Arial"/>
                <a:cs typeface="Arial"/>
              </a:rPr>
              <a:t>assistência</a:t>
            </a:r>
            <a:endParaRPr sz="750" dirty="0">
              <a:latin typeface="Arial"/>
              <a:cs typeface="Arial"/>
            </a:endParaRPr>
          </a:p>
          <a:p>
            <a:pPr marL="71755">
              <a:lnSpc>
                <a:spcPct val="100000"/>
              </a:lnSpc>
              <a:spcBef>
                <a:spcPts val="295"/>
              </a:spcBef>
            </a:pPr>
            <a:r>
              <a:rPr sz="900" dirty="0">
                <a:solidFill>
                  <a:srgbClr val="5D4C50"/>
                </a:solidFill>
                <a:latin typeface="Arial"/>
                <a:cs typeface="Arial"/>
              </a:rPr>
              <a:t>→ </a:t>
            </a:r>
            <a:r>
              <a:rPr sz="850" i="1" spc="10" dirty="0">
                <a:solidFill>
                  <a:srgbClr val="353535"/>
                </a:solidFill>
                <a:latin typeface="Arial"/>
                <a:cs typeface="Arial"/>
              </a:rPr>
              <a:t>Gestão </a:t>
            </a:r>
            <a:r>
              <a:rPr sz="850" i="1" spc="5" dirty="0">
                <a:solidFill>
                  <a:srgbClr val="353535"/>
                </a:solidFill>
                <a:latin typeface="Arial"/>
                <a:cs typeface="Arial"/>
              </a:rPr>
              <a:t>e</a:t>
            </a:r>
            <a:r>
              <a:rPr sz="850" i="1" spc="-114" dirty="0">
                <a:solidFill>
                  <a:srgbClr val="353535"/>
                </a:solidFill>
                <a:latin typeface="Arial"/>
                <a:cs typeface="Arial"/>
              </a:rPr>
              <a:t> </a:t>
            </a:r>
            <a:r>
              <a:rPr sz="850" i="1" spc="20" dirty="0">
                <a:solidFill>
                  <a:srgbClr val="353535"/>
                </a:solidFill>
                <a:latin typeface="Arial"/>
                <a:cs typeface="Arial"/>
              </a:rPr>
              <a:t>supervisão</a:t>
            </a:r>
            <a:endParaRPr sz="850" dirty="0">
              <a:latin typeface="Arial"/>
              <a:cs typeface="Arial"/>
            </a:endParaRPr>
          </a:p>
          <a:p>
            <a:pPr marL="71755">
              <a:lnSpc>
                <a:spcPct val="100000"/>
              </a:lnSpc>
              <a:spcBef>
                <a:spcPts val="300"/>
              </a:spcBef>
            </a:pPr>
            <a:r>
              <a:rPr sz="900" dirty="0">
                <a:solidFill>
                  <a:srgbClr val="5D4C50"/>
                </a:solidFill>
                <a:latin typeface="Arial"/>
                <a:cs typeface="Arial"/>
              </a:rPr>
              <a:t>→ </a:t>
            </a:r>
            <a:r>
              <a:rPr lang="en-US" sz="850" i="1" spc="15" dirty="0" err="1">
                <a:solidFill>
                  <a:srgbClr val="353535"/>
                </a:solidFill>
                <a:latin typeface="Arial"/>
                <a:cs typeface="Arial"/>
              </a:rPr>
              <a:t>S</a:t>
            </a:r>
            <a:r>
              <a:rPr sz="850" i="1" spc="15" dirty="0" err="1">
                <a:solidFill>
                  <a:srgbClr val="353535"/>
                </a:solidFill>
                <a:latin typeface="Arial"/>
                <a:cs typeface="Arial"/>
              </a:rPr>
              <a:t>istemas</a:t>
            </a:r>
            <a:r>
              <a:rPr sz="850" i="1" spc="15" dirty="0">
                <a:solidFill>
                  <a:srgbClr val="353535"/>
                </a:solidFill>
                <a:latin typeface="Arial"/>
                <a:cs typeface="Arial"/>
              </a:rPr>
              <a:t> </a:t>
            </a:r>
            <a:r>
              <a:rPr sz="850" i="1" spc="25" dirty="0">
                <a:solidFill>
                  <a:srgbClr val="353535"/>
                </a:solidFill>
                <a:latin typeface="Arial"/>
                <a:cs typeface="Arial"/>
              </a:rPr>
              <a:t>de</a:t>
            </a:r>
            <a:r>
              <a:rPr sz="850" i="1" spc="-120" dirty="0">
                <a:solidFill>
                  <a:srgbClr val="353535"/>
                </a:solidFill>
                <a:latin typeface="Arial"/>
                <a:cs typeface="Arial"/>
              </a:rPr>
              <a:t> </a:t>
            </a:r>
            <a:r>
              <a:rPr sz="850" i="1" spc="20" dirty="0">
                <a:solidFill>
                  <a:srgbClr val="353535"/>
                </a:solidFill>
                <a:latin typeface="Arial"/>
                <a:cs typeface="Arial"/>
              </a:rPr>
              <a:t>conexão</a:t>
            </a:r>
            <a:endParaRPr sz="850" dirty="0">
              <a:latin typeface="Arial"/>
              <a:cs typeface="Arial"/>
            </a:endParaRPr>
          </a:p>
        </p:txBody>
      </p:sp>
      <p:sp>
        <p:nvSpPr>
          <p:cNvPr id="37" name="object 37"/>
          <p:cNvSpPr txBox="1"/>
          <p:nvPr/>
        </p:nvSpPr>
        <p:spPr>
          <a:xfrm>
            <a:off x="6936192" y="3250740"/>
            <a:ext cx="2054225" cy="721995"/>
          </a:xfrm>
          <a:prstGeom prst="rect">
            <a:avLst/>
          </a:prstGeom>
        </p:spPr>
        <p:txBody>
          <a:bodyPr vert="horz" wrap="square" lIns="0" tIns="110489" rIns="0" bIns="0" rtlCol="0">
            <a:spAutoFit/>
          </a:bodyPr>
          <a:lstStyle/>
          <a:p>
            <a:pPr>
              <a:lnSpc>
                <a:spcPct val="100000"/>
              </a:lnSpc>
              <a:spcBef>
                <a:spcPts val="869"/>
              </a:spcBef>
            </a:pPr>
            <a:r>
              <a:rPr sz="1100" spc="-110" dirty="0">
                <a:solidFill>
                  <a:srgbClr val="1F1F1F"/>
                </a:solidFill>
                <a:latin typeface="Arial Black"/>
                <a:cs typeface="Arial Black"/>
              </a:rPr>
              <a:t>Experiência </a:t>
            </a:r>
            <a:r>
              <a:rPr sz="1100" spc="-95" dirty="0">
                <a:solidFill>
                  <a:srgbClr val="1F1F1F"/>
                </a:solidFill>
                <a:latin typeface="Arial Black"/>
                <a:cs typeface="Arial Black"/>
              </a:rPr>
              <a:t>positiva </a:t>
            </a:r>
            <a:r>
              <a:rPr sz="1100" spc="-65" dirty="0">
                <a:solidFill>
                  <a:srgbClr val="1F1F1F"/>
                </a:solidFill>
                <a:latin typeface="Arial Black"/>
                <a:cs typeface="Arial Black"/>
              </a:rPr>
              <a:t>do</a:t>
            </a:r>
            <a:r>
              <a:rPr sz="1100" spc="-114" dirty="0">
                <a:solidFill>
                  <a:srgbClr val="1F1F1F"/>
                </a:solidFill>
                <a:latin typeface="Arial Black"/>
                <a:cs typeface="Arial Black"/>
              </a:rPr>
              <a:t> </a:t>
            </a:r>
            <a:r>
              <a:rPr lang="en-US" sz="1100" spc="-114" dirty="0">
                <a:solidFill>
                  <a:srgbClr val="1F1F1F"/>
                </a:solidFill>
                <a:latin typeface="Arial Black"/>
                <a:cs typeface="Arial Black"/>
              </a:rPr>
              <a:t>u</a:t>
            </a:r>
            <a:r>
              <a:rPr lang="en-US" sz="1100" spc="-80" dirty="0">
                <a:solidFill>
                  <a:srgbClr val="1F1F1F"/>
                </a:solidFill>
                <a:latin typeface="Arial Black"/>
                <a:cs typeface="Arial Black"/>
              </a:rPr>
              <a:t>tente</a:t>
            </a:r>
            <a:endParaRPr sz="1100" dirty="0">
              <a:latin typeface="Arial Black"/>
              <a:cs typeface="Arial Black"/>
            </a:endParaRPr>
          </a:p>
          <a:p>
            <a:pPr>
              <a:lnSpc>
                <a:spcPct val="100000"/>
              </a:lnSpc>
              <a:spcBef>
                <a:spcPts val="635"/>
              </a:spcBef>
            </a:pPr>
            <a:r>
              <a:rPr sz="800" i="1" spc="20" dirty="0">
                <a:solidFill>
                  <a:srgbClr val="353535"/>
                </a:solidFill>
                <a:latin typeface="Arial"/>
                <a:cs typeface="Arial"/>
              </a:rPr>
              <a:t>→ </a:t>
            </a:r>
            <a:r>
              <a:rPr lang="en-US" sz="800" i="1" spc="20" dirty="0" err="1">
                <a:solidFill>
                  <a:srgbClr val="353535"/>
                </a:solidFill>
                <a:latin typeface="Arial"/>
                <a:cs typeface="Arial"/>
              </a:rPr>
              <a:t>R</a:t>
            </a:r>
            <a:r>
              <a:rPr sz="800" i="1" spc="20" dirty="0" err="1">
                <a:solidFill>
                  <a:srgbClr val="353535"/>
                </a:solidFill>
                <a:latin typeface="Arial"/>
                <a:cs typeface="Arial"/>
              </a:rPr>
              <a:t>espeito</a:t>
            </a:r>
            <a:endParaRPr sz="800" i="1" spc="20" dirty="0">
              <a:solidFill>
                <a:srgbClr val="353535"/>
              </a:solidFill>
              <a:latin typeface="Arial"/>
              <a:cs typeface="Arial"/>
            </a:endParaRPr>
          </a:p>
          <a:p>
            <a:pPr>
              <a:lnSpc>
                <a:spcPct val="100000"/>
              </a:lnSpc>
              <a:spcBef>
                <a:spcPts val="600"/>
              </a:spcBef>
            </a:pPr>
            <a:r>
              <a:rPr sz="900" dirty="0">
                <a:solidFill>
                  <a:srgbClr val="5D4C50"/>
                </a:solidFill>
                <a:latin typeface="Arial"/>
                <a:cs typeface="Arial"/>
              </a:rPr>
              <a:t>→ </a:t>
            </a:r>
            <a:r>
              <a:rPr sz="800" i="1" spc="20" dirty="0">
                <a:solidFill>
                  <a:srgbClr val="353535"/>
                </a:solidFill>
                <a:latin typeface="Arial"/>
                <a:cs typeface="Arial"/>
              </a:rPr>
              <a:t>Orientação </a:t>
            </a:r>
            <a:r>
              <a:rPr sz="800" i="1" spc="40" dirty="0">
                <a:solidFill>
                  <a:srgbClr val="353535"/>
                </a:solidFill>
                <a:latin typeface="Arial"/>
                <a:cs typeface="Arial"/>
              </a:rPr>
              <a:t>do</a:t>
            </a:r>
            <a:r>
              <a:rPr sz="800" i="1" spc="-110" dirty="0">
                <a:solidFill>
                  <a:srgbClr val="353535"/>
                </a:solidFill>
                <a:latin typeface="Arial"/>
                <a:cs typeface="Arial"/>
              </a:rPr>
              <a:t> </a:t>
            </a:r>
            <a:r>
              <a:rPr sz="800" i="1" spc="30" dirty="0">
                <a:solidFill>
                  <a:srgbClr val="353535"/>
                </a:solidFill>
                <a:latin typeface="Arial"/>
                <a:cs typeface="Arial"/>
              </a:rPr>
              <a:t>u</a:t>
            </a:r>
            <a:r>
              <a:rPr lang="en-US" sz="800" i="1" spc="30" dirty="0">
                <a:solidFill>
                  <a:srgbClr val="353535"/>
                </a:solidFill>
                <a:latin typeface="Arial"/>
                <a:cs typeface="Arial"/>
              </a:rPr>
              <a:t>tente</a:t>
            </a:r>
            <a:endParaRPr sz="800" dirty="0">
              <a:latin typeface="Arial"/>
              <a:cs typeface="Arial"/>
            </a:endParaRPr>
          </a:p>
        </p:txBody>
      </p:sp>
      <p:sp>
        <p:nvSpPr>
          <p:cNvPr id="38" name="object 38"/>
          <p:cNvSpPr txBox="1"/>
          <p:nvPr/>
        </p:nvSpPr>
        <p:spPr>
          <a:xfrm>
            <a:off x="6936192" y="4023541"/>
            <a:ext cx="1551305" cy="162560"/>
          </a:xfrm>
          <a:prstGeom prst="rect">
            <a:avLst/>
          </a:prstGeom>
        </p:spPr>
        <p:txBody>
          <a:bodyPr vert="horz" wrap="square" lIns="0" tIns="12700" rIns="0" bIns="0" rtlCol="0">
            <a:spAutoFit/>
          </a:bodyPr>
          <a:lstStyle/>
          <a:p>
            <a:pPr>
              <a:lnSpc>
                <a:spcPct val="100000"/>
              </a:lnSpc>
              <a:spcBef>
                <a:spcPts val="100"/>
              </a:spcBef>
            </a:pPr>
            <a:r>
              <a:rPr sz="900" dirty="0">
                <a:solidFill>
                  <a:srgbClr val="5D4C50"/>
                </a:solidFill>
                <a:latin typeface="Arial"/>
                <a:cs typeface="Arial"/>
              </a:rPr>
              <a:t>→ </a:t>
            </a:r>
            <a:r>
              <a:rPr sz="850" i="1" spc="10" dirty="0">
                <a:solidFill>
                  <a:srgbClr val="353535"/>
                </a:solidFill>
                <a:latin typeface="Arial"/>
                <a:cs typeface="Arial"/>
              </a:rPr>
              <a:t>Capacidade </a:t>
            </a:r>
            <a:r>
              <a:rPr sz="850" i="1" spc="25" dirty="0">
                <a:solidFill>
                  <a:srgbClr val="353535"/>
                </a:solidFill>
                <a:latin typeface="Arial"/>
                <a:cs typeface="Arial"/>
              </a:rPr>
              <a:t>de resposta</a:t>
            </a:r>
            <a:r>
              <a:rPr sz="850" i="1" spc="30" dirty="0">
                <a:solidFill>
                  <a:srgbClr val="353535"/>
                </a:solidFill>
                <a:latin typeface="Arial"/>
                <a:cs typeface="Arial"/>
              </a:rPr>
              <a:t> </a:t>
            </a:r>
            <a:r>
              <a:rPr sz="850" i="1" spc="20" dirty="0">
                <a:solidFill>
                  <a:srgbClr val="353535"/>
                </a:solidFill>
                <a:latin typeface="Arial"/>
                <a:cs typeface="Arial"/>
              </a:rPr>
              <a:t>ao</a:t>
            </a:r>
            <a:endParaRPr sz="850" dirty="0">
              <a:latin typeface="Arial"/>
              <a:cs typeface="Arial"/>
            </a:endParaRPr>
          </a:p>
        </p:txBody>
      </p:sp>
      <p:sp>
        <p:nvSpPr>
          <p:cNvPr id="40" name="object 40"/>
          <p:cNvSpPr txBox="1"/>
          <p:nvPr/>
        </p:nvSpPr>
        <p:spPr>
          <a:xfrm>
            <a:off x="4393680" y="4163289"/>
            <a:ext cx="1509395" cy="606425"/>
          </a:xfrm>
          <a:prstGeom prst="rect">
            <a:avLst/>
          </a:prstGeom>
        </p:spPr>
        <p:txBody>
          <a:bodyPr vert="horz" wrap="square" lIns="0" tIns="64769" rIns="0" bIns="0" rtlCol="0">
            <a:spAutoFit/>
          </a:bodyPr>
          <a:lstStyle/>
          <a:p>
            <a:pPr>
              <a:lnSpc>
                <a:spcPct val="100000"/>
              </a:lnSpc>
              <a:spcBef>
                <a:spcPts val="509"/>
              </a:spcBef>
            </a:pPr>
            <a:r>
              <a:rPr lang="en-US" sz="1150" spc="-80" dirty="0">
                <a:solidFill>
                  <a:srgbClr val="1F1F1F"/>
                </a:solidFill>
                <a:latin typeface="Arial Black"/>
                <a:cs typeface="Arial Black"/>
              </a:rPr>
              <a:t>Recursos Humanos</a:t>
            </a:r>
            <a:endParaRPr sz="1150" dirty="0">
              <a:latin typeface="Arial Black"/>
              <a:cs typeface="Arial Black"/>
            </a:endParaRPr>
          </a:p>
          <a:p>
            <a:pPr>
              <a:lnSpc>
                <a:spcPct val="100000"/>
              </a:lnSpc>
              <a:spcBef>
                <a:spcPts val="320"/>
              </a:spcBef>
            </a:pPr>
            <a:r>
              <a:rPr sz="900" dirty="0">
                <a:solidFill>
                  <a:srgbClr val="5D4C50"/>
                </a:solidFill>
                <a:latin typeface="Arial"/>
                <a:cs typeface="Arial"/>
              </a:rPr>
              <a:t>→ </a:t>
            </a:r>
            <a:r>
              <a:rPr sz="750" i="1" spc="25" dirty="0">
                <a:solidFill>
                  <a:srgbClr val="353535"/>
                </a:solidFill>
                <a:latin typeface="Arial"/>
                <a:cs typeface="Arial"/>
              </a:rPr>
              <a:t>Disponibilidade </a:t>
            </a:r>
            <a:r>
              <a:rPr sz="750" i="1" spc="5" dirty="0">
                <a:solidFill>
                  <a:srgbClr val="353535"/>
                </a:solidFill>
                <a:latin typeface="Arial"/>
                <a:cs typeface="Arial"/>
              </a:rPr>
              <a:t>e</a:t>
            </a:r>
            <a:r>
              <a:rPr sz="750" i="1" spc="-140" dirty="0">
                <a:solidFill>
                  <a:srgbClr val="353535"/>
                </a:solidFill>
                <a:latin typeface="Arial"/>
                <a:cs typeface="Arial"/>
              </a:rPr>
              <a:t> </a:t>
            </a:r>
            <a:r>
              <a:rPr sz="750" i="1" spc="25" dirty="0">
                <a:solidFill>
                  <a:srgbClr val="353535"/>
                </a:solidFill>
                <a:latin typeface="Arial"/>
                <a:cs typeface="Arial"/>
              </a:rPr>
              <a:t>distribuição</a:t>
            </a:r>
            <a:endParaRPr sz="750" dirty="0">
              <a:latin typeface="Arial"/>
              <a:cs typeface="Arial"/>
            </a:endParaRPr>
          </a:p>
          <a:p>
            <a:pPr>
              <a:lnSpc>
                <a:spcPct val="100000"/>
              </a:lnSpc>
              <a:spcBef>
                <a:spcPts val="300"/>
              </a:spcBef>
            </a:pPr>
            <a:r>
              <a:rPr sz="900" dirty="0">
                <a:solidFill>
                  <a:srgbClr val="5D4C50"/>
                </a:solidFill>
                <a:latin typeface="Arial"/>
                <a:cs typeface="Arial"/>
              </a:rPr>
              <a:t>→ </a:t>
            </a:r>
            <a:r>
              <a:rPr sz="850" i="1" dirty="0">
                <a:solidFill>
                  <a:srgbClr val="353535"/>
                </a:solidFill>
                <a:latin typeface="Arial"/>
                <a:cs typeface="Arial"/>
              </a:rPr>
              <a:t>Educação </a:t>
            </a:r>
            <a:r>
              <a:rPr sz="850" i="1" spc="5" dirty="0">
                <a:solidFill>
                  <a:srgbClr val="353535"/>
                </a:solidFill>
                <a:latin typeface="Arial"/>
                <a:cs typeface="Arial"/>
              </a:rPr>
              <a:t>e</a:t>
            </a:r>
            <a:r>
              <a:rPr sz="850" i="1" spc="-110" dirty="0">
                <a:solidFill>
                  <a:srgbClr val="353535"/>
                </a:solidFill>
                <a:latin typeface="Arial"/>
                <a:cs typeface="Arial"/>
              </a:rPr>
              <a:t> </a:t>
            </a:r>
            <a:r>
              <a:rPr sz="850" i="1" spc="40" dirty="0">
                <a:solidFill>
                  <a:srgbClr val="353535"/>
                </a:solidFill>
                <a:latin typeface="Arial"/>
                <a:cs typeface="Arial"/>
              </a:rPr>
              <a:t>treinamento</a:t>
            </a:r>
            <a:endParaRPr sz="850" dirty="0">
              <a:latin typeface="Arial"/>
              <a:cs typeface="Arial"/>
            </a:endParaRPr>
          </a:p>
        </p:txBody>
      </p:sp>
      <p:sp>
        <p:nvSpPr>
          <p:cNvPr id="41" name="object 41"/>
          <p:cNvSpPr txBox="1"/>
          <p:nvPr/>
        </p:nvSpPr>
        <p:spPr>
          <a:xfrm>
            <a:off x="4393680" y="4782142"/>
            <a:ext cx="1360170" cy="603499"/>
          </a:xfrm>
          <a:prstGeom prst="rect">
            <a:avLst/>
          </a:prstGeom>
        </p:spPr>
        <p:txBody>
          <a:bodyPr vert="horz" wrap="square" lIns="0" tIns="6350" rIns="0" bIns="0" rtlCol="0">
            <a:spAutoFit/>
          </a:bodyPr>
          <a:lstStyle/>
          <a:p>
            <a:pPr marL="170815" marR="5080" indent="-171450">
              <a:lnSpc>
                <a:spcPct val="104600"/>
              </a:lnSpc>
              <a:spcBef>
                <a:spcPts val="50"/>
              </a:spcBef>
            </a:pPr>
            <a:r>
              <a:rPr sz="900" dirty="0">
                <a:solidFill>
                  <a:srgbClr val="5D4C50"/>
                </a:solidFill>
                <a:latin typeface="Arial"/>
                <a:cs typeface="Arial"/>
              </a:rPr>
              <a:t>→ </a:t>
            </a:r>
            <a:r>
              <a:rPr sz="850" i="1" spc="15" dirty="0">
                <a:solidFill>
                  <a:srgbClr val="353535"/>
                </a:solidFill>
                <a:latin typeface="Arial"/>
                <a:cs typeface="Arial"/>
              </a:rPr>
              <a:t>Competências </a:t>
            </a:r>
            <a:r>
              <a:rPr sz="850" i="1" spc="5" dirty="0">
                <a:solidFill>
                  <a:srgbClr val="353535"/>
                </a:solidFill>
                <a:latin typeface="Arial"/>
                <a:cs typeface="Arial"/>
              </a:rPr>
              <a:t>e </a:t>
            </a:r>
            <a:r>
              <a:rPr sz="850" i="1" spc="35" dirty="0">
                <a:solidFill>
                  <a:srgbClr val="353535"/>
                </a:solidFill>
                <a:latin typeface="Arial"/>
                <a:cs typeface="Arial"/>
              </a:rPr>
              <a:t>Mix </a:t>
            </a:r>
            <a:r>
              <a:rPr sz="850" i="1" spc="25" dirty="0">
                <a:solidFill>
                  <a:srgbClr val="353535"/>
                </a:solidFill>
                <a:latin typeface="Arial"/>
                <a:cs typeface="Arial"/>
              </a:rPr>
              <a:t>de  </a:t>
            </a:r>
            <a:r>
              <a:rPr sz="850" i="1" spc="15" dirty="0" err="1">
                <a:solidFill>
                  <a:srgbClr val="353535"/>
                </a:solidFill>
                <a:latin typeface="Arial"/>
                <a:cs typeface="Arial"/>
              </a:rPr>
              <a:t>Competências</a:t>
            </a:r>
            <a:r>
              <a:rPr lang="en-US" sz="850" i="1" spc="15" dirty="0">
                <a:solidFill>
                  <a:srgbClr val="353535"/>
                </a:solidFill>
                <a:latin typeface="Arial"/>
                <a:cs typeface="Arial"/>
              </a:rPr>
              <a:t> (</a:t>
            </a:r>
            <a:r>
              <a:rPr lang="pt-PT" sz="850" i="1" spc="15" dirty="0">
                <a:solidFill>
                  <a:srgbClr val="353535"/>
                </a:solidFill>
                <a:latin typeface="Arial"/>
                <a:cs typeface="Arial"/>
              </a:rPr>
              <a:t>Competências </a:t>
            </a:r>
            <a:r>
              <a:rPr lang="en-US" sz="850" i="1" spc="15" dirty="0" err="1">
                <a:solidFill>
                  <a:srgbClr val="353535"/>
                </a:solidFill>
                <a:latin typeface="Arial"/>
                <a:cs typeface="Arial"/>
              </a:rPr>
              <a:t>mistas</a:t>
            </a:r>
            <a:r>
              <a:rPr lang="en-US" sz="850" i="1" spc="15" dirty="0">
                <a:solidFill>
                  <a:srgbClr val="353535"/>
                </a:solidFill>
                <a:latin typeface="Arial"/>
                <a:cs typeface="Arial"/>
              </a:rPr>
              <a:t>)</a:t>
            </a:r>
            <a:endParaRPr sz="850" dirty="0">
              <a:latin typeface="Arial"/>
              <a:cs typeface="Arial"/>
            </a:endParaRPr>
          </a:p>
          <a:p>
            <a:pPr>
              <a:lnSpc>
                <a:spcPct val="100000"/>
              </a:lnSpc>
              <a:spcBef>
                <a:spcPts val="310"/>
              </a:spcBef>
            </a:pPr>
            <a:r>
              <a:rPr sz="900" dirty="0">
                <a:solidFill>
                  <a:srgbClr val="5D4C50"/>
                </a:solidFill>
                <a:latin typeface="Arial"/>
                <a:cs typeface="Arial"/>
              </a:rPr>
              <a:t>→ </a:t>
            </a:r>
            <a:r>
              <a:rPr sz="850" i="1" spc="5" dirty="0">
                <a:solidFill>
                  <a:srgbClr val="353535"/>
                </a:solidFill>
                <a:latin typeface="Arial"/>
                <a:cs typeface="Arial"/>
              </a:rPr>
              <a:t>Satisfação e</a:t>
            </a:r>
            <a:r>
              <a:rPr sz="850" i="1" spc="-120" dirty="0">
                <a:solidFill>
                  <a:srgbClr val="353535"/>
                </a:solidFill>
                <a:latin typeface="Arial"/>
                <a:cs typeface="Arial"/>
              </a:rPr>
              <a:t> </a:t>
            </a:r>
            <a:r>
              <a:rPr sz="850" i="1" spc="25" dirty="0">
                <a:solidFill>
                  <a:srgbClr val="353535"/>
                </a:solidFill>
                <a:latin typeface="Arial"/>
                <a:cs typeface="Arial"/>
              </a:rPr>
              <a:t>retenção</a:t>
            </a:r>
            <a:endParaRPr sz="850" dirty="0">
              <a:latin typeface="Arial"/>
              <a:cs typeface="Arial"/>
            </a:endParaRPr>
          </a:p>
        </p:txBody>
      </p:sp>
      <p:sp>
        <p:nvSpPr>
          <p:cNvPr id="42" name="object 42"/>
          <p:cNvSpPr txBox="1"/>
          <p:nvPr/>
        </p:nvSpPr>
        <p:spPr>
          <a:xfrm>
            <a:off x="4321683" y="5409057"/>
            <a:ext cx="2250440" cy="734817"/>
          </a:xfrm>
          <a:prstGeom prst="rect">
            <a:avLst/>
          </a:prstGeom>
          <a:solidFill>
            <a:srgbClr val="EFEBEC"/>
          </a:solidFill>
          <a:ln w="15875">
            <a:solidFill>
              <a:srgbClr val="B19FA3"/>
            </a:solidFill>
          </a:ln>
        </p:spPr>
        <p:txBody>
          <a:bodyPr vert="horz" wrap="square" lIns="0" tIns="3810" rIns="0" bIns="0" rtlCol="0">
            <a:spAutoFit/>
          </a:bodyPr>
          <a:lstStyle/>
          <a:p>
            <a:pPr>
              <a:lnSpc>
                <a:spcPct val="100000"/>
              </a:lnSpc>
              <a:spcBef>
                <a:spcPts val="30"/>
              </a:spcBef>
            </a:pPr>
            <a:endParaRPr sz="750" dirty="0">
              <a:latin typeface="Times New Roman"/>
              <a:cs typeface="Times New Roman"/>
            </a:endParaRPr>
          </a:p>
          <a:p>
            <a:pPr marL="71755">
              <a:lnSpc>
                <a:spcPct val="100000"/>
              </a:lnSpc>
            </a:pPr>
            <a:r>
              <a:rPr sz="550" spc="-45" dirty="0">
                <a:solidFill>
                  <a:srgbClr val="1F1F1F"/>
                </a:solidFill>
                <a:latin typeface="Arial Black"/>
                <a:cs typeface="Arial Black"/>
              </a:rPr>
              <a:t>Equipamento</a:t>
            </a:r>
            <a:endParaRPr sz="550" dirty="0">
              <a:latin typeface="Arial Black"/>
              <a:cs typeface="Arial Black"/>
            </a:endParaRPr>
          </a:p>
          <a:p>
            <a:pPr marL="71755">
              <a:spcBef>
                <a:spcPts val="300"/>
              </a:spcBef>
            </a:pPr>
            <a:r>
              <a:rPr sz="900" dirty="0">
                <a:solidFill>
                  <a:srgbClr val="5D4C50"/>
                </a:solidFill>
                <a:latin typeface="Arial"/>
                <a:cs typeface="Arial"/>
              </a:rPr>
              <a:t>→ </a:t>
            </a:r>
            <a:r>
              <a:rPr lang="en-US" sz="850" i="1" spc="15" dirty="0" err="1">
                <a:solidFill>
                  <a:srgbClr val="353535"/>
                </a:solidFill>
                <a:latin typeface="Arial"/>
                <a:cs typeface="Arial"/>
              </a:rPr>
              <a:t>E</a:t>
            </a:r>
            <a:r>
              <a:rPr sz="850" i="1" spc="15" dirty="0" err="1">
                <a:solidFill>
                  <a:srgbClr val="353535"/>
                </a:solidFill>
                <a:latin typeface="Arial"/>
                <a:cs typeface="Arial"/>
              </a:rPr>
              <a:t>quipamentos</a:t>
            </a:r>
            <a:r>
              <a:rPr sz="850" i="1" spc="15" dirty="0">
                <a:solidFill>
                  <a:srgbClr val="353535"/>
                </a:solidFill>
                <a:latin typeface="Arial"/>
                <a:cs typeface="Arial"/>
              </a:rPr>
              <a:t> e </a:t>
            </a:r>
            <a:r>
              <a:rPr lang="en-US" sz="850" i="1" spc="15" dirty="0" err="1">
                <a:solidFill>
                  <a:srgbClr val="353535"/>
                </a:solidFill>
                <a:latin typeface="Arial"/>
                <a:cs typeface="Arial"/>
              </a:rPr>
              <a:t>produtos</a:t>
            </a:r>
            <a:r>
              <a:rPr lang="en-US" sz="850" i="1" spc="15" dirty="0">
                <a:solidFill>
                  <a:srgbClr val="353535"/>
                </a:solidFill>
                <a:latin typeface="Arial"/>
                <a:cs typeface="Arial"/>
              </a:rPr>
              <a:t> de </a:t>
            </a:r>
            <a:r>
              <a:rPr lang="en-US" sz="850" i="1" spc="15" dirty="0" err="1">
                <a:solidFill>
                  <a:srgbClr val="353535"/>
                </a:solidFill>
                <a:latin typeface="Arial"/>
                <a:cs typeface="Arial"/>
              </a:rPr>
              <a:t>saúde</a:t>
            </a:r>
            <a:endParaRPr sz="850" i="1" spc="15" dirty="0">
              <a:solidFill>
                <a:srgbClr val="353535"/>
              </a:solidFill>
              <a:latin typeface="Arial"/>
              <a:cs typeface="Arial"/>
            </a:endParaRPr>
          </a:p>
          <a:p>
            <a:pPr marL="71755">
              <a:lnSpc>
                <a:spcPct val="100000"/>
              </a:lnSpc>
              <a:spcBef>
                <a:spcPts val="300"/>
              </a:spcBef>
            </a:pPr>
            <a:r>
              <a:rPr sz="900" dirty="0">
                <a:solidFill>
                  <a:srgbClr val="5D4C50"/>
                </a:solidFill>
                <a:latin typeface="Arial"/>
                <a:cs typeface="Arial"/>
              </a:rPr>
              <a:t>→</a:t>
            </a:r>
            <a:r>
              <a:rPr sz="900" spc="190" dirty="0">
                <a:solidFill>
                  <a:srgbClr val="5D4C50"/>
                </a:solidFill>
                <a:latin typeface="Arial"/>
                <a:cs typeface="Arial"/>
              </a:rPr>
              <a:t> </a:t>
            </a:r>
            <a:r>
              <a:rPr sz="850" i="1" spc="15" dirty="0" err="1">
                <a:solidFill>
                  <a:srgbClr val="353535"/>
                </a:solidFill>
                <a:latin typeface="Arial"/>
                <a:cs typeface="Arial"/>
              </a:rPr>
              <a:t>Medica</a:t>
            </a:r>
            <a:r>
              <a:rPr lang="en-US" sz="850" i="1" spc="15" dirty="0" err="1">
                <a:solidFill>
                  <a:srgbClr val="353535"/>
                </a:solidFill>
                <a:latin typeface="Arial"/>
                <a:cs typeface="Arial"/>
              </a:rPr>
              <a:t>mentos</a:t>
            </a:r>
            <a:endParaRPr sz="850" dirty="0">
              <a:latin typeface="Arial"/>
              <a:cs typeface="Arial"/>
            </a:endParaRPr>
          </a:p>
          <a:p>
            <a:pPr marL="71755">
              <a:lnSpc>
                <a:spcPct val="100000"/>
              </a:lnSpc>
              <a:spcBef>
                <a:spcPts val="295"/>
              </a:spcBef>
            </a:pPr>
            <a:r>
              <a:rPr sz="900" dirty="0">
                <a:solidFill>
                  <a:srgbClr val="5D4C50"/>
                </a:solidFill>
                <a:latin typeface="Arial"/>
                <a:cs typeface="Arial"/>
              </a:rPr>
              <a:t>→ </a:t>
            </a:r>
            <a:r>
              <a:rPr sz="850" i="1" spc="10" dirty="0">
                <a:solidFill>
                  <a:srgbClr val="353535"/>
                </a:solidFill>
                <a:latin typeface="Arial"/>
                <a:cs typeface="Arial"/>
              </a:rPr>
              <a:t>Sistema </a:t>
            </a:r>
            <a:r>
              <a:rPr sz="850" i="1" spc="25" dirty="0">
                <a:solidFill>
                  <a:srgbClr val="353535"/>
                </a:solidFill>
                <a:latin typeface="Arial"/>
                <a:cs typeface="Arial"/>
              </a:rPr>
              <a:t>de</a:t>
            </a:r>
            <a:r>
              <a:rPr sz="850" i="1" spc="-114" dirty="0">
                <a:solidFill>
                  <a:srgbClr val="353535"/>
                </a:solidFill>
                <a:latin typeface="Arial"/>
                <a:cs typeface="Arial"/>
              </a:rPr>
              <a:t> </a:t>
            </a:r>
            <a:r>
              <a:rPr sz="850" i="1" spc="35" dirty="0">
                <a:solidFill>
                  <a:srgbClr val="353535"/>
                </a:solidFill>
                <a:latin typeface="Arial"/>
                <a:cs typeface="Arial"/>
              </a:rPr>
              <a:t>informação</a:t>
            </a:r>
            <a:endParaRPr sz="850" dirty="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50748" y="1123188"/>
            <a:ext cx="3115055" cy="255421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572109" y="1688927"/>
            <a:ext cx="229870" cy="349250"/>
          </a:xfrm>
          <a:custGeom>
            <a:avLst/>
            <a:gdLst/>
            <a:ahLst/>
            <a:cxnLst/>
            <a:rect l="l" t="t" r="r" b="b"/>
            <a:pathLst>
              <a:path w="229869" h="349250">
                <a:moveTo>
                  <a:pt x="0" y="94005"/>
                </a:moveTo>
                <a:lnTo>
                  <a:pt x="0" y="25524"/>
                </a:lnTo>
                <a:lnTo>
                  <a:pt x="2007" y="15592"/>
                </a:lnTo>
                <a:lnTo>
                  <a:pt x="7481" y="7478"/>
                </a:lnTo>
                <a:lnTo>
                  <a:pt x="15598" y="2006"/>
                </a:lnTo>
                <a:lnTo>
                  <a:pt x="25534" y="0"/>
                </a:lnTo>
                <a:lnTo>
                  <a:pt x="27857" y="0"/>
                </a:lnTo>
                <a:lnTo>
                  <a:pt x="30155" y="331"/>
                </a:lnTo>
                <a:lnTo>
                  <a:pt x="32377" y="944"/>
                </a:lnTo>
                <a:lnTo>
                  <a:pt x="229808" y="55719"/>
                </a:lnTo>
                <a:lnTo>
                  <a:pt x="229808" y="349248"/>
                </a:lnTo>
                <a:lnTo>
                  <a:pt x="18691" y="290542"/>
                </a:lnTo>
                <a:lnTo>
                  <a:pt x="0" y="266064"/>
                </a:lnTo>
                <a:lnTo>
                  <a:pt x="0" y="170578"/>
                </a:lnTo>
              </a:path>
            </a:pathLst>
          </a:custGeom>
          <a:ln w="25531">
            <a:solidFill>
              <a:srgbClr val="555651"/>
            </a:solidFill>
          </a:ln>
        </p:spPr>
        <p:txBody>
          <a:bodyPr wrap="square" lIns="0" tIns="0" rIns="0" bIns="0" rtlCol="0"/>
          <a:lstStyle/>
          <a:p>
            <a:endParaRPr/>
          </a:p>
        </p:txBody>
      </p:sp>
      <p:sp>
        <p:nvSpPr>
          <p:cNvPr id="4" name="object 4"/>
          <p:cNvSpPr/>
          <p:nvPr/>
        </p:nvSpPr>
        <p:spPr>
          <a:xfrm>
            <a:off x="1801918" y="1859507"/>
            <a:ext cx="229870" cy="179070"/>
          </a:xfrm>
          <a:custGeom>
            <a:avLst/>
            <a:gdLst/>
            <a:ahLst/>
            <a:cxnLst/>
            <a:rect l="l" t="t" r="r" b="b"/>
            <a:pathLst>
              <a:path w="229869" h="179069">
                <a:moveTo>
                  <a:pt x="0" y="178669"/>
                </a:moveTo>
                <a:lnTo>
                  <a:pt x="211117" y="119963"/>
                </a:lnTo>
                <a:lnTo>
                  <a:pt x="229808" y="95486"/>
                </a:lnTo>
                <a:lnTo>
                  <a:pt x="229808" y="0"/>
                </a:lnTo>
              </a:path>
            </a:pathLst>
          </a:custGeom>
          <a:ln w="25528">
            <a:solidFill>
              <a:srgbClr val="555651"/>
            </a:solidFill>
          </a:ln>
        </p:spPr>
        <p:txBody>
          <a:bodyPr wrap="square" lIns="0" tIns="0" rIns="0" bIns="0" rtlCol="0"/>
          <a:lstStyle/>
          <a:p>
            <a:endParaRPr/>
          </a:p>
        </p:txBody>
      </p:sp>
      <p:sp>
        <p:nvSpPr>
          <p:cNvPr id="5" name="object 5"/>
          <p:cNvSpPr/>
          <p:nvPr/>
        </p:nvSpPr>
        <p:spPr>
          <a:xfrm>
            <a:off x="1801918" y="1688930"/>
            <a:ext cx="229870" cy="94615"/>
          </a:xfrm>
          <a:custGeom>
            <a:avLst/>
            <a:gdLst/>
            <a:ahLst/>
            <a:cxnLst/>
            <a:rect l="l" t="t" r="r" b="b"/>
            <a:pathLst>
              <a:path w="229869" h="94614">
                <a:moveTo>
                  <a:pt x="229808" y="94005"/>
                </a:moveTo>
                <a:lnTo>
                  <a:pt x="229808" y="25524"/>
                </a:lnTo>
                <a:lnTo>
                  <a:pt x="227800" y="15592"/>
                </a:lnTo>
                <a:lnTo>
                  <a:pt x="222326" y="7478"/>
                </a:lnTo>
                <a:lnTo>
                  <a:pt x="214210" y="2006"/>
                </a:lnTo>
                <a:lnTo>
                  <a:pt x="204274" y="0"/>
                </a:lnTo>
                <a:lnTo>
                  <a:pt x="201950" y="0"/>
                </a:lnTo>
                <a:lnTo>
                  <a:pt x="199652" y="331"/>
                </a:lnTo>
                <a:lnTo>
                  <a:pt x="197431" y="944"/>
                </a:lnTo>
                <a:lnTo>
                  <a:pt x="0" y="55719"/>
                </a:lnTo>
              </a:path>
            </a:pathLst>
          </a:custGeom>
          <a:ln w="25525">
            <a:solidFill>
              <a:srgbClr val="555651"/>
            </a:solidFill>
          </a:ln>
        </p:spPr>
        <p:txBody>
          <a:bodyPr wrap="square" lIns="0" tIns="0" rIns="0" bIns="0" rtlCol="0"/>
          <a:lstStyle/>
          <a:p>
            <a:endParaRPr/>
          </a:p>
        </p:txBody>
      </p:sp>
      <p:sp>
        <p:nvSpPr>
          <p:cNvPr id="6" name="object 6"/>
          <p:cNvSpPr/>
          <p:nvPr/>
        </p:nvSpPr>
        <p:spPr>
          <a:xfrm>
            <a:off x="1680557" y="1438382"/>
            <a:ext cx="242770" cy="28891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852986" y="1777834"/>
            <a:ext cx="102235" cy="90805"/>
          </a:xfrm>
          <a:custGeom>
            <a:avLst/>
            <a:gdLst/>
            <a:ahLst/>
            <a:cxnLst/>
            <a:rect l="l" t="t" r="r" b="b"/>
            <a:pathLst>
              <a:path w="102235" h="90805">
                <a:moveTo>
                  <a:pt x="102137" y="0"/>
                </a:moveTo>
                <a:lnTo>
                  <a:pt x="9090" y="28076"/>
                </a:lnTo>
                <a:lnTo>
                  <a:pt x="3702" y="29684"/>
                </a:lnTo>
                <a:lnTo>
                  <a:pt x="0" y="34661"/>
                </a:lnTo>
                <a:lnTo>
                  <a:pt x="0" y="40277"/>
                </a:lnTo>
                <a:lnTo>
                  <a:pt x="0" y="77440"/>
                </a:lnTo>
                <a:lnTo>
                  <a:pt x="0" y="84485"/>
                </a:lnTo>
                <a:lnTo>
                  <a:pt x="5719" y="90202"/>
                </a:lnTo>
                <a:lnTo>
                  <a:pt x="12767" y="90202"/>
                </a:lnTo>
                <a:lnTo>
                  <a:pt x="14018" y="90202"/>
                </a:lnTo>
                <a:lnTo>
                  <a:pt x="15243" y="90023"/>
                </a:lnTo>
                <a:lnTo>
                  <a:pt x="16444" y="89666"/>
                </a:lnTo>
                <a:lnTo>
                  <a:pt x="102137" y="63810"/>
                </a:lnTo>
              </a:path>
            </a:pathLst>
          </a:custGeom>
          <a:ln w="25528">
            <a:solidFill>
              <a:srgbClr val="555651"/>
            </a:solidFill>
          </a:ln>
        </p:spPr>
        <p:txBody>
          <a:bodyPr wrap="square" lIns="0" tIns="0" rIns="0" bIns="0" rtlCol="0"/>
          <a:lstStyle/>
          <a:p>
            <a:endParaRPr/>
          </a:p>
        </p:txBody>
      </p:sp>
      <p:sp>
        <p:nvSpPr>
          <p:cNvPr id="8" name="object 8"/>
          <p:cNvSpPr/>
          <p:nvPr/>
        </p:nvSpPr>
        <p:spPr>
          <a:xfrm>
            <a:off x="1521042" y="1770175"/>
            <a:ext cx="102132" cy="102101"/>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1993424" y="1782941"/>
            <a:ext cx="76835" cy="76835"/>
          </a:xfrm>
          <a:custGeom>
            <a:avLst/>
            <a:gdLst/>
            <a:ahLst/>
            <a:cxnLst/>
            <a:rect l="l" t="t" r="r" b="b"/>
            <a:pathLst>
              <a:path w="76835" h="76835">
                <a:moveTo>
                  <a:pt x="38301" y="76572"/>
                </a:moveTo>
                <a:lnTo>
                  <a:pt x="53205" y="73562"/>
                </a:lnTo>
                <a:lnTo>
                  <a:pt x="65380" y="65354"/>
                </a:lnTo>
                <a:lnTo>
                  <a:pt x="73591" y="53184"/>
                </a:lnTo>
                <a:lnTo>
                  <a:pt x="76602" y="38286"/>
                </a:lnTo>
                <a:lnTo>
                  <a:pt x="73591" y="23388"/>
                </a:lnTo>
                <a:lnTo>
                  <a:pt x="65380" y="11217"/>
                </a:lnTo>
                <a:lnTo>
                  <a:pt x="53205" y="3010"/>
                </a:lnTo>
                <a:lnTo>
                  <a:pt x="38301" y="0"/>
                </a:lnTo>
                <a:lnTo>
                  <a:pt x="12767" y="0"/>
                </a:lnTo>
                <a:lnTo>
                  <a:pt x="5719" y="0"/>
                </a:lnTo>
                <a:lnTo>
                  <a:pt x="0" y="5717"/>
                </a:lnTo>
                <a:lnTo>
                  <a:pt x="0" y="12762"/>
                </a:lnTo>
                <a:lnTo>
                  <a:pt x="0" y="63810"/>
                </a:lnTo>
                <a:lnTo>
                  <a:pt x="0" y="70855"/>
                </a:lnTo>
                <a:lnTo>
                  <a:pt x="5719" y="76572"/>
                </a:lnTo>
                <a:lnTo>
                  <a:pt x="12767" y="76572"/>
                </a:lnTo>
                <a:lnTo>
                  <a:pt x="38301" y="76572"/>
                </a:lnTo>
                <a:close/>
              </a:path>
            </a:pathLst>
          </a:custGeom>
          <a:ln w="25529">
            <a:solidFill>
              <a:srgbClr val="555651"/>
            </a:solidFill>
          </a:ln>
        </p:spPr>
        <p:txBody>
          <a:bodyPr wrap="square" lIns="0" tIns="0" rIns="0" bIns="0" rtlCol="0"/>
          <a:lstStyle/>
          <a:p>
            <a:endParaRPr/>
          </a:p>
        </p:txBody>
      </p:sp>
      <p:sp>
        <p:nvSpPr>
          <p:cNvPr id="10" name="object 10"/>
          <p:cNvSpPr/>
          <p:nvPr/>
        </p:nvSpPr>
        <p:spPr>
          <a:xfrm>
            <a:off x="992124" y="5097018"/>
            <a:ext cx="2162555" cy="912875"/>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40891" y="3991355"/>
            <a:ext cx="1738109" cy="79095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356615" y="1033272"/>
            <a:ext cx="3707129" cy="5276850"/>
          </a:xfrm>
          <a:custGeom>
            <a:avLst/>
            <a:gdLst/>
            <a:ahLst/>
            <a:cxnLst/>
            <a:rect l="l" t="t" r="r" b="b"/>
            <a:pathLst>
              <a:path w="3707129" h="5276850">
                <a:moveTo>
                  <a:pt x="0" y="0"/>
                </a:moveTo>
                <a:lnTo>
                  <a:pt x="3707129" y="0"/>
                </a:lnTo>
                <a:lnTo>
                  <a:pt x="3707129" y="5276850"/>
                </a:lnTo>
                <a:lnTo>
                  <a:pt x="0" y="5276850"/>
                </a:lnTo>
                <a:lnTo>
                  <a:pt x="0" y="0"/>
                </a:lnTo>
                <a:close/>
              </a:path>
            </a:pathLst>
          </a:custGeom>
          <a:solidFill>
            <a:srgbClr val="E8EAE4">
              <a:alpha val="85882"/>
            </a:srgbClr>
          </a:solidFill>
        </p:spPr>
        <p:txBody>
          <a:bodyPr wrap="square" lIns="0" tIns="0" rIns="0" bIns="0" rtlCol="0"/>
          <a:lstStyle/>
          <a:p>
            <a:endParaRPr/>
          </a:p>
        </p:txBody>
      </p:sp>
      <p:sp>
        <p:nvSpPr>
          <p:cNvPr id="13" name="object 13"/>
          <p:cNvSpPr/>
          <p:nvPr/>
        </p:nvSpPr>
        <p:spPr>
          <a:xfrm>
            <a:off x="3227070" y="1123188"/>
            <a:ext cx="3115055" cy="2554210"/>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4236637" y="1572053"/>
            <a:ext cx="306705" cy="433705"/>
          </a:xfrm>
          <a:custGeom>
            <a:avLst/>
            <a:gdLst/>
            <a:ahLst/>
            <a:cxnLst/>
            <a:rect l="l" t="t" r="r" b="b"/>
            <a:pathLst>
              <a:path w="306704" h="433705">
                <a:moveTo>
                  <a:pt x="306411" y="407881"/>
                </a:moveTo>
                <a:lnTo>
                  <a:pt x="304403" y="417800"/>
                </a:lnTo>
                <a:lnTo>
                  <a:pt x="298929" y="425904"/>
                </a:lnTo>
                <a:lnTo>
                  <a:pt x="290813" y="431369"/>
                </a:lnTo>
                <a:lnTo>
                  <a:pt x="280877" y="433373"/>
                </a:lnTo>
                <a:lnTo>
                  <a:pt x="25534" y="433373"/>
                </a:lnTo>
                <a:lnTo>
                  <a:pt x="15598" y="431369"/>
                </a:lnTo>
                <a:lnTo>
                  <a:pt x="7481" y="425904"/>
                </a:lnTo>
                <a:lnTo>
                  <a:pt x="2007" y="417800"/>
                </a:lnTo>
                <a:lnTo>
                  <a:pt x="0" y="407881"/>
                </a:lnTo>
                <a:lnTo>
                  <a:pt x="0" y="0"/>
                </a:lnTo>
                <a:lnTo>
                  <a:pt x="306411" y="0"/>
                </a:lnTo>
                <a:lnTo>
                  <a:pt x="306411" y="407881"/>
                </a:lnTo>
                <a:close/>
              </a:path>
            </a:pathLst>
          </a:custGeom>
          <a:ln w="25520">
            <a:solidFill>
              <a:srgbClr val="486263"/>
            </a:solidFill>
          </a:ln>
        </p:spPr>
        <p:txBody>
          <a:bodyPr wrap="square" lIns="0" tIns="0" rIns="0" bIns="0" rtlCol="0"/>
          <a:lstStyle/>
          <a:p>
            <a:endParaRPr/>
          </a:p>
        </p:txBody>
      </p:sp>
      <p:sp>
        <p:nvSpPr>
          <p:cNvPr id="15" name="object 15"/>
          <p:cNvSpPr/>
          <p:nvPr/>
        </p:nvSpPr>
        <p:spPr>
          <a:xfrm>
            <a:off x="4160034" y="1419098"/>
            <a:ext cx="153670" cy="408305"/>
          </a:xfrm>
          <a:custGeom>
            <a:avLst/>
            <a:gdLst/>
            <a:ahLst/>
            <a:cxnLst/>
            <a:rect l="l" t="t" r="r" b="b"/>
            <a:pathLst>
              <a:path w="153670" h="408305">
                <a:moveTo>
                  <a:pt x="25534" y="407881"/>
                </a:moveTo>
                <a:lnTo>
                  <a:pt x="15598" y="405876"/>
                </a:lnTo>
                <a:lnTo>
                  <a:pt x="7481" y="400411"/>
                </a:lnTo>
                <a:lnTo>
                  <a:pt x="2007" y="392308"/>
                </a:lnTo>
                <a:lnTo>
                  <a:pt x="0" y="382388"/>
                </a:lnTo>
                <a:lnTo>
                  <a:pt x="0" y="76477"/>
                </a:lnTo>
                <a:lnTo>
                  <a:pt x="6019" y="46707"/>
                </a:lnTo>
                <a:lnTo>
                  <a:pt x="22435" y="22398"/>
                </a:lnTo>
                <a:lnTo>
                  <a:pt x="46783" y="6009"/>
                </a:lnTo>
                <a:lnTo>
                  <a:pt x="76602" y="0"/>
                </a:lnTo>
                <a:lnTo>
                  <a:pt x="106421" y="6009"/>
                </a:lnTo>
                <a:lnTo>
                  <a:pt x="130770" y="22398"/>
                </a:lnTo>
                <a:lnTo>
                  <a:pt x="147186" y="46707"/>
                </a:lnTo>
                <a:lnTo>
                  <a:pt x="153205" y="76477"/>
                </a:lnTo>
                <a:lnTo>
                  <a:pt x="147186" y="106247"/>
                </a:lnTo>
                <a:lnTo>
                  <a:pt x="130770" y="130557"/>
                </a:lnTo>
                <a:lnTo>
                  <a:pt x="106421" y="146945"/>
                </a:lnTo>
                <a:lnTo>
                  <a:pt x="76602" y="152955"/>
                </a:lnTo>
              </a:path>
            </a:pathLst>
          </a:custGeom>
          <a:ln w="25529">
            <a:solidFill>
              <a:srgbClr val="486263"/>
            </a:solidFill>
          </a:ln>
        </p:spPr>
        <p:txBody>
          <a:bodyPr wrap="square" lIns="0" tIns="0" rIns="0" bIns="0" rtlCol="0"/>
          <a:lstStyle/>
          <a:p>
            <a:endParaRPr/>
          </a:p>
        </p:txBody>
      </p:sp>
      <p:sp>
        <p:nvSpPr>
          <p:cNvPr id="16" name="object 16"/>
          <p:cNvSpPr/>
          <p:nvPr/>
        </p:nvSpPr>
        <p:spPr>
          <a:xfrm>
            <a:off x="4236637" y="1419099"/>
            <a:ext cx="383540" cy="153035"/>
          </a:xfrm>
          <a:custGeom>
            <a:avLst/>
            <a:gdLst/>
            <a:ahLst/>
            <a:cxnLst/>
            <a:rect l="l" t="t" r="r" b="b"/>
            <a:pathLst>
              <a:path w="383539" h="153034">
                <a:moveTo>
                  <a:pt x="306411" y="152955"/>
                </a:moveTo>
                <a:lnTo>
                  <a:pt x="336230" y="146945"/>
                </a:lnTo>
                <a:lnTo>
                  <a:pt x="360579" y="130557"/>
                </a:lnTo>
                <a:lnTo>
                  <a:pt x="376994" y="106247"/>
                </a:lnTo>
                <a:lnTo>
                  <a:pt x="383014" y="76477"/>
                </a:lnTo>
                <a:lnTo>
                  <a:pt x="376994" y="46707"/>
                </a:lnTo>
                <a:lnTo>
                  <a:pt x="360579" y="22398"/>
                </a:lnTo>
                <a:lnTo>
                  <a:pt x="336230" y="6009"/>
                </a:lnTo>
                <a:lnTo>
                  <a:pt x="306411" y="0"/>
                </a:lnTo>
                <a:lnTo>
                  <a:pt x="0" y="0"/>
                </a:lnTo>
              </a:path>
            </a:pathLst>
          </a:custGeom>
          <a:ln w="25498">
            <a:solidFill>
              <a:srgbClr val="486263"/>
            </a:solidFill>
          </a:ln>
        </p:spPr>
        <p:txBody>
          <a:bodyPr wrap="square" lIns="0" tIns="0" rIns="0" bIns="0" rtlCol="0"/>
          <a:lstStyle/>
          <a:p>
            <a:endParaRPr/>
          </a:p>
        </p:txBody>
      </p:sp>
      <p:sp>
        <p:nvSpPr>
          <p:cNvPr id="17" name="object 17"/>
          <p:cNvSpPr/>
          <p:nvPr/>
        </p:nvSpPr>
        <p:spPr>
          <a:xfrm>
            <a:off x="4389842" y="1674025"/>
            <a:ext cx="102235" cy="0"/>
          </a:xfrm>
          <a:custGeom>
            <a:avLst/>
            <a:gdLst/>
            <a:ahLst/>
            <a:cxnLst/>
            <a:rect l="l" t="t" r="r" b="b"/>
            <a:pathLst>
              <a:path w="102235">
                <a:moveTo>
                  <a:pt x="0" y="0"/>
                </a:moveTo>
                <a:lnTo>
                  <a:pt x="102137" y="0"/>
                </a:lnTo>
              </a:path>
            </a:pathLst>
          </a:custGeom>
          <a:ln w="25492">
            <a:solidFill>
              <a:srgbClr val="486263"/>
            </a:solidFill>
          </a:ln>
        </p:spPr>
        <p:txBody>
          <a:bodyPr wrap="square" lIns="0" tIns="0" rIns="0" bIns="0" rtlCol="0"/>
          <a:lstStyle/>
          <a:p>
            <a:endParaRPr/>
          </a:p>
        </p:txBody>
      </p:sp>
      <p:sp>
        <p:nvSpPr>
          <p:cNvPr id="18" name="object 18"/>
          <p:cNvSpPr/>
          <p:nvPr/>
        </p:nvSpPr>
        <p:spPr>
          <a:xfrm>
            <a:off x="4389842" y="1775996"/>
            <a:ext cx="102235" cy="0"/>
          </a:xfrm>
          <a:custGeom>
            <a:avLst/>
            <a:gdLst/>
            <a:ahLst/>
            <a:cxnLst/>
            <a:rect l="l" t="t" r="r" b="b"/>
            <a:pathLst>
              <a:path w="102235">
                <a:moveTo>
                  <a:pt x="0" y="0"/>
                </a:moveTo>
                <a:lnTo>
                  <a:pt x="102137" y="0"/>
                </a:lnTo>
              </a:path>
            </a:pathLst>
          </a:custGeom>
          <a:ln w="25492">
            <a:solidFill>
              <a:srgbClr val="486263"/>
            </a:solidFill>
          </a:ln>
        </p:spPr>
        <p:txBody>
          <a:bodyPr wrap="square" lIns="0" tIns="0" rIns="0" bIns="0" rtlCol="0"/>
          <a:lstStyle/>
          <a:p>
            <a:endParaRPr/>
          </a:p>
        </p:txBody>
      </p:sp>
      <p:sp>
        <p:nvSpPr>
          <p:cNvPr id="19" name="object 19"/>
          <p:cNvSpPr/>
          <p:nvPr/>
        </p:nvSpPr>
        <p:spPr>
          <a:xfrm>
            <a:off x="4389842" y="1877966"/>
            <a:ext cx="102235" cy="0"/>
          </a:xfrm>
          <a:custGeom>
            <a:avLst/>
            <a:gdLst/>
            <a:ahLst/>
            <a:cxnLst/>
            <a:rect l="l" t="t" r="r" b="b"/>
            <a:pathLst>
              <a:path w="102235">
                <a:moveTo>
                  <a:pt x="0" y="0"/>
                </a:moveTo>
                <a:lnTo>
                  <a:pt x="102137" y="0"/>
                </a:lnTo>
              </a:path>
            </a:pathLst>
          </a:custGeom>
          <a:ln w="25492">
            <a:solidFill>
              <a:srgbClr val="486263"/>
            </a:solidFill>
          </a:ln>
        </p:spPr>
        <p:txBody>
          <a:bodyPr wrap="square" lIns="0" tIns="0" rIns="0" bIns="0" rtlCol="0"/>
          <a:lstStyle/>
          <a:p>
            <a:endParaRPr/>
          </a:p>
        </p:txBody>
      </p:sp>
      <p:sp>
        <p:nvSpPr>
          <p:cNvPr id="20" name="object 20"/>
          <p:cNvSpPr/>
          <p:nvPr/>
        </p:nvSpPr>
        <p:spPr>
          <a:xfrm>
            <a:off x="4287705" y="1623041"/>
            <a:ext cx="64135" cy="51435"/>
          </a:xfrm>
          <a:custGeom>
            <a:avLst/>
            <a:gdLst/>
            <a:ahLst/>
            <a:cxnLst/>
            <a:rect l="l" t="t" r="r" b="b"/>
            <a:pathLst>
              <a:path w="64135" h="51435">
                <a:moveTo>
                  <a:pt x="0" y="38238"/>
                </a:moveTo>
                <a:lnTo>
                  <a:pt x="12767" y="50985"/>
                </a:lnTo>
                <a:lnTo>
                  <a:pt x="63835" y="0"/>
                </a:lnTo>
              </a:path>
            </a:pathLst>
          </a:custGeom>
          <a:ln w="25508">
            <a:solidFill>
              <a:srgbClr val="486263"/>
            </a:solidFill>
          </a:ln>
        </p:spPr>
        <p:txBody>
          <a:bodyPr wrap="square" lIns="0" tIns="0" rIns="0" bIns="0" rtlCol="0"/>
          <a:lstStyle/>
          <a:p>
            <a:endParaRPr/>
          </a:p>
        </p:txBody>
      </p:sp>
      <p:sp>
        <p:nvSpPr>
          <p:cNvPr id="21" name="object 21"/>
          <p:cNvSpPr/>
          <p:nvPr/>
        </p:nvSpPr>
        <p:spPr>
          <a:xfrm>
            <a:off x="4287705" y="1725011"/>
            <a:ext cx="64135" cy="51435"/>
          </a:xfrm>
          <a:custGeom>
            <a:avLst/>
            <a:gdLst/>
            <a:ahLst/>
            <a:cxnLst/>
            <a:rect l="l" t="t" r="r" b="b"/>
            <a:pathLst>
              <a:path w="64135" h="51435">
                <a:moveTo>
                  <a:pt x="0" y="38238"/>
                </a:moveTo>
                <a:lnTo>
                  <a:pt x="12767" y="50985"/>
                </a:lnTo>
                <a:lnTo>
                  <a:pt x="63835" y="0"/>
                </a:lnTo>
              </a:path>
            </a:pathLst>
          </a:custGeom>
          <a:ln w="25508">
            <a:solidFill>
              <a:srgbClr val="486263"/>
            </a:solidFill>
          </a:ln>
        </p:spPr>
        <p:txBody>
          <a:bodyPr wrap="square" lIns="0" tIns="0" rIns="0" bIns="0" rtlCol="0"/>
          <a:lstStyle/>
          <a:p>
            <a:endParaRPr/>
          </a:p>
        </p:txBody>
      </p:sp>
      <p:sp>
        <p:nvSpPr>
          <p:cNvPr id="22" name="object 22"/>
          <p:cNvSpPr/>
          <p:nvPr/>
        </p:nvSpPr>
        <p:spPr>
          <a:xfrm>
            <a:off x="4670719" y="1559310"/>
            <a:ext cx="76835" cy="446405"/>
          </a:xfrm>
          <a:custGeom>
            <a:avLst/>
            <a:gdLst/>
            <a:ahLst/>
            <a:cxnLst/>
            <a:rect l="l" t="t" r="r" b="b"/>
            <a:pathLst>
              <a:path w="76835" h="446405">
                <a:moveTo>
                  <a:pt x="76602" y="407881"/>
                </a:moveTo>
                <a:lnTo>
                  <a:pt x="73591" y="422760"/>
                </a:lnTo>
                <a:lnTo>
                  <a:pt x="65380" y="434915"/>
                </a:lnTo>
                <a:lnTo>
                  <a:pt x="53205" y="443113"/>
                </a:lnTo>
                <a:lnTo>
                  <a:pt x="38301" y="446119"/>
                </a:lnTo>
                <a:lnTo>
                  <a:pt x="23397" y="443113"/>
                </a:lnTo>
                <a:lnTo>
                  <a:pt x="11222" y="434915"/>
                </a:lnTo>
                <a:lnTo>
                  <a:pt x="3011" y="422760"/>
                </a:lnTo>
                <a:lnTo>
                  <a:pt x="0" y="407881"/>
                </a:lnTo>
                <a:lnTo>
                  <a:pt x="0" y="38238"/>
                </a:lnTo>
                <a:lnTo>
                  <a:pt x="3011" y="23359"/>
                </a:lnTo>
                <a:lnTo>
                  <a:pt x="11222" y="11203"/>
                </a:lnTo>
                <a:lnTo>
                  <a:pt x="23397" y="3006"/>
                </a:lnTo>
                <a:lnTo>
                  <a:pt x="38301" y="0"/>
                </a:lnTo>
                <a:lnTo>
                  <a:pt x="53205" y="3006"/>
                </a:lnTo>
                <a:lnTo>
                  <a:pt x="65380" y="11203"/>
                </a:lnTo>
                <a:lnTo>
                  <a:pt x="73591" y="23359"/>
                </a:lnTo>
                <a:lnTo>
                  <a:pt x="76602" y="38238"/>
                </a:lnTo>
                <a:lnTo>
                  <a:pt x="76602" y="407881"/>
                </a:lnTo>
                <a:close/>
              </a:path>
            </a:pathLst>
          </a:custGeom>
          <a:ln w="25533">
            <a:solidFill>
              <a:srgbClr val="486263"/>
            </a:solidFill>
          </a:ln>
        </p:spPr>
        <p:txBody>
          <a:bodyPr wrap="square" lIns="0" tIns="0" rIns="0" bIns="0" rtlCol="0"/>
          <a:lstStyle/>
          <a:p>
            <a:endParaRPr/>
          </a:p>
        </p:txBody>
      </p:sp>
      <p:sp>
        <p:nvSpPr>
          <p:cNvPr id="23" name="object 23"/>
          <p:cNvSpPr/>
          <p:nvPr/>
        </p:nvSpPr>
        <p:spPr>
          <a:xfrm>
            <a:off x="4670719" y="1954445"/>
            <a:ext cx="76835" cy="0"/>
          </a:xfrm>
          <a:custGeom>
            <a:avLst/>
            <a:gdLst/>
            <a:ahLst/>
            <a:cxnLst/>
            <a:rect l="l" t="t" r="r" b="b"/>
            <a:pathLst>
              <a:path w="76835">
                <a:moveTo>
                  <a:pt x="0" y="0"/>
                </a:moveTo>
                <a:lnTo>
                  <a:pt x="76602" y="0"/>
                </a:lnTo>
              </a:path>
            </a:pathLst>
          </a:custGeom>
          <a:ln w="25492">
            <a:solidFill>
              <a:srgbClr val="486263"/>
            </a:solidFill>
          </a:ln>
        </p:spPr>
        <p:txBody>
          <a:bodyPr wrap="square" lIns="0" tIns="0" rIns="0" bIns="0" rtlCol="0"/>
          <a:lstStyle/>
          <a:p>
            <a:endParaRPr/>
          </a:p>
        </p:txBody>
      </p:sp>
      <p:sp>
        <p:nvSpPr>
          <p:cNvPr id="24" name="object 24"/>
          <p:cNvSpPr/>
          <p:nvPr/>
        </p:nvSpPr>
        <p:spPr>
          <a:xfrm>
            <a:off x="4670719" y="1775998"/>
            <a:ext cx="76835" cy="0"/>
          </a:xfrm>
          <a:custGeom>
            <a:avLst/>
            <a:gdLst/>
            <a:ahLst/>
            <a:cxnLst/>
            <a:rect l="l" t="t" r="r" b="b"/>
            <a:pathLst>
              <a:path w="76835">
                <a:moveTo>
                  <a:pt x="0" y="0"/>
                </a:moveTo>
                <a:lnTo>
                  <a:pt x="76602" y="0"/>
                </a:lnTo>
              </a:path>
            </a:pathLst>
          </a:custGeom>
          <a:ln w="25492">
            <a:solidFill>
              <a:srgbClr val="486263"/>
            </a:solidFill>
          </a:ln>
        </p:spPr>
        <p:txBody>
          <a:bodyPr wrap="square" lIns="0" tIns="0" rIns="0" bIns="0" rtlCol="0"/>
          <a:lstStyle/>
          <a:p>
            <a:endParaRPr/>
          </a:p>
        </p:txBody>
      </p:sp>
      <p:sp>
        <p:nvSpPr>
          <p:cNvPr id="25" name="object 25"/>
          <p:cNvSpPr/>
          <p:nvPr/>
        </p:nvSpPr>
        <p:spPr>
          <a:xfrm>
            <a:off x="4619651" y="1584804"/>
            <a:ext cx="53340" cy="229870"/>
          </a:xfrm>
          <a:custGeom>
            <a:avLst/>
            <a:gdLst/>
            <a:ahLst/>
            <a:cxnLst/>
            <a:rect l="l" t="t" r="r" b="b"/>
            <a:pathLst>
              <a:path w="53339" h="229869">
                <a:moveTo>
                  <a:pt x="0" y="229433"/>
                </a:moveTo>
                <a:lnTo>
                  <a:pt x="0" y="38238"/>
                </a:lnTo>
                <a:lnTo>
                  <a:pt x="3011" y="23359"/>
                </a:lnTo>
                <a:lnTo>
                  <a:pt x="11222" y="11203"/>
                </a:lnTo>
                <a:lnTo>
                  <a:pt x="23397" y="3006"/>
                </a:lnTo>
                <a:lnTo>
                  <a:pt x="38301" y="0"/>
                </a:lnTo>
                <a:lnTo>
                  <a:pt x="53264" y="0"/>
                </a:lnTo>
              </a:path>
            </a:pathLst>
          </a:custGeom>
          <a:ln w="25532">
            <a:solidFill>
              <a:srgbClr val="486263"/>
            </a:solidFill>
          </a:ln>
        </p:spPr>
        <p:txBody>
          <a:bodyPr wrap="square" lIns="0" tIns="0" rIns="0" bIns="0" rtlCol="0"/>
          <a:lstStyle/>
          <a:p>
            <a:endParaRPr/>
          </a:p>
        </p:txBody>
      </p:sp>
      <p:sp>
        <p:nvSpPr>
          <p:cNvPr id="26" name="object 26"/>
          <p:cNvSpPr/>
          <p:nvPr/>
        </p:nvSpPr>
        <p:spPr>
          <a:xfrm>
            <a:off x="4027551" y="2400680"/>
            <a:ext cx="742950" cy="0"/>
          </a:xfrm>
          <a:custGeom>
            <a:avLst/>
            <a:gdLst/>
            <a:ahLst/>
            <a:cxnLst/>
            <a:rect l="l" t="t" r="r" b="b"/>
            <a:pathLst>
              <a:path w="742950">
                <a:moveTo>
                  <a:pt x="0" y="0"/>
                </a:moveTo>
                <a:lnTo>
                  <a:pt x="742950" y="0"/>
                </a:lnTo>
              </a:path>
            </a:pathLst>
          </a:custGeom>
          <a:ln w="12700">
            <a:solidFill>
              <a:srgbClr val="1F1F1F"/>
            </a:solidFill>
            <a:prstDash val="dot"/>
          </a:ln>
        </p:spPr>
        <p:txBody>
          <a:bodyPr wrap="square" lIns="0" tIns="0" rIns="0" bIns="0" rtlCol="0"/>
          <a:lstStyle/>
          <a:p>
            <a:endParaRPr/>
          </a:p>
        </p:txBody>
      </p:sp>
      <p:sp>
        <p:nvSpPr>
          <p:cNvPr id="27" name="object 27"/>
          <p:cNvSpPr/>
          <p:nvPr/>
        </p:nvSpPr>
        <p:spPr>
          <a:xfrm>
            <a:off x="6395465" y="726186"/>
            <a:ext cx="3091433" cy="1056893"/>
          </a:xfrm>
          <a:prstGeom prst="rect">
            <a:avLst/>
          </a:prstGeom>
          <a:blipFill>
            <a:blip r:embed="rId9" cstate="print"/>
            <a:stretch>
              <a:fillRect/>
            </a:stretch>
          </a:blipFill>
        </p:spPr>
        <p:txBody>
          <a:bodyPr wrap="square" lIns="0" tIns="0" rIns="0" bIns="0" rtlCol="0"/>
          <a:lstStyle/>
          <a:p>
            <a:endParaRPr/>
          </a:p>
        </p:txBody>
      </p:sp>
      <p:sp>
        <p:nvSpPr>
          <p:cNvPr id="28" name="object 28"/>
          <p:cNvSpPr/>
          <p:nvPr/>
        </p:nvSpPr>
        <p:spPr>
          <a:xfrm>
            <a:off x="6433566" y="764286"/>
            <a:ext cx="2961093" cy="927353"/>
          </a:xfrm>
          <a:prstGeom prst="rect">
            <a:avLst/>
          </a:prstGeom>
          <a:blipFill>
            <a:blip r:embed="rId10" cstate="print"/>
            <a:stretch>
              <a:fillRect/>
            </a:stretch>
          </a:blipFill>
        </p:spPr>
        <p:txBody>
          <a:bodyPr wrap="square" lIns="0" tIns="0" rIns="0" bIns="0" rtlCol="0"/>
          <a:lstStyle/>
          <a:p>
            <a:endParaRPr/>
          </a:p>
        </p:txBody>
      </p:sp>
      <p:sp>
        <p:nvSpPr>
          <p:cNvPr id="29" name="object 29"/>
          <p:cNvSpPr/>
          <p:nvPr/>
        </p:nvSpPr>
        <p:spPr>
          <a:xfrm>
            <a:off x="9552431" y="726186"/>
            <a:ext cx="2183117" cy="2683763"/>
          </a:xfrm>
          <a:prstGeom prst="rect">
            <a:avLst/>
          </a:prstGeom>
          <a:blipFill>
            <a:blip r:embed="rId11" cstate="print"/>
            <a:stretch>
              <a:fillRect/>
            </a:stretch>
          </a:blipFill>
        </p:spPr>
        <p:txBody>
          <a:bodyPr wrap="square" lIns="0" tIns="0" rIns="0" bIns="0" rtlCol="0"/>
          <a:lstStyle/>
          <a:p>
            <a:endParaRPr/>
          </a:p>
        </p:txBody>
      </p:sp>
      <p:sp>
        <p:nvSpPr>
          <p:cNvPr id="30" name="object 30"/>
          <p:cNvSpPr/>
          <p:nvPr/>
        </p:nvSpPr>
        <p:spPr>
          <a:xfrm>
            <a:off x="9590531" y="764286"/>
            <a:ext cx="2053577" cy="2554211"/>
          </a:xfrm>
          <a:prstGeom prst="rect">
            <a:avLst/>
          </a:prstGeom>
          <a:blipFill>
            <a:blip r:embed="rId12" cstate="print"/>
            <a:stretch>
              <a:fillRect/>
            </a:stretch>
          </a:blipFill>
        </p:spPr>
        <p:txBody>
          <a:bodyPr wrap="square" lIns="0" tIns="0" rIns="0" bIns="0" rtlCol="0"/>
          <a:lstStyle/>
          <a:p>
            <a:endParaRPr/>
          </a:p>
        </p:txBody>
      </p:sp>
      <p:sp>
        <p:nvSpPr>
          <p:cNvPr id="31" name="object 31"/>
          <p:cNvSpPr/>
          <p:nvPr/>
        </p:nvSpPr>
        <p:spPr>
          <a:xfrm>
            <a:off x="6402323" y="4978146"/>
            <a:ext cx="1916429" cy="1423415"/>
          </a:xfrm>
          <a:prstGeom prst="rect">
            <a:avLst/>
          </a:prstGeom>
          <a:blipFill>
            <a:blip r:embed="rId13" cstate="print"/>
            <a:stretch>
              <a:fillRect/>
            </a:stretch>
          </a:blipFill>
        </p:spPr>
        <p:txBody>
          <a:bodyPr wrap="square" lIns="0" tIns="0" rIns="0" bIns="0" rtlCol="0"/>
          <a:lstStyle/>
          <a:p>
            <a:endParaRPr/>
          </a:p>
        </p:txBody>
      </p:sp>
      <p:sp>
        <p:nvSpPr>
          <p:cNvPr id="32" name="object 32"/>
          <p:cNvSpPr/>
          <p:nvPr/>
        </p:nvSpPr>
        <p:spPr>
          <a:xfrm>
            <a:off x="6440423" y="5016246"/>
            <a:ext cx="1786889" cy="1293876"/>
          </a:xfrm>
          <a:prstGeom prst="rect">
            <a:avLst/>
          </a:prstGeom>
          <a:blipFill>
            <a:blip r:embed="rId14" cstate="print"/>
            <a:stretch>
              <a:fillRect/>
            </a:stretch>
          </a:blipFill>
        </p:spPr>
        <p:txBody>
          <a:bodyPr wrap="square" lIns="0" tIns="0" rIns="0" bIns="0" rtlCol="0"/>
          <a:lstStyle/>
          <a:p>
            <a:endParaRPr/>
          </a:p>
        </p:txBody>
      </p:sp>
      <p:sp>
        <p:nvSpPr>
          <p:cNvPr id="33" name="object 33"/>
          <p:cNvSpPr/>
          <p:nvPr/>
        </p:nvSpPr>
        <p:spPr>
          <a:xfrm>
            <a:off x="8252459" y="4978146"/>
            <a:ext cx="1221485" cy="1423415"/>
          </a:xfrm>
          <a:prstGeom prst="rect">
            <a:avLst/>
          </a:prstGeom>
          <a:blipFill>
            <a:blip r:embed="rId15" cstate="print"/>
            <a:stretch>
              <a:fillRect/>
            </a:stretch>
          </a:blipFill>
        </p:spPr>
        <p:txBody>
          <a:bodyPr wrap="square" lIns="0" tIns="0" rIns="0" bIns="0" rtlCol="0"/>
          <a:lstStyle/>
          <a:p>
            <a:endParaRPr/>
          </a:p>
        </p:txBody>
      </p:sp>
      <p:sp>
        <p:nvSpPr>
          <p:cNvPr id="34" name="object 34"/>
          <p:cNvSpPr/>
          <p:nvPr/>
        </p:nvSpPr>
        <p:spPr>
          <a:xfrm>
            <a:off x="8290559" y="5016246"/>
            <a:ext cx="1091946" cy="1293876"/>
          </a:xfrm>
          <a:prstGeom prst="rect">
            <a:avLst/>
          </a:prstGeom>
          <a:blipFill>
            <a:blip r:embed="rId16" cstate="print"/>
            <a:stretch>
              <a:fillRect/>
            </a:stretch>
          </a:blipFill>
        </p:spPr>
        <p:txBody>
          <a:bodyPr wrap="square" lIns="0" tIns="0" rIns="0" bIns="0" rtlCol="0"/>
          <a:lstStyle/>
          <a:p>
            <a:endParaRPr/>
          </a:p>
        </p:txBody>
      </p:sp>
      <p:sp>
        <p:nvSpPr>
          <p:cNvPr id="35" name="object 35"/>
          <p:cNvSpPr/>
          <p:nvPr/>
        </p:nvSpPr>
        <p:spPr>
          <a:xfrm>
            <a:off x="3822954" y="5024628"/>
            <a:ext cx="2500883" cy="1376933"/>
          </a:xfrm>
          <a:prstGeom prst="rect">
            <a:avLst/>
          </a:prstGeom>
          <a:blipFill>
            <a:blip r:embed="rId17" cstate="print"/>
            <a:stretch>
              <a:fillRect/>
            </a:stretch>
          </a:blipFill>
        </p:spPr>
        <p:txBody>
          <a:bodyPr wrap="square" lIns="0" tIns="0" rIns="0" bIns="0" rtlCol="0"/>
          <a:lstStyle/>
          <a:p>
            <a:endParaRPr/>
          </a:p>
        </p:txBody>
      </p:sp>
      <p:sp>
        <p:nvSpPr>
          <p:cNvPr id="36" name="object 36"/>
          <p:cNvSpPr/>
          <p:nvPr/>
        </p:nvSpPr>
        <p:spPr>
          <a:xfrm>
            <a:off x="3861053" y="5062728"/>
            <a:ext cx="2371343" cy="1247393"/>
          </a:xfrm>
          <a:prstGeom prst="rect">
            <a:avLst/>
          </a:prstGeom>
          <a:blipFill>
            <a:blip r:embed="rId18" cstate="print"/>
            <a:stretch>
              <a:fillRect/>
            </a:stretch>
          </a:blipFill>
        </p:spPr>
        <p:txBody>
          <a:bodyPr wrap="square" lIns="0" tIns="0" rIns="0" bIns="0" rtlCol="0"/>
          <a:lstStyle/>
          <a:p>
            <a:endParaRPr/>
          </a:p>
        </p:txBody>
      </p:sp>
      <p:sp>
        <p:nvSpPr>
          <p:cNvPr id="37" name="object 37"/>
          <p:cNvSpPr/>
          <p:nvPr/>
        </p:nvSpPr>
        <p:spPr>
          <a:xfrm>
            <a:off x="9552432" y="3396996"/>
            <a:ext cx="2198369" cy="2863595"/>
          </a:xfrm>
          <a:prstGeom prst="rect">
            <a:avLst/>
          </a:prstGeom>
          <a:blipFill>
            <a:blip r:embed="rId19" cstate="print"/>
            <a:stretch>
              <a:fillRect/>
            </a:stretch>
          </a:blipFill>
        </p:spPr>
        <p:txBody>
          <a:bodyPr wrap="square" lIns="0" tIns="0" rIns="0" bIns="0" rtlCol="0"/>
          <a:lstStyle/>
          <a:p>
            <a:endParaRPr/>
          </a:p>
        </p:txBody>
      </p:sp>
      <p:sp>
        <p:nvSpPr>
          <p:cNvPr id="38" name="object 38"/>
          <p:cNvSpPr/>
          <p:nvPr/>
        </p:nvSpPr>
        <p:spPr>
          <a:xfrm>
            <a:off x="9590531" y="3435096"/>
            <a:ext cx="2068829" cy="2734055"/>
          </a:xfrm>
          <a:prstGeom prst="rect">
            <a:avLst/>
          </a:prstGeom>
          <a:blipFill>
            <a:blip r:embed="rId20" cstate="print"/>
            <a:stretch>
              <a:fillRect/>
            </a:stretch>
          </a:blipFill>
        </p:spPr>
        <p:txBody>
          <a:bodyPr wrap="square" lIns="0" tIns="0" rIns="0" bIns="0" rtlCol="0"/>
          <a:lstStyle/>
          <a:p>
            <a:endParaRPr/>
          </a:p>
        </p:txBody>
      </p:sp>
      <p:sp>
        <p:nvSpPr>
          <p:cNvPr id="39" name="object 39"/>
          <p:cNvSpPr/>
          <p:nvPr/>
        </p:nvSpPr>
        <p:spPr>
          <a:xfrm>
            <a:off x="4498848" y="3718559"/>
            <a:ext cx="1793747" cy="1307591"/>
          </a:xfrm>
          <a:prstGeom prst="rect">
            <a:avLst/>
          </a:prstGeom>
          <a:blipFill>
            <a:blip r:embed="rId21" cstate="print"/>
            <a:stretch>
              <a:fillRect/>
            </a:stretch>
          </a:blipFill>
        </p:spPr>
        <p:txBody>
          <a:bodyPr wrap="square" lIns="0" tIns="0" rIns="0" bIns="0" rtlCol="0"/>
          <a:lstStyle/>
          <a:p>
            <a:endParaRPr/>
          </a:p>
        </p:txBody>
      </p:sp>
      <p:sp>
        <p:nvSpPr>
          <p:cNvPr id="40" name="object 40"/>
          <p:cNvSpPr/>
          <p:nvPr/>
        </p:nvSpPr>
        <p:spPr>
          <a:xfrm>
            <a:off x="4536948" y="3756659"/>
            <a:ext cx="1664207" cy="1178039"/>
          </a:xfrm>
          <a:prstGeom prst="rect">
            <a:avLst/>
          </a:prstGeom>
          <a:blipFill>
            <a:blip r:embed="rId22" cstate="print"/>
            <a:stretch>
              <a:fillRect/>
            </a:stretch>
          </a:blipFill>
        </p:spPr>
        <p:txBody>
          <a:bodyPr wrap="square" lIns="0" tIns="0" rIns="0" bIns="0" rtlCol="0"/>
          <a:lstStyle/>
          <a:p>
            <a:endParaRPr/>
          </a:p>
        </p:txBody>
      </p:sp>
      <p:sp>
        <p:nvSpPr>
          <p:cNvPr id="41" name="object 41"/>
          <p:cNvSpPr/>
          <p:nvPr/>
        </p:nvSpPr>
        <p:spPr>
          <a:xfrm>
            <a:off x="6402324" y="1792223"/>
            <a:ext cx="3082289" cy="1892807"/>
          </a:xfrm>
          <a:prstGeom prst="rect">
            <a:avLst/>
          </a:prstGeom>
          <a:blipFill>
            <a:blip r:embed="rId23" cstate="print"/>
            <a:stretch>
              <a:fillRect/>
            </a:stretch>
          </a:blipFill>
        </p:spPr>
        <p:txBody>
          <a:bodyPr wrap="square" lIns="0" tIns="0" rIns="0" bIns="0" rtlCol="0"/>
          <a:lstStyle/>
          <a:p>
            <a:endParaRPr/>
          </a:p>
        </p:txBody>
      </p:sp>
      <p:sp>
        <p:nvSpPr>
          <p:cNvPr id="42" name="object 42"/>
          <p:cNvSpPr/>
          <p:nvPr/>
        </p:nvSpPr>
        <p:spPr>
          <a:xfrm>
            <a:off x="6440423" y="1830323"/>
            <a:ext cx="2952750" cy="1763268"/>
          </a:xfrm>
          <a:prstGeom prst="rect">
            <a:avLst/>
          </a:prstGeom>
          <a:blipFill>
            <a:blip r:embed="rId24" cstate="print"/>
            <a:stretch>
              <a:fillRect/>
            </a:stretch>
          </a:blipFill>
        </p:spPr>
        <p:txBody>
          <a:bodyPr wrap="square" lIns="0" tIns="0" rIns="0" bIns="0" rtlCol="0"/>
          <a:lstStyle/>
          <a:p>
            <a:endParaRPr/>
          </a:p>
        </p:txBody>
      </p:sp>
      <p:sp>
        <p:nvSpPr>
          <p:cNvPr id="43" name="object 43"/>
          <p:cNvSpPr/>
          <p:nvPr/>
        </p:nvSpPr>
        <p:spPr>
          <a:xfrm>
            <a:off x="6402324" y="3630167"/>
            <a:ext cx="3082289" cy="1402079"/>
          </a:xfrm>
          <a:prstGeom prst="rect">
            <a:avLst/>
          </a:prstGeom>
          <a:blipFill>
            <a:blip r:embed="rId25" cstate="print"/>
            <a:stretch>
              <a:fillRect/>
            </a:stretch>
          </a:blipFill>
        </p:spPr>
        <p:txBody>
          <a:bodyPr wrap="square" lIns="0" tIns="0" rIns="0" bIns="0" rtlCol="0"/>
          <a:lstStyle/>
          <a:p>
            <a:endParaRPr/>
          </a:p>
        </p:txBody>
      </p:sp>
      <p:sp>
        <p:nvSpPr>
          <p:cNvPr id="44" name="object 44"/>
          <p:cNvSpPr/>
          <p:nvPr/>
        </p:nvSpPr>
        <p:spPr>
          <a:xfrm>
            <a:off x="6440424" y="3668267"/>
            <a:ext cx="2952749" cy="1272540"/>
          </a:xfrm>
          <a:prstGeom prst="rect">
            <a:avLst/>
          </a:prstGeom>
          <a:blipFill>
            <a:blip r:embed="rId26" cstate="print"/>
            <a:stretch>
              <a:fillRect/>
            </a:stretch>
          </a:blipFill>
        </p:spPr>
        <p:txBody>
          <a:bodyPr wrap="square" lIns="0" tIns="0" rIns="0" bIns="0" rtlCol="0"/>
          <a:lstStyle/>
          <a:p>
            <a:endParaRPr/>
          </a:p>
        </p:txBody>
      </p:sp>
      <p:sp>
        <p:nvSpPr>
          <p:cNvPr id="45" name="object 45"/>
          <p:cNvSpPr/>
          <p:nvPr/>
        </p:nvSpPr>
        <p:spPr>
          <a:xfrm>
            <a:off x="2141982" y="5052059"/>
            <a:ext cx="1549895" cy="1351025"/>
          </a:xfrm>
          <a:prstGeom prst="rect">
            <a:avLst/>
          </a:prstGeom>
          <a:blipFill>
            <a:blip r:embed="rId27" cstate="print"/>
            <a:stretch>
              <a:fillRect/>
            </a:stretch>
          </a:blipFill>
        </p:spPr>
        <p:txBody>
          <a:bodyPr wrap="square" lIns="0" tIns="0" rIns="0" bIns="0" rtlCol="0"/>
          <a:lstStyle/>
          <a:p>
            <a:endParaRPr/>
          </a:p>
        </p:txBody>
      </p:sp>
      <p:sp>
        <p:nvSpPr>
          <p:cNvPr id="46" name="object 46"/>
          <p:cNvSpPr/>
          <p:nvPr/>
        </p:nvSpPr>
        <p:spPr>
          <a:xfrm>
            <a:off x="2167127" y="5077205"/>
            <a:ext cx="1446530" cy="1247775"/>
          </a:xfrm>
          <a:custGeom>
            <a:avLst/>
            <a:gdLst/>
            <a:ahLst/>
            <a:cxnLst/>
            <a:rect l="l" t="t" r="r" b="b"/>
            <a:pathLst>
              <a:path w="1446529" h="1247775">
                <a:moveTo>
                  <a:pt x="0" y="0"/>
                </a:moveTo>
                <a:lnTo>
                  <a:pt x="1446276" y="0"/>
                </a:lnTo>
                <a:lnTo>
                  <a:pt x="1446276" y="1247394"/>
                </a:lnTo>
                <a:lnTo>
                  <a:pt x="0" y="1247394"/>
                </a:lnTo>
                <a:lnTo>
                  <a:pt x="0" y="0"/>
                </a:lnTo>
                <a:close/>
              </a:path>
            </a:pathLst>
          </a:custGeom>
          <a:solidFill>
            <a:srgbClr val="FFFFFF"/>
          </a:solidFill>
        </p:spPr>
        <p:txBody>
          <a:bodyPr wrap="square" lIns="0" tIns="0" rIns="0" bIns="0" rtlCol="0"/>
          <a:lstStyle/>
          <a:p>
            <a:endParaRPr/>
          </a:p>
        </p:txBody>
      </p:sp>
      <p:sp>
        <p:nvSpPr>
          <p:cNvPr id="47" name="object 47"/>
          <p:cNvSpPr/>
          <p:nvPr/>
        </p:nvSpPr>
        <p:spPr>
          <a:xfrm>
            <a:off x="2632710" y="3631691"/>
            <a:ext cx="1757171" cy="1421891"/>
          </a:xfrm>
          <a:prstGeom prst="rect">
            <a:avLst/>
          </a:prstGeom>
          <a:blipFill>
            <a:blip r:embed="rId28" cstate="print"/>
            <a:stretch>
              <a:fillRect/>
            </a:stretch>
          </a:blipFill>
        </p:spPr>
        <p:txBody>
          <a:bodyPr wrap="square" lIns="0" tIns="0" rIns="0" bIns="0" rtlCol="0"/>
          <a:lstStyle/>
          <a:p>
            <a:endParaRPr/>
          </a:p>
        </p:txBody>
      </p:sp>
      <p:sp>
        <p:nvSpPr>
          <p:cNvPr id="48" name="object 48"/>
          <p:cNvSpPr/>
          <p:nvPr/>
        </p:nvSpPr>
        <p:spPr>
          <a:xfrm>
            <a:off x="2657855" y="3656838"/>
            <a:ext cx="1653539" cy="1318260"/>
          </a:xfrm>
          <a:custGeom>
            <a:avLst/>
            <a:gdLst/>
            <a:ahLst/>
            <a:cxnLst/>
            <a:rect l="l" t="t" r="r" b="b"/>
            <a:pathLst>
              <a:path w="1653539" h="1318260">
                <a:moveTo>
                  <a:pt x="0" y="0"/>
                </a:moveTo>
                <a:lnTo>
                  <a:pt x="1653540" y="0"/>
                </a:lnTo>
                <a:lnTo>
                  <a:pt x="1653540" y="1318260"/>
                </a:lnTo>
                <a:lnTo>
                  <a:pt x="0" y="1318260"/>
                </a:lnTo>
                <a:lnTo>
                  <a:pt x="0" y="0"/>
                </a:lnTo>
                <a:close/>
              </a:path>
            </a:pathLst>
          </a:custGeom>
          <a:solidFill>
            <a:srgbClr val="FFFFFF"/>
          </a:solidFill>
        </p:spPr>
        <p:txBody>
          <a:bodyPr wrap="square" lIns="0" tIns="0" rIns="0" bIns="0" rtlCol="0"/>
          <a:lstStyle/>
          <a:p>
            <a:endParaRPr/>
          </a:p>
        </p:txBody>
      </p:sp>
      <p:sp>
        <p:nvSpPr>
          <p:cNvPr id="49" name="object 49"/>
          <p:cNvSpPr/>
          <p:nvPr/>
        </p:nvSpPr>
        <p:spPr>
          <a:xfrm>
            <a:off x="2850642" y="3779520"/>
            <a:ext cx="1213865" cy="457200"/>
          </a:xfrm>
          <a:prstGeom prst="rect">
            <a:avLst/>
          </a:prstGeom>
          <a:blipFill>
            <a:blip r:embed="rId29" cstate="print"/>
            <a:stretch>
              <a:fillRect/>
            </a:stretch>
          </a:blipFill>
        </p:spPr>
        <p:txBody>
          <a:bodyPr wrap="square" lIns="0" tIns="0" rIns="0" bIns="0" rtlCol="0"/>
          <a:lstStyle/>
          <a:p>
            <a:endParaRPr/>
          </a:p>
        </p:txBody>
      </p:sp>
      <p:sp>
        <p:nvSpPr>
          <p:cNvPr id="50" name="object 50"/>
          <p:cNvSpPr/>
          <p:nvPr/>
        </p:nvSpPr>
        <p:spPr>
          <a:xfrm>
            <a:off x="2274570" y="5157215"/>
            <a:ext cx="1221485" cy="365759"/>
          </a:xfrm>
          <a:prstGeom prst="rect">
            <a:avLst/>
          </a:prstGeom>
          <a:blipFill>
            <a:blip r:embed="rId30" cstate="print"/>
            <a:stretch>
              <a:fillRect/>
            </a:stretch>
          </a:blipFill>
        </p:spPr>
        <p:txBody>
          <a:bodyPr wrap="square" lIns="0" tIns="0" rIns="0" bIns="0" rtlCol="0"/>
          <a:lstStyle/>
          <a:p>
            <a:endParaRPr/>
          </a:p>
        </p:txBody>
      </p:sp>
      <p:sp>
        <p:nvSpPr>
          <p:cNvPr id="51" name="object 51"/>
          <p:cNvSpPr txBox="1"/>
          <p:nvPr/>
        </p:nvSpPr>
        <p:spPr>
          <a:xfrm>
            <a:off x="353261" y="224821"/>
            <a:ext cx="1467485" cy="143629"/>
          </a:xfrm>
          <a:prstGeom prst="rect">
            <a:avLst/>
          </a:prstGeom>
        </p:spPr>
        <p:txBody>
          <a:bodyPr vert="horz" wrap="square" lIns="0" tIns="12700" rIns="0" bIns="0" rtlCol="0">
            <a:spAutoFit/>
          </a:bodyPr>
          <a:lstStyle/>
          <a:p>
            <a:pPr marL="12700">
              <a:lnSpc>
                <a:spcPct val="100000"/>
              </a:lnSpc>
              <a:spcBef>
                <a:spcPts val="100"/>
              </a:spcBef>
            </a:pPr>
            <a:r>
              <a:rPr sz="850" spc="-65" dirty="0" err="1">
                <a:solidFill>
                  <a:srgbClr val="3F4B59"/>
                </a:solidFill>
                <a:latin typeface="Arial Black"/>
                <a:cs typeface="Arial Black"/>
              </a:rPr>
              <a:t>Métodos</a:t>
            </a:r>
            <a:r>
              <a:rPr sz="850" spc="-65" dirty="0">
                <a:solidFill>
                  <a:srgbClr val="3F4B59"/>
                </a:solidFill>
                <a:latin typeface="Arial Black"/>
                <a:cs typeface="Arial Black"/>
              </a:rPr>
              <a:t> </a:t>
            </a:r>
            <a:r>
              <a:rPr sz="850" spc="-70" dirty="0">
                <a:solidFill>
                  <a:srgbClr val="3F4B59"/>
                </a:solidFill>
                <a:latin typeface="Arial Black"/>
                <a:cs typeface="Arial Black"/>
              </a:rPr>
              <a:t>de</a:t>
            </a:r>
            <a:r>
              <a:rPr sz="850" spc="-100" dirty="0">
                <a:solidFill>
                  <a:srgbClr val="3F4B59"/>
                </a:solidFill>
                <a:latin typeface="Arial Black"/>
                <a:cs typeface="Arial Black"/>
              </a:rPr>
              <a:t> </a:t>
            </a:r>
            <a:r>
              <a:rPr sz="850" spc="-85" dirty="0">
                <a:solidFill>
                  <a:srgbClr val="3F4B59"/>
                </a:solidFill>
                <a:latin typeface="Arial Black"/>
                <a:cs typeface="Arial Black"/>
              </a:rPr>
              <a:t>atualização</a:t>
            </a:r>
            <a:endParaRPr sz="850" dirty="0">
              <a:latin typeface="Arial Black"/>
              <a:cs typeface="Arial Black"/>
            </a:endParaRPr>
          </a:p>
        </p:txBody>
      </p:sp>
      <p:sp>
        <p:nvSpPr>
          <p:cNvPr id="52" name="object 52"/>
          <p:cNvSpPr txBox="1">
            <a:spLocks noGrp="1"/>
          </p:cNvSpPr>
          <p:nvPr>
            <p:ph type="title"/>
          </p:nvPr>
        </p:nvSpPr>
        <p:spPr>
          <a:xfrm>
            <a:off x="525462" y="682988"/>
            <a:ext cx="5025390" cy="284480"/>
          </a:xfrm>
          <a:prstGeom prst="rect">
            <a:avLst/>
          </a:prstGeom>
        </p:spPr>
        <p:txBody>
          <a:bodyPr vert="horz" wrap="square" lIns="0" tIns="12700" rIns="0" bIns="0" rtlCol="0">
            <a:spAutoFit/>
          </a:bodyPr>
          <a:lstStyle/>
          <a:p>
            <a:pPr marL="12700">
              <a:lnSpc>
                <a:spcPct val="100000"/>
              </a:lnSpc>
              <a:spcBef>
                <a:spcPts val="100"/>
              </a:spcBef>
            </a:pPr>
            <a:r>
              <a:rPr sz="1700" spc="-180" dirty="0"/>
              <a:t>Renovação </a:t>
            </a:r>
            <a:r>
              <a:rPr sz="1700" spc="-135" dirty="0"/>
              <a:t>da </a:t>
            </a:r>
            <a:r>
              <a:rPr sz="1700" spc="-165" dirty="0" err="1"/>
              <a:t>Pesquisa</a:t>
            </a:r>
            <a:r>
              <a:rPr sz="1700" spc="-165" dirty="0"/>
              <a:t> </a:t>
            </a:r>
            <a:r>
              <a:rPr sz="1700" spc="-175" dirty="0"/>
              <a:t>IPS: </a:t>
            </a:r>
            <a:r>
              <a:rPr sz="1700" spc="-90" dirty="0"/>
              <a:t>O</a:t>
            </a:r>
            <a:r>
              <a:rPr sz="1700" spc="90" dirty="0"/>
              <a:t> </a:t>
            </a:r>
            <a:r>
              <a:rPr sz="1700" spc="-180" dirty="0"/>
              <a:t>Processo</a:t>
            </a:r>
            <a:endParaRPr sz="1700" dirty="0"/>
          </a:p>
        </p:txBody>
      </p:sp>
      <p:sp>
        <p:nvSpPr>
          <p:cNvPr id="53" name="object 53"/>
          <p:cNvSpPr txBox="1"/>
          <p:nvPr/>
        </p:nvSpPr>
        <p:spPr>
          <a:xfrm>
            <a:off x="4133929" y="2168427"/>
            <a:ext cx="502920" cy="170180"/>
          </a:xfrm>
          <a:prstGeom prst="rect">
            <a:avLst/>
          </a:prstGeom>
        </p:spPr>
        <p:txBody>
          <a:bodyPr vert="horz" wrap="square" lIns="0" tIns="12700" rIns="0" bIns="0" rtlCol="0">
            <a:spAutoFit/>
          </a:bodyPr>
          <a:lstStyle/>
          <a:p>
            <a:pPr marL="12700">
              <a:lnSpc>
                <a:spcPct val="100000"/>
              </a:lnSpc>
              <a:spcBef>
                <a:spcPts val="100"/>
              </a:spcBef>
            </a:pPr>
            <a:r>
              <a:rPr sz="950" spc="-125" dirty="0">
                <a:solidFill>
                  <a:srgbClr val="1F1F1F"/>
                </a:solidFill>
                <a:latin typeface="Arial Black"/>
                <a:cs typeface="Arial Black"/>
              </a:rPr>
              <a:t>PASSO</a:t>
            </a:r>
            <a:r>
              <a:rPr sz="950" spc="-135" dirty="0">
                <a:solidFill>
                  <a:srgbClr val="1F1F1F"/>
                </a:solidFill>
                <a:latin typeface="Arial Black"/>
                <a:cs typeface="Arial Black"/>
              </a:rPr>
              <a:t> </a:t>
            </a:r>
            <a:r>
              <a:rPr sz="950" spc="-95" dirty="0">
                <a:solidFill>
                  <a:srgbClr val="1F1F1F"/>
                </a:solidFill>
                <a:latin typeface="Arial Black"/>
                <a:cs typeface="Arial Black"/>
              </a:rPr>
              <a:t>2</a:t>
            </a:r>
            <a:endParaRPr sz="950">
              <a:latin typeface="Arial Black"/>
              <a:cs typeface="Arial Black"/>
            </a:endParaRPr>
          </a:p>
        </p:txBody>
      </p:sp>
      <p:sp>
        <p:nvSpPr>
          <p:cNvPr id="54" name="object 54"/>
          <p:cNvSpPr txBox="1"/>
          <p:nvPr/>
        </p:nvSpPr>
        <p:spPr>
          <a:xfrm>
            <a:off x="1354099" y="2168427"/>
            <a:ext cx="855980" cy="865814"/>
          </a:xfrm>
          <a:prstGeom prst="rect">
            <a:avLst/>
          </a:prstGeom>
        </p:spPr>
        <p:txBody>
          <a:bodyPr vert="horz" wrap="square" lIns="0" tIns="12700" rIns="0" bIns="0" rtlCol="0">
            <a:spAutoFit/>
          </a:bodyPr>
          <a:lstStyle/>
          <a:p>
            <a:pPr marL="11430" algn="ctr">
              <a:lnSpc>
                <a:spcPct val="100000"/>
              </a:lnSpc>
              <a:spcBef>
                <a:spcPts val="100"/>
              </a:spcBef>
            </a:pPr>
            <a:r>
              <a:rPr sz="950" spc="-125" dirty="0">
                <a:solidFill>
                  <a:srgbClr val="1F1F1F"/>
                </a:solidFill>
                <a:latin typeface="Arial Black"/>
                <a:cs typeface="Arial Black"/>
              </a:rPr>
              <a:t>PASSO</a:t>
            </a:r>
            <a:r>
              <a:rPr sz="950" spc="-85" dirty="0">
                <a:solidFill>
                  <a:srgbClr val="1F1F1F"/>
                </a:solidFill>
                <a:latin typeface="Arial Black"/>
                <a:cs typeface="Arial Black"/>
              </a:rPr>
              <a:t> </a:t>
            </a:r>
            <a:r>
              <a:rPr sz="950" spc="-95" dirty="0">
                <a:solidFill>
                  <a:srgbClr val="1F1F1F"/>
                </a:solidFill>
                <a:latin typeface="Arial Black"/>
                <a:cs typeface="Arial Black"/>
              </a:rPr>
              <a:t>1</a:t>
            </a:r>
            <a:endParaRPr sz="950" dirty="0">
              <a:latin typeface="Arial Black"/>
              <a:cs typeface="Arial Black"/>
            </a:endParaRPr>
          </a:p>
          <a:p>
            <a:pPr marL="12700" marR="5080" indent="-74930" algn="ctr">
              <a:lnSpc>
                <a:spcPct val="107000"/>
              </a:lnSpc>
              <a:spcBef>
                <a:spcPts val="1045"/>
              </a:spcBef>
            </a:pPr>
            <a:r>
              <a:rPr sz="1200" b="1" dirty="0">
                <a:solidFill>
                  <a:srgbClr val="1F1F1F"/>
                </a:solidFill>
                <a:latin typeface="Arial"/>
                <a:cs typeface="Arial"/>
              </a:rPr>
              <a:t>Revisão  </a:t>
            </a:r>
            <a:r>
              <a:rPr sz="1200" b="1" spc="55" dirty="0">
                <a:solidFill>
                  <a:srgbClr val="1F1F1F"/>
                </a:solidFill>
                <a:latin typeface="Arial"/>
                <a:cs typeface="Arial"/>
              </a:rPr>
              <a:t>da   </a:t>
            </a:r>
            <a:r>
              <a:rPr sz="1200" b="1" spc="75" dirty="0">
                <a:solidFill>
                  <a:srgbClr val="1F1F1F"/>
                </a:solidFill>
                <a:latin typeface="Arial"/>
                <a:cs typeface="Arial"/>
              </a:rPr>
              <a:t>literatura</a:t>
            </a:r>
            <a:endParaRPr sz="1200" dirty="0">
              <a:latin typeface="Arial"/>
              <a:cs typeface="Arial"/>
            </a:endParaRPr>
          </a:p>
        </p:txBody>
      </p:sp>
      <p:sp>
        <p:nvSpPr>
          <p:cNvPr id="55" name="object 55"/>
          <p:cNvSpPr txBox="1"/>
          <p:nvPr/>
        </p:nvSpPr>
        <p:spPr>
          <a:xfrm>
            <a:off x="3719190" y="2503477"/>
            <a:ext cx="1257300" cy="633507"/>
          </a:xfrm>
          <a:prstGeom prst="rect">
            <a:avLst/>
          </a:prstGeom>
        </p:spPr>
        <p:txBody>
          <a:bodyPr vert="horz" wrap="square" lIns="0" tIns="40640" rIns="0" bIns="0" rtlCol="0">
            <a:spAutoFit/>
          </a:bodyPr>
          <a:lstStyle/>
          <a:p>
            <a:pPr algn="ctr">
              <a:lnSpc>
                <a:spcPct val="100000"/>
              </a:lnSpc>
              <a:spcBef>
                <a:spcPts val="320"/>
              </a:spcBef>
            </a:pPr>
            <a:r>
              <a:rPr sz="1200" b="1" spc="25" dirty="0">
                <a:solidFill>
                  <a:srgbClr val="1F1F1F"/>
                </a:solidFill>
                <a:latin typeface="Arial"/>
                <a:cs typeface="Arial"/>
              </a:rPr>
              <a:t>Desenvolvimento</a:t>
            </a:r>
            <a:r>
              <a:rPr sz="1200" b="1" spc="-55" dirty="0">
                <a:solidFill>
                  <a:srgbClr val="1F1F1F"/>
                </a:solidFill>
                <a:latin typeface="Arial"/>
                <a:cs typeface="Arial"/>
              </a:rPr>
              <a:t> </a:t>
            </a:r>
            <a:r>
              <a:rPr sz="1200" b="1" spc="25" dirty="0">
                <a:solidFill>
                  <a:srgbClr val="1F1F1F"/>
                </a:solidFill>
                <a:latin typeface="Arial"/>
                <a:cs typeface="Arial"/>
              </a:rPr>
              <a:t>de</a:t>
            </a:r>
            <a:endParaRPr sz="1200" dirty="0">
              <a:latin typeface="Arial"/>
              <a:cs typeface="Arial"/>
            </a:endParaRPr>
          </a:p>
          <a:p>
            <a:pPr algn="ctr">
              <a:lnSpc>
                <a:spcPct val="100000"/>
              </a:lnSpc>
              <a:spcBef>
                <a:spcPts val="330"/>
              </a:spcBef>
            </a:pPr>
            <a:r>
              <a:rPr sz="1200" b="1" spc="45" dirty="0">
                <a:solidFill>
                  <a:srgbClr val="1F1F1F"/>
                </a:solidFill>
                <a:latin typeface="Arial"/>
                <a:cs typeface="Arial"/>
              </a:rPr>
              <a:t>elementos</a:t>
            </a:r>
            <a:endParaRPr sz="1200" dirty="0">
              <a:latin typeface="Arial"/>
              <a:cs typeface="Arial"/>
            </a:endParaRPr>
          </a:p>
        </p:txBody>
      </p:sp>
      <p:sp>
        <p:nvSpPr>
          <p:cNvPr id="56" name="object 56"/>
          <p:cNvSpPr txBox="1"/>
          <p:nvPr/>
        </p:nvSpPr>
        <p:spPr>
          <a:xfrm>
            <a:off x="2657855" y="4236231"/>
            <a:ext cx="1653539" cy="775970"/>
          </a:xfrm>
          <a:prstGeom prst="rect">
            <a:avLst/>
          </a:prstGeom>
        </p:spPr>
        <p:txBody>
          <a:bodyPr vert="horz" wrap="square" lIns="0" tIns="24765" rIns="0" bIns="0" rtlCol="0">
            <a:spAutoFit/>
          </a:bodyPr>
          <a:lstStyle/>
          <a:p>
            <a:pPr marL="39370" marR="274955">
              <a:lnSpc>
                <a:spcPct val="130900"/>
              </a:lnSpc>
              <a:spcBef>
                <a:spcPts val="195"/>
              </a:spcBef>
            </a:pPr>
            <a:r>
              <a:rPr sz="950" b="1" spc="20" dirty="0">
                <a:solidFill>
                  <a:srgbClr val="1F1F1F"/>
                </a:solidFill>
                <a:latin typeface="Arial"/>
                <a:cs typeface="Arial"/>
              </a:rPr>
              <a:t>avaliação </a:t>
            </a:r>
            <a:r>
              <a:rPr sz="950" b="1" spc="10" dirty="0">
                <a:solidFill>
                  <a:srgbClr val="1F1F1F"/>
                </a:solidFill>
                <a:latin typeface="Arial"/>
                <a:cs typeface="Arial"/>
              </a:rPr>
              <a:t>do  </a:t>
            </a:r>
            <a:r>
              <a:rPr sz="850" b="1" spc="15" dirty="0">
                <a:solidFill>
                  <a:srgbClr val="1F1F1F"/>
                </a:solidFill>
                <a:latin typeface="Arial"/>
                <a:cs typeface="Arial"/>
              </a:rPr>
              <a:t>disponibilidade </a:t>
            </a:r>
            <a:r>
              <a:rPr sz="850" b="1" spc="25" dirty="0">
                <a:solidFill>
                  <a:srgbClr val="1F1F1F"/>
                </a:solidFill>
                <a:latin typeface="Arial"/>
                <a:cs typeface="Arial"/>
              </a:rPr>
              <a:t>e  </a:t>
            </a:r>
            <a:r>
              <a:rPr sz="950" b="1" spc="30" dirty="0">
                <a:solidFill>
                  <a:srgbClr val="1F1F1F"/>
                </a:solidFill>
                <a:latin typeface="Arial"/>
                <a:cs typeface="Arial"/>
              </a:rPr>
              <a:t>preparação </a:t>
            </a:r>
            <a:r>
              <a:rPr sz="950" b="1" spc="10" dirty="0">
                <a:solidFill>
                  <a:srgbClr val="1F1F1F"/>
                </a:solidFill>
                <a:latin typeface="Arial"/>
                <a:cs typeface="Arial"/>
              </a:rPr>
              <a:t>do</a:t>
            </a:r>
            <a:r>
              <a:rPr sz="950" b="1" spc="-150" dirty="0">
                <a:solidFill>
                  <a:srgbClr val="1F1F1F"/>
                </a:solidFill>
                <a:latin typeface="Arial"/>
                <a:cs typeface="Arial"/>
              </a:rPr>
              <a:t> </a:t>
            </a:r>
            <a:r>
              <a:rPr sz="950" b="1" spc="5" dirty="0">
                <a:solidFill>
                  <a:srgbClr val="1F1F1F"/>
                </a:solidFill>
                <a:latin typeface="Arial"/>
                <a:cs typeface="Arial"/>
              </a:rPr>
              <a:t>serviço  </a:t>
            </a:r>
            <a:r>
              <a:rPr sz="950" spc="-125" dirty="0">
                <a:solidFill>
                  <a:srgbClr val="1F1F1F"/>
                </a:solidFill>
                <a:latin typeface="Arial Black"/>
                <a:cs typeface="Arial Black"/>
              </a:rPr>
              <a:t>(SARA)</a:t>
            </a:r>
            <a:endParaRPr sz="950">
              <a:latin typeface="Arial Black"/>
              <a:cs typeface="Arial Black"/>
            </a:endParaRPr>
          </a:p>
        </p:txBody>
      </p:sp>
      <p:sp>
        <p:nvSpPr>
          <p:cNvPr id="57" name="object 57"/>
          <p:cNvSpPr txBox="1"/>
          <p:nvPr/>
        </p:nvSpPr>
        <p:spPr>
          <a:xfrm>
            <a:off x="2167127" y="5558637"/>
            <a:ext cx="1446530" cy="574040"/>
          </a:xfrm>
          <a:prstGeom prst="rect">
            <a:avLst/>
          </a:prstGeom>
        </p:spPr>
        <p:txBody>
          <a:bodyPr vert="horz" wrap="square" lIns="0" tIns="12700" rIns="0" bIns="0" rtlCol="0">
            <a:spAutoFit/>
          </a:bodyPr>
          <a:lstStyle/>
          <a:p>
            <a:pPr marL="64135" marR="97790">
              <a:lnSpc>
                <a:spcPct val="126299"/>
              </a:lnSpc>
              <a:spcBef>
                <a:spcPts val="100"/>
              </a:spcBef>
            </a:pPr>
            <a:r>
              <a:rPr sz="950" b="1" spc="20" dirty="0">
                <a:solidFill>
                  <a:srgbClr val="1F1F1F"/>
                </a:solidFill>
                <a:latin typeface="Arial"/>
                <a:cs typeface="Arial"/>
              </a:rPr>
              <a:t>avaliação </a:t>
            </a:r>
            <a:r>
              <a:rPr sz="950" b="1" spc="10" dirty="0">
                <a:solidFill>
                  <a:srgbClr val="1F1F1F"/>
                </a:solidFill>
                <a:latin typeface="Arial"/>
                <a:cs typeface="Arial"/>
              </a:rPr>
              <a:t>do  </a:t>
            </a:r>
            <a:r>
              <a:rPr sz="950" b="1" spc="5" dirty="0">
                <a:solidFill>
                  <a:srgbClr val="1F1F1F"/>
                </a:solidFill>
                <a:latin typeface="Arial"/>
                <a:cs typeface="Arial"/>
              </a:rPr>
              <a:t>provisões </a:t>
            </a:r>
            <a:r>
              <a:rPr sz="950" b="1" spc="25" dirty="0">
                <a:solidFill>
                  <a:srgbClr val="1F1F1F"/>
                </a:solidFill>
                <a:latin typeface="Arial"/>
                <a:cs typeface="Arial"/>
              </a:rPr>
              <a:t>de</a:t>
            </a:r>
            <a:r>
              <a:rPr sz="950" b="1" spc="-100" dirty="0">
                <a:solidFill>
                  <a:srgbClr val="1F1F1F"/>
                </a:solidFill>
                <a:latin typeface="Arial"/>
                <a:cs typeface="Arial"/>
              </a:rPr>
              <a:t> </a:t>
            </a:r>
            <a:r>
              <a:rPr sz="950" b="1" spc="-5" dirty="0">
                <a:solidFill>
                  <a:srgbClr val="1F1F1F"/>
                </a:solidFill>
                <a:latin typeface="Arial"/>
                <a:cs typeface="Arial"/>
              </a:rPr>
              <a:t>serviços  </a:t>
            </a:r>
            <a:r>
              <a:rPr sz="950" spc="-100" dirty="0">
                <a:solidFill>
                  <a:srgbClr val="1F1F1F"/>
                </a:solidFill>
                <a:latin typeface="Arial Black"/>
                <a:cs typeface="Arial Black"/>
              </a:rPr>
              <a:t>(ENG)</a:t>
            </a:r>
            <a:r>
              <a:rPr sz="950" spc="-75" dirty="0">
                <a:solidFill>
                  <a:srgbClr val="1F1F1F"/>
                </a:solidFill>
                <a:latin typeface="Arial Black"/>
                <a:cs typeface="Arial Black"/>
              </a:rPr>
              <a:t> </a:t>
            </a:r>
            <a:r>
              <a:rPr sz="950" spc="-95" dirty="0">
                <a:solidFill>
                  <a:srgbClr val="1F1F1F"/>
                </a:solidFill>
                <a:latin typeface="Arial Black"/>
                <a:cs typeface="Arial Black"/>
              </a:rPr>
              <a:t>Pesquisa</a:t>
            </a:r>
            <a:endParaRPr sz="950">
              <a:latin typeface="Arial Black"/>
              <a:cs typeface="Arial Black"/>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E8EAE4"/>
          </a:solidFill>
        </p:spPr>
        <p:txBody>
          <a:bodyPr wrap="square" lIns="0" tIns="0" rIns="0" bIns="0" rtlCol="0"/>
          <a:lstStyle/>
          <a:p>
            <a:endParaRPr/>
          </a:p>
        </p:txBody>
      </p:sp>
      <p:sp>
        <p:nvSpPr>
          <p:cNvPr id="3" name="object 3"/>
          <p:cNvSpPr/>
          <p:nvPr/>
        </p:nvSpPr>
        <p:spPr>
          <a:xfrm>
            <a:off x="0" y="0"/>
            <a:ext cx="1935480" cy="6858000"/>
          </a:xfrm>
          <a:custGeom>
            <a:avLst/>
            <a:gdLst/>
            <a:ahLst/>
            <a:cxnLst/>
            <a:rect l="l" t="t" r="r" b="b"/>
            <a:pathLst>
              <a:path w="1935480" h="6858000">
                <a:moveTo>
                  <a:pt x="533984" y="0"/>
                </a:moveTo>
                <a:lnTo>
                  <a:pt x="0" y="0"/>
                </a:lnTo>
                <a:lnTo>
                  <a:pt x="0" y="6858000"/>
                </a:lnTo>
                <a:lnTo>
                  <a:pt x="533984" y="6858000"/>
                </a:lnTo>
                <a:lnTo>
                  <a:pt x="542480" y="6849745"/>
                </a:lnTo>
                <a:lnTo>
                  <a:pt x="576330" y="6814736"/>
                </a:lnTo>
                <a:lnTo>
                  <a:pt x="609833" y="6779392"/>
                </a:lnTo>
                <a:lnTo>
                  <a:pt x="642987" y="6743718"/>
                </a:lnTo>
                <a:lnTo>
                  <a:pt x="675789" y="6707714"/>
                </a:lnTo>
                <a:lnTo>
                  <a:pt x="708237" y="6671385"/>
                </a:lnTo>
                <a:lnTo>
                  <a:pt x="740327" y="6634732"/>
                </a:lnTo>
                <a:lnTo>
                  <a:pt x="772058" y="6597759"/>
                </a:lnTo>
                <a:lnTo>
                  <a:pt x="803426" y="6560467"/>
                </a:lnTo>
                <a:lnTo>
                  <a:pt x="834428" y="6522861"/>
                </a:lnTo>
                <a:lnTo>
                  <a:pt x="865062" y="6484943"/>
                </a:lnTo>
                <a:lnTo>
                  <a:pt x="895325" y="6446714"/>
                </a:lnTo>
                <a:lnTo>
                  <a:pt x="925214" y="6408180"/>
                </a:lnTo>
                <a:lnTo>
                  <a:pt x="954727" y="6369340"/>
                </a:lnTo>
                <a:lnTo>
                  <a:pt x="983860" y="6330200"/>
                </a:lnTo>
                <a:lnTo>
                  <a:pt x="1012612" y="6290761"/>
                </a:lnTo>
                <a:lnTo>
                  <a:pt x="1040979" y="6251026"/>
                </a:lnTo>
                <a:lnTo>
                  <a:pt x="1068958" y="6210998"/>
                </a:lnTo>
                <a:lnTo>
                  <a:pt x="1096548" y="6170679"/>
                </a:lnTo>
                <a:lnTo>
                  <a:pt x="1123744" y="6130073"/>
                </a:lnTo>
                <a:lnTo>
                  <a:pt x="1150545" y="6089182"/>
                </a:lnTo>
                <a:lnTo>
                  <a:pt x="1176948" y="6048008"/>
                </a:lnTo>
                <a:lnTo>
                  <a:pt x="1202949" y="6006555"/>
                </a:lnTo>
                <a:lnTo>
                  <a:pt x="1228546" y="5964826"/>
                </a:lnTo>
                <a:lnTo>
                  <a:pt x="1253737" y="5922822"/>
                </a:lnTo>
                <a:lnTo>
                  <a:pt x="1278519" y="5880547"/>
                </a:lnTo>
                <a:lnTo>
                  <a:pt x="1302889" y="5838004"/>
                </a:lnTo>
                <a:lnTo>
                  <a:pt x="1326844" y="5795195"/>
                </a:lnTo>
                <a:lnTo>
                  <a:pt x="1350381" y="5752122"/>
                </a:lnTo>
                <a:lnTo>
                  <a:pt x="1373498" y="5708790"/>
                </a:lnTo>
                <a:lnTo>
                  <a:pt x="1396192" y="5665200"/>
                </a:lnTo>
                <a:lnTo>
                  <a:pt x="1418460" y="5621355"/>
                </a:lnTo>
                <a:lnTo>
                  <a:pt x="1440300" y="5577258"/>
                </a:lnTo>
                <a:lnTo>
                  <a:pt x="1461708" y="5532912"/>
                </a:lnTo>
                <a:lnTo>
                  <a:pt x="1482683" y="5488319"/>
                </a:lnTo>
                <a:lnTo>
                  <a:pt x="1503221" y="5443482"/>
                </a:lnTo>
                <a:lnTo>
                  <a:pt x="1523319" y="5398404"/>
                </a:lnTo>
                <a:lnTo>
                  <a:pt x="1542975" y="5353088"/>
                </a:lnTo>
                <a:lnTo>
                  <a:pt x="1562187" y="5307536"/>
                </a:lnTo>
                <a:lnTo>
                  <a:pt x="1580950" y="5261751"/>
                </a:lnTo>
                <a:lnTo>
                  <a:pt x="1599264" y="5215736"/>
                </a:lnTo>
                <a:lnTo>
                  <a:pt x="1617124" y="5169493"/>
                </a:lnTo>
                <a:lnTo>
                  <a:pt x="1634528" y="5123026"/>
                </a:lnTo>
                <a:lnTo>
                  <a:pt x="1651474" y="5076337"/>
                </a:lnTo>
                <a:lnTo>
                  <a:pt x="1667958" y="5029429"/>
                </a:lnTo>
                <a:lnTo>
                  <a:pt x="1683978" y="4982304"/>
                </a:lnTo>
                <a:lnTo>
                  <a:pt x="1699532" y="4934965"/>
                </a:lnTo>
                <a:lnTo>
                  <a:pt x="1714616" y="4887416"/>
                </a:lnTo>
                <a:lnTo>
                  <a:pt x="1729227" y="4839658"/>
                </a:lnTo>
                <a:lnTo>
                  <a:pt x="1743364" y="4791695"/>
                </a:lnTo>
                <a:lnTo>
                  <a:pt x="1757023" y="4743528"/>
                </a:lnTo>
                <a:lnTo>
                  <a:pt x="1770201" y="4695162"/>
                </a:lnTo>
                <a:lnTo>
                  <a:pt x="1782896" y="4646599"/>
                </a:lnTo>
                <a:lnTo>
                  <a:pt x="1795105" y="4597840"/>
                </a:lnTo>
                <a:lnTo>
                  <a:pt x="1806825" y="4548891"/>
                </a:lnTo>
                <a:lnTo>
                  <a:pt x="1818054" y="4499751"/>
                </a:lnTo>
                <a:lnTo>
                  <a:pt x="1828788" y="4450426"/>
                </a:lnTo>
                <a:lnTo>
                  <a:pt x="1839026" y="4400917"/>
                </a:lnTo>
                <a:lnTo>
                  <a:pt x="1848764" y="4351227"/>
                </a:lnTo>
                <a:lnTo>
                  <a:pt x="1857999" y="4301359"/>
                </a:lnTo>
                <a:lnTo>
                  <a:pt x="1866730" y="4251316"/>
                </a:lnTo>
                <a:lnTo>
                  <a:pt x="1874952" y="4201099"/>
                </a:lnTo>
                <a:lnTo>
                  <a:pt x="1882664" y="4150713"/>
                </a:lnTo>
                <a:lnTo>
                  <a:pt x="1889863" y="4100160"/>
                </a:lnTo>
                <a:lnTo>
                  <a:pt x="1896545" y="4049442"/>
                </a:lnTo>
                <a:lnTo>
                  <a:pt x="1902708" y="3998563"/>
                </a:lnTo>
                <a:lnTo>
                  <a:pt x="1908350" y="3947525"/>
                </a:lnTo>
                <a:lnTo>
                  <a:pt x="1913468" y="3896330"/>
                </a:lnTo>
                <a:lnTo>
                  <a:pt x="1918058" y="3844982"/>
                </a:lnTo>
                <a:lnTo>
                  <a:pt x="1922119" y="3793483"/>
                </a:lnTo>
                <a:lnTo>
                  <a:pt x="1925647" y="3741836"/>
                </a:lnTo>
                <a:lnTo>
                  <a:pt x="1928640" y="3690044"/>
                </a:lnTo>
                <a:lnTo>
                  <a:pt x="1931095" y="3638109"/>
                </a:lnTo>
                <a:lnTo>
                  <a:pt x="1933009" y="3586035"/>
                </a:lnTo>
                <a:lnTo>
                  <a:pt x="1934380" y="3533823"/>
                </a:lnTo>
                <a:lnTo>
                  <a:pt x="1935204" y="3481477"/>
                </a:lnTo>
                <a:lnTo>
                  <a:pt x="1935480" y="3429000"/>
                </a:lnTo>
                <a:lnTo>
                  <a:pt x="1935204" y="3376522"/>
                </a:lnTo>
                <a:lnTo>
                  <a:pt x="1934380" y="3324176"/>
                </a:lnTo>
                <a:lnTo>
                  <a:pt x="1933009" y="3271964"/>
                </a:lnTo>
                <a:lnTo>
                  <a:pt x="1931095" y="3219890"/>
                </a:lnTo>
                <a:lnTo>
                  <a:pt x="1928640" y="3167955"/>
                </a:lnTo>
                <a:lnTo>
                  <a:pt x="1925647" y="3116163"/>
                </a:lnTo>
                <a:lnTo>
                  <a:pt x="1922119" y="3064516"/>
                </a:lnTo>
                <a:lnTo>
                  <a:pt x="1918058" y="3013017"/>
                </a:lnTo>
                <a:lnTo>
                  <a:pt x="1913468" y="2961669"/>
                </a:lnTo>
                <a:lnTo>
                  <a:pt x="1908350" y="2910474"/>
                </a:lnTo>
                <a:lnTo>
                  <a:pt x="1902708" y="2859436"/>
                </a:lnTo>
                <a:lnTo>
                  <a:pt x="1896545" y="2808557"/>
                </a:lnTo>
                <a:lnTo>
                  <a:pt x="1889863" y="2757839"/>
                </a:lnTo>
                <a:lnTo>
                  <a:pt x="1882664" y="2707286"/>
                </a:lnTo>
                <a:lnTo>
                  <a:pt x="1874952" y="2656900"/>
                </a:lnTo>
                <a:lnTo>
                  <a:pt x="1866730" y="2606683"/>
                </a:lnTo>
                <a:lnTo>
                  <a:pt x="1857999" y="2556640"/>
                </a:lnTo>
                <a:lnTo>
                  <a:pt x="1848764" y="2506772"/>
                </a:lnTo>
                <a:lnTo>
                  <a:pt x="1839026" y="2457082"/>
                </a:lnTo>
                <a:lnTo>
                  <a:pt x="1828788" y="2407573"/>
                </a:lnTo>
                <a:lnTo>
                  <a:pt x="1818054" y="2358248"/>
                </a:lnTo>
                <a:lnTo>
                  <a:pt x="1806825" y="2309108"/>
                </a:lnTo>
                <a:lnTo>
                  <a:pt x="1795105" y="2260159"/>
                </a:lnTo>
                <a:lnTo>
                  <a:pt x="1782896" y="2211400"/>
                </a:lnTo>
                <a:lnTo>
                  <a:pt x="1770201" y="2162837"/>
                </a:lnTo>
                <a:lnTo>
                  <a:pt x="1757023" y="2114471"/>
                </a:lnTo>
                <a:lnTo>
                  <a:pt x="1743364" y="2066304"/>
                </a:lnTo>
                <a:lnTo>
                  <a:pt x="1729227" y="2018341"/>
                </a:lnTo>
                <a:lnTo>
                  <a:pt x="1714616" y="1970583"/>
                </a:lnTo>
                <a:lnTo>
                  <a:pt x="1699532" y="1923034"/>
                </a:lnTo>
                <a:lnTo>
                  <a:pt x="1683978" y="1875695"/>
                </a:lnTo>
                <a:lnTo>
                  <a:pt x="1667958" y="1828570"/>
                </a:lnTo>
                <a:lnTo>
                  <a:pt x="1651474" y="1781662"/>
                </a:lnTo>
                <a:lnTo>
                  <a:pt x="1634528" y="1734973"/>
                </a:lnTo>
                <a:lnTo>
                  <a:pt x="1617124" y="1688506"/>
                </a:lnTo>
                <a:lnTo>
                  <a:pt x="1599264" y="1642263"/>
                </a:lnTo>
                <a:lnTo>
                  <a:pt x="1580950" y="1596248"/>
                </a:lnTo>
                <a:lnTo>
                  <a:pt x="1562187" y="1550463"/>
                </a:lnTo>
                <a:lnTo>
                  <a:pt x="1542975" y="1504911"/>
                </a:lnTo>
                <a:lnTo>
                  <a:pt x="1523319" y="1459595"/>
                </a:lnTo>
                <a:lnTo>
                  <a:pt x="1503221" y="1414517"/>
                </a:lnTo>
                <a:lnTo>
                  <a:pt x="1482683" y="1369680"/>
                </a:lnTo>
                <a:lnTo>
                  <a:pt x="1461708" y="1325087"/>
                </a:lnTo>
                <a:lnTo>
                  <a:pt x="1440300" y="1280741"/>
                </a:lnTo>
                <a:lnTo>
                  <a:pt x="1418460" y="1236644"/>
                </a:lnTo>
                <a:lnTo>
                  <a:pt x="1396192" y="1192799"/>
                </a:lnTo>
                <a:lnTo>
                  <a:pt x="1373498" y="1149209"/>
                </a:lnTo>
                <a:lnTo>
                  <a:pt x="1350381" y="1105877"/>
                </a:lnTo>
                <a:lnTo>
                  <a:pt x="1326844" y="1062804"/>
                </a:lnTo>
                <a:lnTo>
                  <a:pt x="1302889" y="1019995"/>
                </a:lnTo>
                <a:lnTo>
                  <a:pt x="1278519" y="977452"/>
                </a:lnTo>
                <a:lnTo>
                  <a:pt x="1253737" y="935177"/>
                </a:lnTo>
                <a:lnTo>
                  <a:pt x="1228546" y="893173"/>
                </a:lnTo>
                <a:lnTo>
                  <a:pt x="1202949" y="851444"/>
                </a:lnTo>
                <a:lnTo>
                  <a:pt x="1176948" y="809991"/>
                </a:lnTo>
                <a:lnTo>
                  <a:pt x="1150545" y="768817"/>
                </a:lnTo>
                <a:lnTo>
                  <a:pt x="1123744" y="727926"/>
                </a:lnTo>
                <a:lnTo>
                  <a:pt x="1096548" y="687320"/>
                </a:lnTo>
                <a:lnTo>
                  <a:pt x="1068958" y="647001"/>
                </a:lnTo>
                <a:lnTo>
                  <a:pt x="1040979" y="606973"/>
                </a:lnTo>
                <a:lnTo>
                  <a:pt x="1012612" y="567238"/>
                </a:lnTo>
                <a:lnTo>
                  <a:pt x="983860" y="527799"/>
                </a:lnTo>
                <a:lnTo>
                  <a:pt x="954727" y="488659"/>
                </a:lnTo>
                <a:lnTo>
                  <a:pt x="925214" y="449819"/>
                </a:lnTo>
                <a:lnTo>
                  <a:pt x="895325" y="411285"/>
                </a:lnTo>
                <a:lnTo>
                  <a:pt x="865062" y="373056"/>
                </a:lnTo>
                <a:lnTo>
                  <a:pt x="834428" y="335138"/>
                </a:lnTo>
                <a:lnTo>
                  <a:pt x="803426" y="297532"/>
                </a:lnTo>
                <a:lnTo>
                  <a:pt x="772058" y="260240"/>
                </a:lnTo>
                <a:lnTo>
                  <a:pt x="740327" y="223267"/>
                </a:lnTo>
                <a:lnTo>
                  <a:pt x="708237" y="186614"/>
                </a:lnTo>
                <a:lnTo>
                  <a:pt x="675789" y="150285"/>
                </a:lnTo>
                <a:lnTo>
                  <a:pt x="642987" y="114281"/>
                </a:lnTo>
                <a:lnTo>
                  <a:pt x="609833" y="78607"/>
                </a:lnTo>
                <a:lnTo>
                  <a:pt x="576330" y="43263"/>
                </a:lnTo>
                <a:lnTo>
                  <a:pt x="542480" y="8255"/>
                </a:lnTo>
                <a:lnTo>
                  <a:pt x="533984" y="0"/>
                </a:lnTo>
                <a:close/>
              </a:path>
            </a:pathLst>
          </a:custGeom>
          <a:solidFill>
            <a:srgbClr val="404A5A"/>
          </a:solidFill>
        </p:spPr>
        <p:txBody>
          <a:bodyPr wrap="square" lIns="0" tIns="0" rIns="0" bIns="0" rtlCol="0"/>
          <a:lstStyle/>
          <a:p>
            <a:endParaRPr/>
          </a:p>
        </p:txBody>
      </p:sp>
      <p:sp>
        <p:nvSpPr>
          <p:cNvPr id="4" name="object 4"/>
          <p:cNvSpPr/>
          <p:nvPr/>
        </p:nvSpPr>
        <p:spPr>
          <a:xfrm>
            <a:off x="4682504" y="819212"/>
            <a:ext cx="73025" cy="60325"/>
          </a:xfrm>
          <a:custGeom>
            <a:avLst/>
            <a:gdLst/>
            <a:ahLst/>
            <a:cxnLst/>
            <a:rect l="l" t="t" r="r" b="b"/>
            <a:pathLst>
              <a:path w="73025" h="60325">
                <a:moveTo>
                  <a:pt x="72580" y="0"/>
                </a:moveTo>
                <a:lnTo>
                  <a:pt x="64167" y="2886"/>
                </a:lnTo>
                <a:lnTo>
                  <a:pt x="55578" y="5600"/>
                </a:lnTo>
                <a:lnTo>
                  <a:pt x="46812" y="8143"/>
                </a:lnTo>
                <a:lnTo>
                  <a:pt x="37871" y="10515"/>
                </a:lnTo>
                <a:lnTo>
                  <a:pt x="26708" y="13770"/>
                </a:lnTo>
                <a:lnTo>
                  <a:pt x="0" y="32727"/>
                </a:lnTo>
                <a:lnTo>
                  <a:pt x="0" y="38277"/>
                </a:lnTo>
                <a:lnTo>
                  <a:pt x="0" y="44615"/>
                </a:lnTo>
                <a:lnTo>
                  <a:pt x="2209" y="49809"/>
                </a:lnTo>
                <a:lnTo>
                  <a:pt x="6642" y="53848"/>
                </a:lnTo>
                <a:lnTo>
                  <a:pt x="11074" y="57873"/>
                </a:lnTo>
                <a:lnTo>
                  <a:pt x="17576" y="59893"/>
                </a:lnTo>
                <a:lnTo>
                  <a:pt x="26174" y="59893"/>
                </a:lnTo>
                <a:lnTo>
                  <a:pt x="64477" y="43662"/>
                </a:lnTo>
                <a:lnTo>
                  <a:pt x="67716" y="37376"/>
                </a:lnTo>
                <a:lnTo>
                  <a:pt x="70954" y="31102"/>
                </a:lnTo>
                <a:lnTo>
                  <a:pt x="72580" y="22936"/>
                </a:lnTo>
                <a:lnTo>
                  <a:pt x="72580" y="12890"/>
                </a:lnTo>
                <a:lnTo>
                  <a:pt x="72580" y="0"/>
                </a:lnTo>
                <a:close/>
              </a:path>
            </a:pathLst>
          </a:custGeom>
          <a:ln w="6096">
            <a:solidFill>
              <a:srgbClr val="404A5A"/>
            </a:solidFill>
          </a:ln>
        </p:spPr>
        <p:txBody>
          <a:bodyPr wrap="square" lIns="0" tIns="0" rIns="0" bIns="0" rtlCol="0"/>
          <a:lstStyle/>
          <a:p>
            <a:endParaRPr/>
          </a:p>
        </p:txBody>
      </p:sp>
      <p:sp>
        <p:nvSpPr>
          <p:cNvPr id="5" name="object 5"/>
          <p:cNvSpPr/>
          <p:nvPr/>
        </p:nvSpPr>
        <p:spPr>
          <a:xfrm>
            <a:off x="3870211" y="819212"/>
            <a:ext cx="73025" cy="60325"/>
          </a:xfrm>
          <a:custGeom>
            <a:avLst/>
            <a:gdLst/>
            <a:ahLst/>
            <a:cxnLst/>
            <a:rect l="l" t="t" r="r" b="b"/>
            <a:pathLst>
              <a:path w="73025" h="60325">
                <a:moveTo>
                  <a:pt x="72580" y="0"/>
                </a:moveTo>
                <a:lnTo>
                  <a:pt x="64167" y="2886"/>
                </a:lnTo>
                <a:lnTo>
                  <a:pt x="55578" y="5600"/>
                </a:lnTo>
                <a:lnTo>
                  <a:pt x="46812" y="8143"/>
                </a:lnTo>
                <a:lnTo>
                  <a:pt x="37871" y="10515"/>
                </a:lnTo>
                <a:lnTo>
                  <a:pt x="26703" y="13770"/>
                </a:lnTo>
                <a:lnTo>
                  <a:pt x="0" y="32727"/>
                </a:lnTo>
                <a:lnTo>
                  <a:pt x="0" y="38277"/>
                </a:lnTo>
                <a:lnTo>
                  <a:pt x="0" y="44615"/>
                </a:lnTo>
                <a:lnTo>
                  <a:pt x="2209" y="49809"/>
                </a:lnTo>
                <a:lnTo>
                  <a:pt x="6642" y="53848"/>
                </a:lnTo>
                <a:lnTo>
                  <a:pt x="11074" y="57873"/>
                </a:lnTo>
                <a:lnTo>
                  <a:pt x="17576" y="59893"/>
                </a:lnTo>
                <a:lnTo>
                  <a:pt x="26174" y="59893"/>
                </a:lnTo>
                <a:lnTo>
                  <a:pt x="64477" y="43662"/>
                </a:lnTo>
                <a:lnTo>
                  <a:pt x="67716" y="37376"/>
                </a:lnTo>
                <a:lnTo>
                  <a:pt x="70954" y="31102"/>
                </a:lnTo>
                <a:lnTo>
                  <a:pt x="72580" y="22936"/>
                </a:lnTo>
                <a:lnTo>
                  <a:pt x="72580" y="12890"/>
                </a:lnTo>
                <a:lnTo>
                  <a:pt x="72580" y="0"/>
                </a:lnTo>
                <a:close/>
              </a:path>
            </a:pathLst>
          </a:custGeom>
          <a:ln w="6096">
            <a:solidFill>
              <a:srgbClr val="404A5A"/>
            </a:solidFill>
          </a:ln>
        </p:spPr>
        <p:txBody>
          <a:bodyPr wrap="square" lIns="0" tIns="0" rIns="0" bIns="0" rtlCol="0"/>
          <a:lstStyle/>
          <a:p>
            <a:endParaRPr/>
          </a:p>
        </p:txBody>
      </p:sp>
      <p:sp>
        <p:nvSpPr>
          <p:cNvPr id="6" name="object 6"/>
          <p:cNvSpPr/>
          <p:nvPr/>
        </p:nvSpPr>
        <p:spPr>
          <a:xfrm>
            <a:off x="4950334" y="761033"/>
            <a:ext cx="76288" cy="106845"/>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407790" y="761033"/>
            <a:ext cx="76288" cy="10684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226241" y="751584"/>
            <a:ext cx="80010" cy="43815"/>
          </a:xfrm>
          <a:custGeom>
            <a:avLst/>
            <a:gdLst/>
            <a:ahLst/>
            <a:cxnLst/>
            <a:rect l="l" t="t" r="r" b="b"/>
            <a:pathLst>
              <a:path w="80010" h="43815">
                <a:moveTo>
                  <a:pt x="40055" y="0"/>
                </a:moveTo>
                <a:lnTo>
                  <a:pt x="5977" y="20616"/>
                </a:lnTo>
                <a:lnTo>
                  <a:pt x="0" y="43637"/>
                </a:lnTo>
                <a:lnTo>
                  <a:pt x="79514" y="43637"/>
                </a:lnTo>
                <a:lnTo>
                  <a:pt x="61419" y="5695"/>
                </a:lnTo>
                <a:lnTo>
                  <a:pt x="40055" y="0"/>
                </a:lnTo>
                <a:close/>
              </a:path>
            </a:pathLst>
          </a:custGeom>
          <a:ln w="6096">
            <a:solidFill>
              <a:srgbClr val="404A5A"/>
            </a:solidFill>
          </a:ln>
        </p:spPr>
        <p:txBody>
          <a:bodyPr wrap="square" lIns="0" tIns="0" rIns="0" bIns="0" rtlCol="0"/>
          <a:lstStyle/>
          <a:p>
            <a:endParaRPr/>
          </a:p>
        </p:txBody>
      </p:sp>
      <p:sp>
        <p:nvSpPr>
          <p:cNvPr id="9" name="object 9"/>
          <p:cNvSpPr/>
          <p:nvPr/>
        </p:nvSpPr>
        <p:spPr>
          <a:xfrm>
            <a:off x="3412681" y="751584"/>
            <a:ext cx="80010" cy="43815"/>
          </a:xfrm>
          <a:custGeom>
            <a:avLst/>
            <a:gdLst/>
            <a:ahLst/>
            <a:cxnLst/>
            <a:rect l="l" t="t" r="r" b="b"/>
            <a:pathLst>
              <a:path w="80010" h="43815">
                <a:moveTo>
                  <a:pt x="40055" y="0"/>
                </a:moveTo>
                <a:lnTo>
                  <a:pt x="5977" y="20616"/>
                </a:lnTo>
                <a:lnTo>
                  <a:pt x="0" y="43637"/>
                </a:lnTo>
                <a:lnTo>
                  <a:pt x="79514" y="43637"/>
                </a:lnTo>
                <a:lnTo>
                  <a:pt x="61419" y="5695"/>
                </a:lnTo>
                <a:lnTo>
                  <a:pt x="40055" y="0"/>
                </a:lnTo>
                <a:close/>
              </a:path>
            </a:pathLst>
          </a:custGeom>
          <a:ln w="6096">
            <a:solidFill>
              <a:srgbClr val="404A5A"/>
            </a:solidFill>
          </a:ln>
        </p:spPr>
        <p:txBody>
          <a:bodyPr wrap="square" lIns="0" tIns="0" rIns="0" bIns="0" rtlCol="0"/>
          <a:lstStyle/>
          <a:p>
            <a:endParaRPr/>
          </a:p>
        </p:txBody>
      </p:sp>
      <p:sp>
        <p:nvSpPr>
          <p:cNvPr id="10" name="object 10"/>
          <p:cNvSpPr/>
          <p:nvPr/>
        </p:nvSpPr>
        <p:spPr>
          <a:xfrm>
            <a:off x="2870137" y="751584"/>
            <a:ext cx="80010" cy="43815"/>
          </a:xfrm>
          <a:custGeom>
            <a:avLst/>
            <a:gdLst/>
            <a:ahLst/>
            <a:cxnLst/>
            <a:rect l="l" t="t" r="r" b="b"/>
            <a:pathLst>
              <a:path w="80010" h="43815">
                <a:moveTo>
                  <a:pt x="40055" y="0"/>
                </a:moveTo>
                <a:lnTo>
                  <a:pt x="5977" y="20616"/>
                </a:lnTo>
                <a:lnTo>
                  <a:pt x="0" y="43637"/>
                </a:lnTo>
                <a:lnTo>
                  <a:pt x="79514" y="43637"/>
                </a:lnTo>
                <a:lnTo>
                  <a:pt x="61419" y="5695"/>
                </a:lnTo>
                <a:lnTo>
                  <a:pt x="40055" y="0"/>
                </a:lnTo>
                <a:close/>
              </a:path>
            </a:pathLst>
          </a:custGeom>
          <a:ln w="6096">
            <a:solidFill>
              <a:srgbClr val="404A5A"/>
            </a:solidFill>
          </a:ln>
        </p:spPr>
        <p:txBody>
          <a:bodyPr wrap="square" lIns="0" tIns="0" rIns="0" bIns="0" rtlCol="0"/>
          <a:lstStyle/>
          <a:p>
            <a:endParaRPr/>
          </a:p>
        </p:txBody>
      </p:sp>
      <p:sp>
        <p:nvSpPr>
          <p:cNvPr id="11" name="object 11"/>
          <p:cNvSpPr/>
          <p:nvPr/>
        </p:nvSpPr>
        <p:spPr>
          <a:xfrm>
            <a:off x="4208336" y="708557"/>
            <a:ext cx="81280" cy="210820"/>
          </a:xfrm>
          <a:custGeom>
            <a:avLst/>
            <a:gdLst/>
            <a:ahLst/>
            <a:cxnLst/>
            <a:rect l="l" t="t" r="r" b="b"/>
            <a:pathLst>
              <a:path w="81279" h="210819">
                <a:moveTo>
                  <a:pt x="0" y="0"/>
                </a:moveTo>
                <a:lnTo>
                  <a:pt x="80708" y="0"/>
                </a:lnTo>
                <a:lnTo>
                  <a:pt x="80708" y="210604"/>
                </a:lnTo>
                <a:lnTo>
                  <a:pt x="0" y="210604"/>
                </a:lnTo>
                <a:lnTo>
                  <a:pt x="0" y="0"/>
                </a:lnTo>
                <a:close/>
              </a:path>
            </a:pathLst>
          </a:custGeom>
          <a:ln w="6096">
            <a:solidFill>
              <a:srgbClr val="404A5A"/>
            </a:solidFill>
          </a:ln>
        </p:spPr>
        <p:txBody>
          <a:bodyPr wrap="square" lIns="0" tIns="0" rIns="0" bIns="0" rtlCol="0"/>
          <a:lstStyle/>
          <a:p>
            <a:endParaRPr/>
          </a:p>
        </p:txBody>
      </p:sp>
      <p:sp>
        <p:nvSpPr>
          <p:cNvPr id="12" name="object 12"/>
          <p:cNvSpPr/>
          <p:nvPr/>
        </p:nvSpPr>
        <p:spPr>
          <a:xfrm>
            <a:off x="5411039" y="703794"/>
            <a:ext cx="224154" cy="220345"/>
          </a:xfrm>
          <a:custGeom>
            <a:avLst/>
            <a:gdLst/>
            <a:ahLst/>
            <a:cxnLst/>
            <a:rect l="l" t="t" r="r" b="b"/>
            <a:pathLst>
              <a:path w="224154" h="220344">
                <a:moveTo>
                  <a:pt x="111252" y="0"/>
                </a:moveTo>
                <a:lnTo>
                  <a:pt x="156677" y="3236"/>
                </a:lnTo>
                <a:lnTo>
                  <a:pt x="196824" y="23596"/>
                </a:lnTo>
                <a:lnTo>
                  <a:pt x="216763" y="56324"/>
                </a:lnTo>
                <a:lnTo>
                  <a:pt x="140208" y="63855"/>
                </a:lnTo>
                <a:lnTo>
                  <a:pt x="138226" y="57111"/>
                </a:lnTo>
                <a:lnTo>
                  <a:pt x="134924" y="52158"/>
                </a:lnTo>
                <a:lnTo>
                  <a:pt x="130289" y="48983"/>
                </a:lnTo>
                <a:lnTo>
                  <a:pt x="123952" y="44754"/>
                </a:lnTo>
                <a:lnTo>
                  <a:pt x="116281" y="42633"/>
                </a:lnTo>
                <a:lnTo>
                  <a:pt x="107289" y="42633"/>
                </a:lnTo>
                <a:lnTo>
                  <a:pt x="98171" y="42633"/>
                </a:lnTo>
                <a:lnTo>
                  <a:pt x="91528" y="44259"/>
                </a:lnTo>
                <a:lnTo>
                  <a:pt x="87363" y="47485"/>
                </a:lnTo>
                <a:lnTo>
                  <a:pt x="83197" y="50723"/>
                </a:lnTo>
                <a:lnTo>
                  <a:pt x="81114" y="54648"/>
                </a:lnTo>
                <a:lnTo>
                  <a:pt x="81114" y="59270"/>
                </a:lnTo>
                <a:lnTo>
                  <a:pt x="81114" y="64414"/>
                </a:lnTo>
                <a:lnTo>
                  <a:pt x="123558" y="78079"/>
                </a:lnTo>
                <a:lnTo>
                  <a:pt x="142396" y="80579"/>
                </a:lnTo>
                <a:lnTo>
                  <a:pt x="158656" y="83526"/>
                </a:lnTo>
                <a:lnTo>
                  <a:pt x="200772" y="100615"/>
                </a:lnTo>
                <a:lnTo>
                  <a:pt x="223250" y="138195"/>
                </a:lnTo>
                <a:lnTo>
                  <a:pt x="223901" y="147027"/>
                </a:lnTo>
                <a:lnTo>
                  <a:pt x="223212" y="156074"/>
                </a:lnTo>
                <a:lnTo>
                  <a:pt x="206593" y="190666"/>
                </a:lnTo>
                <a:lnTo>
                  <a:pt x="165271" y="214390"/>
                </a:lnTo>
                <a:lnTo>
                  <a:pt x="113639" y="220129"/>
                </a:lnTo>
                <a:lnTo>
                  <a:pt x="86857" y="219100"/>
                </a:lnTo>
                <a:lnTo>
                  <a:pt x="45756" y="210870"/>
                </a:lnTo>
                <a:lnTo>
                  <a:pt x="11334" y="183737"/>
                </a:lnTo>
                <a:lnTo>
                  <a:pt x="0" y="156870"/>
                </a:lnTo>
                <a:lnTo>
                  <a:pt x="80124" y="149326"/>
                </a:lnTo>
                <a:lnTo>
                  <a:pt x="83426" y="158851"/>
                </a:lnTo>
                <a:lnTo>
                  <a:pt x="88049" y="165658"/>
                </a:lnTo>
                <a:lnTo>
                  <a:pt x="94005" y="169760"/>
                </a:lnTo>
                <a:lnTo>
                  <a:pt x="99949" y="173850"/>
                </a:lnTo>
                <a:lnTo>
                  <a:pt x="107886" y="175907"/>
                </a:lnTo>
                <a:lnTo>
                  <a:pt x="117805" y="175907"/>
                </a:lnTo>
                <a:lnTo>
                  <a:pt x="149923" y="161251"/>
                </a:lnTo>
                <a:lnTo>
                  <a:pt x="149923" y="156108"/>
                </a:lnTo>
                <a:lnTo>
                  <a:pt x="149923" y="150291"/>
                </a:lnTo>
                <a:lnTo>
                  <a:pt x="106095" y="134315"/>
                </a:lnTo>
                <a:lnTo>
                  <a:pt x="86681" y="130722"/>
                </a:lnTo>
                <a:lnTo>
                  <a:pt x="70478" y="127261"/>
                </a:lnTo>
                <a:lnTo>
                  <a:pt x="32624" y="112356"/>
                </a:lnTo>
                <a:lnTo>
                  <a:pt x="9628" y="75021"/>
                </a:lnTo>
                <a:lnTo>
                  <a:pt x="8928" y="65773"/>
                </a:lnTo>
                <a:lnTo>
                  <a:pt x="9683" y="55731"/>
                </a:lnTo>
                <a:lnTo>
                  <a:pt x="35399" y="16764"/>
                </a:lnTo>
                <a:lnTo>
                  <a:pt x="79182" y="1857"/>
                </a:lnTo>
                <a:lnTo>
                  <a:pt x="94314" y="464"/>
                </a:lnTo>
                <a:lnTo>
                  <a:pt x="111252" y="0"/>
                </a:lnTo>
                <a:close/>
              </a:path>
            </a:pathLst>
          </a:custGeom>
          <a:ln w="6096">
            <a:solidFill>
              <a:srgbClr val="404A5A"/>
            </a:solidFill>
          </a:ln>
        </p:spPr>
        <p:txBody>
          <a:bodyPr wrap="square" lIns="0" tIns="0" rIns="0" bIns="0" rtlCol="0"/>
          <a:lstStyle/>
          <a:p>
            <a:endParaRPr/>
          </a:p>
        </p:txBody>
      </p:sp>
      <p:sp>
        <p:nvSpPr>
          <p:cNvPr id="13" name="object 13"/>
          <p:cNvSpPr/>
          <p:nvPr/>
        </p:nvSpPr>
        <p:spPr>
          <a:xfrm>
            <a:off x="5143932" y="703794"/>
            <a:ext cx="244475" cy="220345"/>
          </a:xfrm>
          <a:custGeom>
            <a:avLst/>
            <a:gdLst/>
            <a:ahLst/>
            <a:cxnLst/>
            <a:rect l="l" t="t" r="r" b="b"/>
            <a:pathLst>
              <a:path w="244475" h="220344">
                <a:moveTo>
                  <a:pt x="118986" y="0"/>
                </a:moveTo>
                <a:lnTo>
                  <a:pt x="159448" y="3419"/>
                </a:lnTo>
                <a:lnTo>
                  <a:pt x="202692" y="21293"/>
                </a:lnTo>
                <a:lnTo>
                  <a:pt x="230238" y="53340"/>
                </a:lnTo>
                <a:lnTo>
                  <a:pt x="243073" y="101124"/>
                </a:lnTo>
                <a:lnTo>
                  <a:pt x="243928" y="120967"/>
                </a:lnTo>
                <a:lnTo>
                  <a:pt x="243928" y="130098"/>
                </a:lnTo>
                <a:lnTo>
                  <a:pt x="82105" y="130098"/>
                </a:lnTo>
                <a:lnTo>
                  <a:pt x="83577" y="139194"/>
                </a:lnTo>
                <a:lnTo>
                  <a:pt x="114179" y="171877"/>
                </a:lnTo>
                <a:lnTo>
                  <a:pt x="123151" y="172732"/>
                </a:lnTo>
                <a:lnTo>
                  <a:pt x="131089" y="172732"/>
                </a:lnTo>
                <a:lnTo>
                  <a:pt x="159842" y="153492"/>
                </a:lnTo>
                <a:lnTo>
                  <a:pt x="239369" y="160832"/>
                </a:lnTo>
                <a:lnTo>
                  <a:pt x="207762" y="198333"/>
                </a:lnTo>
                <a:lnTo>
                  <a:pt x="163957" y="216682"/>
                </a:lnTo>
                <a:lnTo>
                  <a:pt x="121373" y="220129"/>
                </a:lnTo>
                <a:lnTo>
                  <a:pt x="101564" y="219391"/>
                </a:lnTo>
                <a:lnTo>
                  <a:pt x="55524" y="208330"/>
                </a:lnTo>
                <a:lnTo>
                  <a:pt x="24166" y="182818"/>
                </a:lnTo>
                <a:lnTo>
                  <a:pt x="3943" y="142905"/>
                </a:lnTo>
                <a:lnTo>
                  <a:pt x="0" y="110464"/>
                </a:lnTo>
                <a:lnTo>
                  <a:pt x="1976" y="86946"/>
                </a:lnTo>
                <a:lnTo>
                  <a:pt x="17793" y="46988"/>
                </a:lnTo>
                <a:lnTo>
                  <a:pt x="48954" y="17182"/>
                </a:lnTo>
                <a:lnTo>
                  <a:pt x="92630" y="1909"/>
                </a:lnTo>
                <a:lnTo>
                  <a:pt x="118986" y="0"/>
                </a:lnTo>
                <a:close/>
              </a:path>
            </a:pathLst>
          </a:custGeom>
          <a:ln w="6096">
            <a:solidFill>
              <a:srgbClr val="404A5A"/>
            </a:solidFill>
          </a:ln>
        </p:spPr>
        <p:txBody>
          <a:bodyPr wrap="square" lIns="0" tIns="0" rIns="0" bIns="0" rtlCol="0"/>
          <a:lstStyle/>
          <a:p>
            <a:endParaRPr/>
          </a:p>
        </p:txBody>
      </p:sp>
      <p:sp>
        <p:nvSpPr>
          <p:cNvPr id="14" name="object 14"/>
          <p:cNvSpPr/>
          <p:nvPr/>
        </p:nvSpPr>
        <p:spPr>
          <a:xfrm>
            <a:off x="4601592" y="703794"/>
            <a:ext cx="242570" cy="220345"/>
          </a:xfrm>
          <a:custGeom>
            <a:avLst/>
            <a:gdLst/>
            <a:ahLst/>
            <a:cxnLst/>
            <a:rect l="l" t="t" r="r" b="b"/>
            <a:pathLst>
              <a:path w="242570" h="220344">
                <a:moveTo>
                  <a:pt x="115214" y="0"/>
                </a:moveTo>
                <a:lnTo>
                  <a:pt x="161623" y="2287"/>
                </a:lnTo>
                <a:lnTo>
                  <a:pt x="202416" y="15127"/>
                </a:lnTo>
                <a:lnTo>
                  <a:pt x="226466" y="46304"/>
                </a:lnTo>
                <a:lnTo>
                  <a:pt x="232422" y="77533"/>
                </a:lnTo>
                <a:lnTo>
                  <a:pt x="232422" y="170548"/>
                </a:lnTo>
                <a:lnTo>
                  <a:pt x="232422" y="180467"/>
                </a:lnTo>
                <a:lnTo>
                  <a:pt x="242531" y="215366"/>
                </a:lnTo>
                <a:lnTo>
                  <a:pt x="166776" y="215366"/>
                </a:lnTo>
                <a:lnTo>
                  <a:pt x="158051" y="189585"/>
                </a:lnTo>
                <a:lnTo>
                  <a:pt x="150131" y="196677"/>
                </a:lnTo>
                <a:lnTo>
                  <a:pt x="115377" y="215221"/>
                </a:lnTo>
                <a:lnTo>
                  <a:pt x="76746" y="220129"/>
                </a:lnTo>
                <a:lnTo>
                  <a:pt x="59039" y="219038"/>
                </a:lnTo>
                <a:lnTo>
                  <a:pt x="19532" y="202679"/>
                </a:lnTo>
                <a:lnTo>
                  <a:pt x="0" y="159639"/>
                </a:lnTo>
                <a:lnTo>
                  <a:pt x="878" y="148178"/>
                </a:lnTo>
                <a:lnTo>
                  <a:pt x="22604" y="112941"/>
                </a:lnTo>
                <a:lnTo>
                  <a:pt x="66040" y="97167"/>
                </a:lnTo>
                <a:lnTo>
                  <a:pt x="86751" y="92953"/>
                </a:lnTo>
                <a:lnTo>
                  <a:pt x="103471" y="89415"/>
                </a:lnTo>
                <a:lnTo>
                  <a:pt x="146055" y="77595"/>
                </a:lnTo>
                <a:lnTo>
                  <a:pt x="153492" y="74764"/>
                </a:lnTo>
                <a:lnTo>
                  <a:pt x="153492" y="64846"/>
                </a:lnTo>
                <a:lnTo>
                  <a:pt x="151447" y="57912"/>
                </a:lnTo>
                <a:lnTo>
                  <a:pt x="147345" y="53936"/>
                </a:lnTo>
                <a:lnTo>
                  <a:pt x="143243" y="49974"/>
                </a:lnTo>
                <a:lnTo>
                  <a:pt x="136042" y="47993"/>
                </a:lnTo>
                <a:lnTo>
                  <a:pt x="125730" y="47993"/>
                </a:lnTo>
                <a:lnTo>
                  <a:pt x="86664" y="63855"/>
                </a:lnTo>
                <a:lnTo>
                  <a:pt x="83489" y="72974"/>
                </a:lnTo>
                <a:lnTo>
                  <a:pt x="6350" y="64846"/>
                </a:lnTo>
                <a:lnTo>
                  <a:pt x="23502" y="27411"/>
                </a:lnTo>
                <a:lnTo>
                  <a:pt x="63981" y="5225"/>
                </a:lnTo>
                <a:lnTo>
                  <a:pt x="104108" y="209"/>
                </a:lnTo>
                <a:lnTo>
                  <a:pt x="115214" y="0"/>
                </a:lnTo>
                <a:close/>
              </a:path>
            </a:pathLst>
          </a:custGeom>
          <a:ln w="6096">
            <a:solidFill>
              <a:srgbClr val="404A5A"/>
            </a:solidFill>
          </a:ln>
        </p:spPr>
        <p:txBody>
          <a:bodyPr wrap="square" lIns="0" tIns="0" rIns="0" bIns="0" rtlCol="0"/>
          <a:lstStyle/>
          <a:p>
            <a:endParaRPr/>
          </a:p>
        </p:txBody>
      </p:sp>
      <p:sp>
        <p:nvSpPr>
          <p:cNvPr id="15" name="object 15"/>
          <p:cNvSpPr/>
          <p:nvPr/>
        </p:nvSpPr>
        <p:spPr>
          <a:xfrm>
            <a:off x="3789300" y="703794"/>
            <a:ext cx="242570" cy="220345"/>
          </a:xfrm>
          <a:custGeom>
            <a:avLst/>
            <a:gdLst/>
            <a:ahLst/>
            <a:cxnLst/>
            <a:rect l="l" t="t" r="r" b="b"/>
            <a:pathLst>
              <a:path w="242570" h="220344">
                <a:moveTo>
                  <a:pt x="115214" y="0"/>
                </a:moveTo>
                <a:lnTo>
                  <a:pt x="161623" y="2287"/>
                </a:lnTo>
                <a:lnTo>
                  <a:pt x="202416" y="15127"/>
                </a:lnTo>
                <a:lnTo>
                  <a:pt x="226466" y="46304"/>
                </a:lnTo>
                <a:lnTo>
                  <a:pt x="232422" y="77533"/>
                </a:lnTo>
                <a:lnTo>
                  <a:pt x="232422" y="170548"/>
                </a:lnTo>
                <a:lnTo>
                  <a:pt x="232422" y="180467"/>
                </a:lnTo>
                <a:lnTo>
                  <a:pt x="242531" y="215366"/>
                </a:lnTo>
                <a:lnTo>
                  <a:pt x="166776" y="215366"/>
                </a:lnTo>
                <a:lnTo>
                  <a:pt x="163741" y="209943"/>
                </a:lnTo>
                <a:lnTo>
                  <a:pt x="161759" y="205816"/>
                </a:lnTo>
                <a:lnTo>
                  <a:pt x="160832" y="202971"/>
                </a:lnTo>
                <a:lnTo>
                  <a:pt x="159905" y="200126"/>
                </a:lnTo>
                <a:lnTo>
                  <a:pt x="158978" y="195668"/>
                </a:lnTo>
                <a:lnTo>
                  <a:pt x="158051" y="189585"/>
                </a:lnTo>
                <a:lnTo>
                  <a:pt x="150131" y="196677"/>
                </a:lnTo>
                <a:lnTo>
                  <a:pt x="115377" y="215221"/>
                </a:lnTo>
                <a:lnTo>
                  <a:pt x="76746" y="220129"/>
                </a:lnTo>
                <a:lnTo>
                  <a:pt x="59039" y="219038"/>
                </a:lnTo>
                <a:lnTo>
                  <a:pt x="19532" y="202679"/>
                </a:lnTo>
                <a:lnTo>
                  <a:pt x="0" y="159639"/>
                </a:lnTo>
                <a:lnTo>
                  <a:pt x="878" y="148178"/>
                </a:lnTo>
                <a:lnTo>
                  <a:pt x="22604" y="112941"/>
                </a:lnTo>
                <a:lnTo>
                  <a:pt x="66039" y="97167"/>
                </a:lnTo>
                <a:lnTo>
                  <a:pt x="86751" y="92953"/>
                </a:lnTo>
                <a:lnTo>
                  <a:pt x="103471" y="89415"/>
                </a:lnTo>
                <a:lnTo>
                  <a:pt x="146055" y="77595"/>
                </a:lnTo>
                <a:lnTo>
                  <a:pt x="153492" y="74764"/>
                </a:lnTo>
                <a:lnTo>
                  <a:pt x="153492" y="64846"/>
                </a:lnTo>
                <a:lnTo>
                  <a:pt x="151447" y="57912"/>
                </a:lnTo>
                <a:lnTo>
                  <a:pt x="147345" y="53936"/>
                </a:lnTo>
                <a:lnTo>
                  <a:pt x="143243" y="49974"/>
                </a:lnTo>
                <a:lnTo>
                  <a:pt x="136042" y="47993"/>
                </a:lnTo>
                <a:lnTo>
                  <a:pt x="125729" y="47993"/>
                </a:lnTo>
                <a:lnTo>
                  <a:pt x="86664" y="63855"/>
                </a:lnTo>
                <a:lnTo>
                  <a:pt x="83489" y="72974"/>
                </a:lnTo>
                <a:lnTo>
                  <a:pt x="6349" y="64846"/>
                </a:lnTo>
                <a:lnTo>
                  <a:pt x="23502" y="27411"/>
                </a:lnTo>
                <a:lnTo>
                  <a:pt x="63981" y="5225"/>
                </a:lnTo>
                <a:lnTo>
                  <a:pt x="104113" y="209"/>
                </a:lnTo>
                <a:lnTo>
                  <a:pt x="115214" y="0"/>
                </a:lnTo>
                <a:close/>
              </a:path>
            </a:pathLst>
          </a:custGeom>
          <a:ln w="6095">
            <a:solidFill>
              <a:srgbClr val="404A5A"/>
            </a:solidFill>
          </a:ln>
        </p:spPr>
        <p:txBody>
          <a:bodyPr wrap="square" lIns="0" tIns="0" rIns="0" bIns="0" rtlCol="0"/>
          <a:lstStyle/>
          <a:p>
            <a:endParaRPr/>
          </a:p>
        </p:txBody>
      </p:sp>
      <p:sp>
        <p:nvSpPr>
          <p:cNvPr id="16" name="object 16"/>
          <p:cNvSpPr/>
          <p:nvPr/>
        </p:nvSpPr>
        <p:spPr>
          <a:xfrm>
            <a:off x="3612554" y="703794"/>
            <a:ext cx="166370" cy="215900"/>
          </a:xfrm>
          <a:custGeom>
            <a:avLst/>
            <a:gdLst/>
            <a:ahLst/>
            <a:cxnLst/>
            <a:rect l="l" t="t" r="r" b="b"/>
            <a:pathLst>
              <a:path w="166370" h="215900">
                <a:moveTo>
                  <a:pt x="126720" y="0"/>
                </a:moveTo>
                <a:lnTo>
                  <a:pt x="135857" y="693"/>
                </a:lnTo>
                <a:lnTo>
                  <a:pt x="145415" y="2773"/>
                </a:lnTo>
                <a:lnTo>
                  <a:pt x="155392" y="6241"/>
                </a:lnTo>
                <a:lnTo>
                  <a:pt x="165785" y="11099"/>
                </a:lnTo>
                <a:lnTo>
                  <a:pt x="140804" y="68618"/>
                </a:lnTo>
                <a:lnTo>
                  <a:pt x="131279" y="64655"/>
                </a:lnTo>
                <a:lnTo>
                  <a:pt x="123748" y="62661"/>
                </a:lnTo>
                <a:lnTo>
                  <a:pt x="118198" y="62661"/>
                </a:lnTo>
                <a:lnTo>
                  <a:pt x="110710" y="63480"/>
                </a:lnTo>
                <a:lnTo>
                  <a:pt x="84237" y="102227"/>
                </a:lnTo>
                <a:lnTo>
                  <a:pt x="81114" y="144767"/>
                </a:lnTo>
                <a:lnTo>
                  <a:pt x="81114" y="215366"/>
                </a:lnTo>
                <a:lnTo>
                  <a:pt x="0" y="215366"/>
                </a:lnTo>
                <a:lnTo>
                  <a:pt x="0" y="4762"/>
                </a:lnTo>
                <a:lnTo>
                  <a:pt x="75552" y="4762"/>
                </a:lnTo>
                <a:lnTo>
                  <a:pt x="75552" y="39268"/>
                </a:lnTo>
                <a:lnTo>
                  <a:pt x="81052" y="28933"/>
                </a:lnTo>
                <a:lnTo>
                  <a:pt x="111032" y="2106"/>
                </a:lnTo>
                <a:lnTo>
                  <a:pt x="118536" y="526"/>
                </a:lnTo>
                <a:lnTo>
                  <a:pt x="126720" y="0"/>
                </a:lnTo>
                <a:close/>
              </a:path>
            </a:pathLst>
          </a:custGeom>
          <a:ln w="6096">
            <a:solidFill>
              <a:srgbClr val="404A5A"/>
            </a:solidFill>
          </a:ln>
        </p:spPr>
        <p:txBody>
          <a:bodyPr wrap="square" lIns="0" tIns="0" rIns="0" bIns="0" rtlCol="0"/>
          <a:lstStyle/>
          <a:p>
            <a:endParaRPr/>
          </a:p>
        </p:txBody>
      </p:sp>
      <p:sp>
        <p:nvSpPr>
          <p:cNvPr id="17" name="object 17"/>
          <p:cNvSpPr/>
          <p:nvPr/>
        </p:nvSpPr>
        <p:spPr>
          <a:xfrm>
            <a:off x="3330373" y="703794"/>
            <a:ext cx="244475" cy="220345"/>
          </a:xfrm>
          <a:custGeom>
            <a:avLst/>
            <a:gdLst/>
            <a:ahLst/>
            <a:cxnLst/>
            <a:rect l="l" t="t" r="r" b="b"/>
            <a:pathLst>
              <a:path w="244475" h="220344">
                <a:moveTo>
                  <a:pt x="118986" y="0"/>
                </a:moveTo>
                <a:lnTo>
                  <a:pt x="159448" y="3419"/>
                </a:lnTo>
                <a:lnTo>
                  <a:pt x="202692" y="21293"/>
                </a:lnTo>
                <a:lnTo>
                  <a:pt x="230238" y="53340"/>
                </a:lnTo>
                <a:lnTo>
                  <a:pt x="243073" y="101124"/>
                </a:lnTo>
                <a:lnTo>
                  <a:pt x="243928" y="120967"/>
                </a:lnTo>
                <a:lnTo>
                  <a:pt x="243928" y="130098"/>
                </a:lnTo>
                <a:lnTo>
                  <a:pt x="82105" y="130098"/>
                </a:lnTo>
                <a:lnTo>
                  <a:pt x="83577" y="139194"/>
                </a:lnTo>
                <a:lnTo>
                  <a:pt x="114179" y="171877"/>
                </a:lnTo>
                <a:lnTo>
                  <a:pt x="123151" y="172732"/>
                </a:lnTo>
                <a:lnTo>
                  <a:pt x="131089" y="172732"/>
                </a:lnTo>
                <a:lnTo>
                  <a:pt x="159842" y="153492"/>
                </a:lnTo>
                <a:lnTo>
                  <a:pt x="239369" y="160832"/>
                </a:lnTo>
                <a:lnTo>
                  <a:pt x="207762" y="198333"/>
                </a:lnTo>
                <a:lnTo>
                  <a:pt x="163957" y="216682"/>
                </a:lnTo>
                <a:lnTo>
                  <a:pt x="121373" y="220129"/>
                </a:lnTo>
                <a:lnTo>
                  <a:pt x="101564" y="219391"/>
                </a:lnTo>
                <a:lnTo>
                  <a:pt x="55524" y="208330"/>
                </a:lnTo>
                <a:lnTo>
                  <a:pt x="24166" y="182818"/>
                </a:lnTo>
                <a:lnTo>
                  <a:pt x="3943" y="142905"/>
                </a:lnTo>
                <a:lnTo>
                  <a:pt x="0" y="110464"/>
                </a:lnTo>
                <a:lnTo>
                  <a:pt x="1976" y="86946"/>
                </a:lnTo>
                <a:lnTo>
                  <a:pt x="17793" y="46988"/>
                </a:lnTo>
                <a:lnTo>
                  <a:pt x="48954" y="17182"/>
                </a:lnTo>
                <a:lnTo>
                  <a:pt x="92630" y="1909"/>
                </a:lnTo>
                <a:lnTo>
                  <a:pt x="118986" y="0"/>
                </a:lnTo>
                <a:close/>
              </a:path>
            </a:pathLst>
          </a:custGeom>
          <a:ln w="6096">
            <a:solidFill>
              <a:srgbClr val="404A5A"/>
            </a:solidFill>
          </a:ln>
        </p:spPr>
        <p:txBody>
          <a:bodyPr wrap="square" lIns="0" tIns="0" rIns="0" bIns="0" rtlCol="0"/>
          <a:lstStyle/>
          <a:p>
            <a:endParaRPr/>
          </a:p>
        </p:txBody>
      </p:sp>
      <p:sp>
        <p:nvSpPr>
          <p:cNvPr id="18" name="object 18"/>
          <p:cNvSpPr/>
          <p:nvPr/>
        </p:nvSpPr>
        <p:spPr>
          <a:xfrm>
            <a:off x="3066175" y="700746"/>
            <a:ext cx="228790" cy="221462"/>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2787829" y="703794"/>
            <a:ext cx="244475" cy="220345"/>
          </a:xfrm>
          <a:custGeom>
            <a:avLst/>
            <a:gdLst/>
            <a:ahLst/>
            <a:cxnLst/>
            <a:rect l="l" t="t" r="r" b="b"/>
            <a:pathLst>
              <a:path w="244475" h="220344">
                <a:moveTo>
                  <a:pt x="118986" y="0"/>
                </a:moveTo>
                <a:lnTo>
                  <a:pt x="159448" y="3419"/>
                </a:lnTo>
                <a:lnTo>
                  <a:pt x="202691" y="21293"/>
                </a:lnTo>
                <a:lnTo>
                  <a:pt x="230238" y="53340"/>
                </a:lnTo>
                <a:lnTo>
                  <a:pt x="243073" y="101124"/>
                </a:lnTo>
                <a:lnTo>
                  <a:pt x="243928" y="120967"/>
                </a:lnTo>
                <a:lnTo>
                  <a:pt x="243928" y="130098"/>
                </a:lnTo>
                <a:lnTo>
                  <a:pt x="82105" y="130098"/>
                </a:lnTo>
                <a:lnTo>
                  <a:pt x="83577" y="139194"/>
                </a:lnTo>
                <a:lnTo>
                  <a:pt x="114179" y="171877"/>
                </a:lnTo>
                <a:lnTo>
                  <a:pt x="123151" y="172732"/>
                </a:lnTo>
                <a:lnTo>
                  <a:pt x="131089" y="172732"/>
                </a:lnTo>
                <a:lnTo>
                  <a:pt x="159842" y="153492"/>
                </a:lnTo>
                <a:lnTo>
                  <a:pt x="239369" y="160832"/>
                </a:lnTo>
                <a:lnTo>
                  <a:pt x="207762" y="198333"/>
                </a:lnTo>
                <a:lnTo>
                  <a:pt x="163956" y="216682"/>
                </a:lnTo>
                <a:lnTo>
                  <a:pt x="121373" y="220129"/>
                </a:lnTo>
                <a:lnTo>
                  <a:pt x="101564" y="219391"/>
                </a:lnTo>
                <a:lnTo>
                  <a:pt x="55524" y="208330"/>
                </a:lnTo>
                <a:lnTo>
                  <a:pt x="24166" y="182818"/>
                </a:lnTo>
                <a:lnTo>
                  <a:pt x="3943" y="142905"/>
                </a:lnTo>
                <a:lnTo>
                  <a:pt x="0" y="110464"/>
                </a:lnTo>
                <a:lnTo>
                  <a:pt x="1976" y="86946"/>
                </a:lnTo>
                <a:lnTo>
                  <a:pt x="17793" y="46988"/>
                </a:lnTo>
                <a:lnTo>
                  <a:pt x="48954" y="17182"/>
                </a:lnTo>
                <a:lnTo>
                  <a:pt x="92630" y="1909"/>
                </a:lnTo>
                <a:lnTo>
                  <a:pt x="118986" y="0"/>
                </a:lnTo>
                <a:close/>
              </a:path>
            </a:pathLst>
          </a:custGeom>
          <a:ln w="6096">
            <a:solidFill>
              <a:srgbClr val="404A5A"/>
            </a:solidFill>
          </a:ln>
        </p:spPr>
        <p:txBody>
          <a:bodyPr wrap="square" lIns="0" tIns="0" rIns="0" bIns="0" rtlCol="0"/>
          <a:lstStyle/>
          <a:p>
            <a:endParaRPr/>
          </a:p>
        </p:txBody>
      </p:sp>
      <p:sp>
        <p:nvSpPr>
          <p:cNvPr id="20" name="object 20"/>
          <p:cNvSpPr/>
          <p:nvPr/>
        </p:nvSpPr>
        <p:spPr>
          <a:xfrm>
            <a:off x="4872661" y="628432"/>
            <a:ext cx="232410" cy="295910"/>
          </a:xfrm>
          <a:custGeom>
            <a:avLst/>
            <a:gdLst/>
            <a:ahLst/>
            <a:cxnLst/>
            <a:rect l="l" t="t" r="r" b="b"/>
            <a:pathLst>
              <a:path w="232410" h="295909">
                <a:moveTo>
                  <a:pt x="150329" y="0"/>
                </a:moveTo>
                <a:lnTo>
                  <a:pt x="231825" y="0"/>
                </a:lnTo>
                <a:lnTo>
                  <a:pt x="231825" y="290728"/>
                </a:lnTo>
                <a:lnTo>
                  <a:pt x="156273" y="290728"/>
                </a:lnTo>
                <a:lnTo>
                  <a:pt x="156273" y="259587"/>
                </a:lnTo>
                <a:lnTo>
                  <a:pt x="148513" y="268704"/>
                </a:lnTo>
                <a:lnTo>
                  <a:pt x="108877" y="293208"/>
                </a:lnTo>
                <a:lnTo>
                  <a:pt x="88455" y="295490"/>
                </a:lnTo>
                <a:lnTo>
                  <a:pt x="68207" y="293445"/>
                </a:lnTo>
                <a:lnTo>
                  <a:pt x="22707" y="262762"/>
                </a:lnTo>
                <a:lnTo>
                  <a:pt x="5676" y="226525"/>
                </a:lnTo>
                <a:lnTo>
                  <a:pt x="0" y="183248"/>
                </a:lnTo>
                <a:lnTo>
                  <a:pt x="1569" y="158604"/>
                </a:lnTo>
                <a:lnTo>
                  <a:pt x="14117" y="118545"/>
                </a:lnTo>
                <a:lnTo>
                  <a:pt x="53571" y="82303"/>
                </a:lnTo>
                <a:lnTo>
                  <a:pt x="88849" y="75361"/>
                </a:lnTo>
                <a:lnTo>
                  <a:pt x="98052" y="75757"/>
                </a:lnTo>
                <a:lnTo>
                  <a:pt x="137556" y="89639"/>
                </a:lnTo>
                <a:lnTo>
                  <a:pt x="150329" y="100749"/>
                </a:lnTo>
                <a:lnTo>
                  <a:pt x="150329" y="0"/>
                </a:lnTo>
                <a:close/>
              </a:path>
            </a:pathLst>
          </a:custGeom>
          <a:ln w="6096">
            <a:solidFill>
              <a:srgbClr val="404A5A"/>
            </a:solidFill>
          </a:ln>
        </p:spPr>
        <p:txBody>
          <a:bodyPr wrap="square" lIns="0" tIns="0" rIns="0" bIns="0" rtlCol="0"/>
          <a:lstStyle/>
          <a:p>
            <a:endParaRPr/>
          </a:p>
        </p:txBody>
      </p:sp>
      <p:sp>
        <p:nvSpPr>
          <p:cNvPr id="21" name="object 21"/>
          <p:cNvSpPr/>
          <p:nvPr/>
        </p:nvSpPr>
        <p:spPr>
          <a:xfrm>
            <a:off x="4330117" y="628432"/>
            <a:ext cx="232410" cy="295910"/>
          </a:xfrm>
          <a:custGeom>
            <a:avLst/>
            <a:gdLst/>
            <a:ahLst/>
            <a:cxnLst/>
            <a:rect l="l" t="t" r="r" b="b"/>
            <a:pathLst>
              <a:path w="232410" h="295909">
                <a:moveTo>
                  <a:pt x="150329" y="0"/>
                </a:moveTo>
                <a:lnTo>
                  <a:pt x="231825" y="0"/>
                </a:lnTo>
                <a:lnTo>
                  <a:pt x="231825" y="290728"/>
                </a:lnTo>
                <a:lnTo>
                  <a:pt x="156273" y="290728"/>
                </a:lnTo>
                <a:lnTo>
                  <a:pt x="156273" y="259587"/>
                </a:lnTo>
                <a:lnTo>
                  <a:pt x="148513" y="268704"/>
                </a:lnTo>
                <a:lnTo>
                  <a:pt x="108877" y="293208"/>
                </a:lnTo>
                <a:lnTo>
                  <a:pt x="88455" y="295490"/>
                </a:lnTo>
                <a:lnTo>
                  <a:pt x="68207" y="293445"/>
                </a:lnTo>
                <a:lnTo>
                  <a:pt x="22707" y="262762"/>
                </a:lnTo>
                <a:lnTo>
                  <a:pt x="5676" y="226525"/>
                </a:lnTo>
                <a:lnTo>
                  <a:pt x="0" y="183248"/>
                </a:lnTo>
                <a:lnTo>
                  <a:pt x="1569" y="158604"/>
                </a:lnTo>
                <a:lnTo>
                  <a:pt x="14117" y="118545"/>
                </a:lnTo>
                <a:lnTo>
                  <a:pt x="53571" y="82303"/>
                </a:lnTo>
                <a:lnTo>
                  <a:pt x="88849" y="75361"/>
                </a:lnTo>
                <a:lnTo>
                  <a:pt x="98052" y="75757"/>
                </a:lnTo>
                <a:lnTo>
                  <a:pt x="137556" y="89639"/>
                </a:lnTo>
                <a:lnTo>
                  <a:pt x="150329" y="100749"/>
                </a:lnTo>
                <a:lnTo>
                  <a:pt x="150329" y="0"/>
                </a:lnTo>
                <a:close/>
              </a:path>
            </a:pathLst>
          </a:custGeom>
          <a:ln w="6096">
            <a:solidFill>
              <a:srgbClr val="404A5A"/>
            </a:solidFill>
          </a:ln>
        </p:spPr>
        <p:txBody>
          <a:bodyPr wrap="square" lIns="0" tIns="0" rIns="0" bIns="0" rtlCol="0"/>
          <a:lstStyle/>
          <a:p>
            <a:endParaRPr/>
          </a:p>
        </p:txBody>
      </p:sp>
      <p:sp>
        <p:nvSpPr>
          <p:cNvPr id="22" name="object 22"/>
          <p:cNvSpPr/>
          <p:nvPr/>
        </p:nvSpPr>
        <p:spPr>
          <a:xfrm>
            <a:off x="4208336" y="628432"/>
            <a:ext cx="81280" cy="55244"/>
          </a:xfrm>
          <a:custGeom>
            <a:avLst/>
            <a:gdLst/>
            <a:ahLst/>
            <a:cxnLst/>
            <a:rect l="l" t="t" r="r" b="b"/>
            <a:pathLst>
              <a:path w="81279" h="55245">
                <a:moveTo>
                  <a:pt x="0" y="0"/>
                </a:moveTo>
                <a:lnTo>
                  <a:pt x="80708" y="0"/>
                </a:lnTo>
                <a:lnTo>
                  <a:pt x="80708" y="54927"/>
                </a:lnTo>
                <a:lnTo>
                  <a:pt x="0" y="54927"/>
                </a:lnTo>
                <a:lnTo>
                  <a:pt x="0" y="0"/>
                </a:lnTo>
                <a:close/>
              </a:path>
            </a:pathLst>
          </a:custGeom>
          <a:ln w="6096">
            <a:solidFill>
              <a:srgbClr val="404A5A"/>
            </a:solidFill>
          </a:ln>
        </p:spPr>
        <p:txBody>
          <a:bodyPr wrap="square" lIns="0" tIns="0" rIns="0" bIns="0" rtlCol="0"/>
          <a:lstStyle/>
          <a:p>
            <a:endParaRPr/>
          </a:p>
        </p:txBody>
      </p:sp>
      <p:sp>
        <p:nvSpPr>
          <p:cNvPr id="23" name="object 23"/>
          <p:cNvSpPr/>
          <p:nvPr/>
        </p:nvSpPr>
        <p:spPr>
          <a:xfrm>
            <a:off x="4073259" y="628432"/>
            <a:ext cx="81280" cy="290830"/>
          </a:xfrm>
          <a:custGeom>
            <a:avLst/>
            <a:gdLst/>
            <a:ahLst/>
            <a:cxnLst/>
            <a:rect l="l" t="t" r="r" b="b"/>
            <a:pathLst>
              <a:path w="81279" h="290830">
                <a:moveTo>
                  <a:pt x="0" y="0"/>
                </a:moveTo>
                <a:lnTo>
                  <a:pt x="80911" y="0"/>
                </a:lnTo>
                <a:lnTo>
                  <a:pt x="80911" y="290728"/>
                </a:lnTo>
                <a:lnTo>
                  <a:pt x="0" y="290728"/>
                </a:lnTo>
                <a:lnTo>
                  <a:pt x="0" y="0"/>
                </a:lnTo>
                <a:close/>
              </a:path>
            </a:pathLst>
          </a:custGeom>
          <a:ln w="6096">
            <a:solidFill>
              <a:srgbClr val="404A5A"/>
            </a:solidFill>
          </a:ln>
        </p:spPr>
        <p:txBody>
          <a:bodyPr wrap="square" lIns="0" tIns="0" rIns="0" bIns="0" rtlCol="0"/>
          <a:lstStyle/>
          <a:p>
            <a:endParaRPr/>
          </a:p>
        </p:txBody>
      </p:sp>
      <p:sp>
        <p:nvSpPr>
          <p:cNvPr id="24" name="object 24"/>
          <p:cNvSpPr/>
          <p:nvPr/>
        </p:nvSpPr>
        <p:spPr>
          <a:xfrm>
            <a:off x="2453869" y="623479"/>
            <a:ext cx="296545" cy="300990"/>
          </a:xfrm>
          <a:custGeom>
            <a:avLst/>
            <a:gdLst/>
            <a:ahLst/>
            <a:cxnLst/>
            <a:rect l="l" t="t" r="r" b="b"/>
            <a:pathLst>
              <a:path w="296544" h="300990">
                <a:moveTo>
                  <a:pt x="156667" y="0"/>
                </a:moveTo>
                <a:lnTo>
                  <a:pt x="198777" y="2181"/>
                </a:lnTo>
                <a:lnTo>
                  <a:pt x="240189" y="13687"/>
                </a:lnTo>
                <a:lnTo>
                  <a:pt x="275810" y="45575"/>
                </a:lnTo>
                <a:lnTo>
                  <a:pt x="292112" y="82295"/>
                </a:lnTo>
                <a:lnTo>
                  <a:pt x="205447" y="97764"/>
                </a:lnTo>
                <a:lnTo>
                  <a:pt x="202306" y="90018"/>
                </a:lnTo>
                <a:lnTo>
                  <a:pt x="198235" y="83238"/>
                </a:lnTo>
                <a:lnTo>
                  <a:pt x="164160" y="64400"/>
                </a:lnTo>
                <a:lnTo>
                  <a:pt x="154686" y="63855"/>
                </a:lnTo>
                <a:lnTo>
                  <a:pt x="140660" y="65138"/>
                </a:lnTo>
                <a:lnTo>
                  <a:pt x="107581" y="84378"/>
                </a:lnTo>
                <a:lnTo>
                  <a:pt x="91127" y="128609"/>
                </a:lnTo>
                <a:lnTo>
                  <a:pt x="90030" y="149326"/>
                </a:lnTo>
                <a:lnTo>
                  <a:pt x="91139" y="171241"/>
                </a:lnTo>
                <a:lnTo>
                  <a:pt x="107784" y="216750"/>
                </a:lnTo>
                <a:lnTo>
                  <a:pt x="142269" y="235717"/>
                </a:lnTo>
                <a:lnTo>
                  <a:pt x="157264" y="236981"/>
                </a:lnTo>
                <a:lnTo>
                  <a:pt x="164712" y="236708"/>
                </a:lnTo>
                <a:lnTo>
                  <a:pt x="208773" y="222613"/>
                </a:lnTo>
                <a:lnTo>
                  <a:pt x="217347" y="217741"/>
                </a:lnTo>
                <a:lnTo>
                  <a:pt x="217347" y="190372"/>
                </a:lnTo>
                <a:lnTo>
                  <a:pt x="157264" y="190372"/>
                </a:lnTo>
                <a:lnTo>
                  <a:pt x="157264" y="129895"/>
                </a:lnTo>
                <a:lnTo>
                  <a:pt x="296075" y="129895"/>
                </a:lnTo>
                <a:lnTo>
                  <a:pt x="296075" y="253834"/>
                </a:lnTo>
                <a:lnTo>
                  <a:pt x="258521" y="276666"/>
                </a:lnTo>
                <a:lnTo>
                  <a:pt x="209547" y="295121"/>
                </a:lnTo>
                <a:lnTo>
                  <a:pt x="152895" y="300634"/>
                </a:lnTo>
                <a:lnTo>
                  <a:pt x="128211" y="299531"/>
                </a:lnTo>
                <a:lnTo>
                  <a:pt x="86020" y="290711"/>
                </a:lnTo>
                <a:lnTo>
                  <a:pt x="39558" y="261027"/>
                </a:lnTo>
                <a:lnTo>
                  <a:pt x="10094" y="212341"/>
                </a:lnTo>
                <a:lnTo>
                  <a:pt x="1121" y="172282"/>
                </a:lnTo>
                <a:lnTo>
                  <a:pt x="0" y="150317"/>
                </a:lnTo>
                <a:lnTo>
                  <a:pt x="1226" y="127297"/>
                </a:lnTo>
                <a:lnTo>
                  <a:pt x="11042" y="85902"/>
                </a:lnTo>
                <a:lnTo>
                  <a:pt x="30587" y="50983"/>
                </a:lnTo>
                <a:lnTo>
                  <a:pt x="59342" y="24256"/>
                </a:lnTo>
                <a:lnTo>
                  <a:pt x="111793" y="3516"/>
                </a:lnTo>
                <a:lnTo>
                  <a:pt x="132952" y="878"/>
                </a:lnTo>
                <a:lnTo>
                  <a:pt x="156667" y="0"/>
                </a:lnTo>
                <a:close/>
              </a:path>
            </a:pathLst>
          </a:custGeom>
          <a:ln w="6096">
            <a:solidFill>
              <a:srgbClr val="404A5A"/>
            </a:solidFill>
          </a:ln>
        </p:spPr>
        <p:txBody>
          <a:bodyPr wrap="square" lIns="0" tIns="0" rIns="0" bIns="0" rtlCol="0"/>
          <a:lstStyle/>
          <a:p>
            <a:endParaRPr/>
          </a:p>
        </p:txBody>
      </p:sp>
      <p:sp>
        <p:nvSpPr>
          <p:cNvPr id="25" name="object 25"/>
          <p:cNvSpPr/>
          <p:nvPr/>
        </p:nvSpPr>
        <p:spPr>
          <a:xfrm>
            <a:off x="5781294" y="6083808"/>
            <a:ext cx="1383791" cy="432053"/>
          </a:xfrm>
          <a:prstGeom prst="rect">
            <a:avLst/>
          </a:prstGeom>
          <a:blipFill>
            <a:blip r:embed="rId5" cstate="print"/>
            <a:stretch>
              <a:fillRect/>
            </a:stretch>
          </a:blipFill>
        </p:spPr>
        <p:txBody>
          <a:bodyPr wrap="square" lIns="0" tIns="0" rIns="0" bIns="0" rtlCol="0"/>
          <a:lstStyle/>
          <a:p>
            <a:endParaRPr/>
          </a:p>
        </p:txBody>
      </p:sp>
      <p:sp>
        <p:nvSpPr>
          <p:cNvPr id="26" name="object 26"/>
          <p:cNvSpPr/>
          <p:nvPr/>
        </p:nvSpPr>
        <p:spPr>
          <a:xfrm>
            <a:off x="1007142" y="2992884"/>
            <a:ext cx="664845" cy="1518920"/>
          </a:xfrm>
          <a:custGeom>
            <a:avLst/>
            <a:gdLst/>
            <a:ahLst/>
            <a:cxnLst/>
            <a:rect l="l" t="t" r="r" b="b"/>
            <a:pathLst>
              <a:path w="664844" h="1518920">
                <a:moveTo>
                  <a:pt x="664238" y="1518622"/>
                </a:moveTo>
                <a:lnTo>
                  <a:pt x="605214" y="1439312"/>
                </a:lnTo>
                <a:lnTo>
                  <a:pt x="571801" y="1393794"/>
                </a:lnTo>
                <a:lnTo>
                  <a:pt x="551636" y="1364895"/>
                </a:lnTo>
                <a:lnTo>
                  <a:pt x="532354" y="1335442"/>
                </a:lnTo>
                <a:lnTo>
                  <a:pt x="515721" y="1294429"/>
                </a:lnTo>
                <a:lnTo>
                  <a:pt x="510570" y="1244000"/>
                </a:lnTo>
                <a:lnTo>
                  <a:pt x="515133" y="1186700"/>
                </a:lnTo>
                <a:lnTo>
                  <a:pt x="527644" y="1125080"/>
                </a:lnTo>
                <a:lnTo>
                  <a:pt x="535081" y="1084688"/>
                </a:lnTo>
                <a:lnTo>
                  <a:pt x="538990" y="1037429"/>
                </a:lnTo>
                <a:lnTo>
                  <a:pt x="540030" y="985452"/>
                </a:lnTo>
                <a:lnTo>
                  <a:pt x="538860" y="930907"/>
                </a:lnTo>
                <a:lnTo>
                  <a:pt x="536140" y="875944"/>
                </a:lnTo>
                <a:lnTo>
                  <a:pt x="532529" y="822713"/>
                </a:lnTo>
                <a:lnTo>
                  <a:pt x="528684" y="773362"/>
                </a:lnTo>
                <a:lnTo>
                  <a:pt x="525266" y="730042"/>
                </a:lnTo>
                <a:lnTo>
                  <a:pt x="522934" y="694902"/>
                </a:lnTo>
                <a:lnTo>
                  <a:pt x="519401" y="656457"/>
                </a:lnTo>
                <a:lnTo>
                  <a:pt x="513219" y="616903"/>
                </a:lnTo>
                <a:lnTo>
                  <a:pt x="503063" y="575577"/>
                </a:lnTo>
                <a:lnTo>
                  <a:pt x="487608" y="531813"/>
                </a:lnTo>
                <a:lnTo>
                  <a:pt x="476852" y="505704"/>
                </a:lnTo>
                <a:lnTo>
                  <a:pt x="456120" y="455302"/>
                </a:lnTo>
                <a:lnTo>
                  <a:pt x="430350" y="392360"/>
                </a:lnTo>
                <a:lnTo>
                  <a:pt x="404483" y="328630"/>
                </a:lnTo>
                <a:lnTo>
                  <a:pt x="383456" y="275864"/>
                </a:lnTo>
                <a:lnTo>
                  <a:pt x="372210" y="245815"/>
                </a:lnTo>
                <a:lnTo>
                  <a:pt x="362790" y="224137"/>
                </a:lnTo>
                <a:lnTo>
                  <a:pt x="349837" y="203566"/>
                </a:lnTo>
                <a:lnTo>
                  <a:pt x="335118" y="186984"/>
                </a:lnTo>
                <a:lnTo>
                  <a:pt x="320398" y="177271"/>
                </a:lnTo>
                <a:lnTo>
                  <a:pt x="295045" y="166228"/>
                </a:lnTo>
                <a:lnTo>
                  <a:pt x="255340" y="147430"/>
                </a:lnTo>
                <a:lnTo>
                  <a:pt x="213427" y="126416"/>
                </a:lnTo>
                <a:lnTo>
                  <a:pt x="181450" y="108726"/>
                </a:lnTo>
                <a:lnTo>
                  <a:pt x="163308" y="83760"/>
                </a:lnTo>
                <a:lnTo>
                  <a:pt x="132582" y="47272"/>
                </a:lnTo>
                <a:lnTo>
                  <a:pt x="103622" y="14329"/>
                </a:lnTo>
                <a:lnTo>
                  <a:pt x="90780" y="0"/>
                </a:lnTo>
                <a:lnTo>
                  <a:pt x="65904" y="3065"/>
                </a:lnTo>
                <a:lnTo>
                  <a:pt x="24838" y="25999"/>
                </a:lnTo>
                <a:lnTo>
                  <a:pt x="1287" y="67215"/>
                </a:lnTo>
                <a:lnTo>
                  <a:pt x="0" y="95301"/>
                </a:lnTo>
                <a:lnTo>
                  <a:pt x="9530" y="128817"/>
                </a:lnTo>
              </a:path>
            </a:pathLst>
          </a:custGeom>
          <a:ln w="38881">
            <a:solidFill>
              <a:srgbClr val="DAE3EB"/>
            </a:solidFill>
          </a:ln>
        </p:spPr>
        <p:txBody>
          <a:bodyPr wrap="square" lIns="0" tIns="0" rIns="0" bIns="0" rtlCol="0"/>
          <a:lstStyle/>
          <a:p>
            <a:endParaRPr/>
          </a:p>
        </p:txBody>
      </p:sp>
      <p:sp>
        <p:nvSpPr>
          <p:cNvPr id="27" name="object 27"/>
          <p:cNvSpPr/>
          <p:nvPr/>
        </p:nvSpPr>
        <p:spPr>
          <a:xfrm>
            <a:off x="1034886" y="3188506"/>
            <a:ext cx="210855" cy="196485"/>
          </a:xfrm>
          <a:prstGeom prst="rect">
            <a:avLst/>
          </a:prstGeom>
          <a:blipFill>
            <a:blip r:embed="rId6" cstate="print"/>
            <a:stretch>
              <a:fillRect/>
            </a:stretch>
          </a:blipFill>
        </p:spPr>
        <p:txBody>
          <a:bodyPr wrap="square" lIns="0" tIns="0" rIns="0" bIns="0" rtlCol="0"/>
          <a:lstStyle/>
          <a:p>
            <a:endParaRPr/>
          </a:p>
        </p:txBody>
      </p:sp>
      <p:sp>
        <p:nvSpPr>
          <p:cNvPr id="28" name="object 28"/>
          <p:cNvSpPr/>
          <p:nvPr/>
        </p:nvSpPr>
        <p:spPr>
          <a:xfrm>
            <a:off x="1137959" y="3346244"/>
            <a:ext cx="114300" cy="220345"/>
          </a:xfrm>
          <a:custGeom>
            <a:avLst/>
            <a:gdLst/>
            <a:ahLst/>
            <a:cxnLst/>
            <a:rect l="l" t="t" r="r" b="b"/>
            <a:pathLst>
              <a:path w="114300" h="220345">
                <a:moveTo>
                  <a:pt x="0" y="0"/>
                </a:moveTo>
                <a:lnTo>
                  <a:pt x="809" y="20460"/>
                </a:lnTo>
                <a:lnTo>
                  <a:pt x="2060" y="35158"/>
                </a:lnTo>
                <a:lnTo>
                  <a:pt x="4636" y="51187"/>
                </a:lnTo>
                <a:lnTo>
                  <a:pt x="9420" y="75635"/>
                </a:lnTo>
                <a:lnTo>
                  <a:pt x="15804" y="108393"/>
                </a:lnTo>
                <a:lnTo>
                  <a:pt x="33430" y="173023"/>
                </a:lnTo>
                <a:lnTo>
                  <a:pt x="67027" y="206354"/>
                </a:lnTo>
                <a:lnTo>
                  <a:pt x="106879" y="218578"/>
                </a:lnTo>
                <a:lnTo>
                  <a:pt x="114220" y="219816"/>
                </a:lnTo>
              </a:path>
            </a:pathLst>
          </a:custGeom>
          <a:ln w="38888">
            <a:solidFill>
              <a:srgbClr val="DAE3EB"/>
            </a:solidFill>
          </a:ln>
        </p:spPr>
        <p:txBody>
          <a:bodyPr wrap="square" lIns="0" tIns="0" rIns="0" bIns="0" rtlCol="0"/>
          <a:lstStyle/>
          <a:p>
            <a:endParaRPr/>
          </a:p>
        </p:txBody>
      </p:sp>
      <p:sp>
        <p:nvSpPr>
          <p:cNvPr id="29" name="object 29"/>
          <p:cNvSpPr/>
          <p:nvPr/>
        </p:nvSpPr>
        <p:spPr>
          <a:xfrm>
            <a:off x="1045491" y="3462692"/>
            <a:ext cx="159029" cy="174385"/>
          </a:xfrm>
          <a:prstGeom prst="rect">
            <a:avLst/>
          </a:prstGeom>
          <a:blipFill>
            <a:blip r:embed="rId7" cstate="print"/>
            <a:stretch>
              <a:fillRect/>
            </a:stretch>
          </a:blipFill>
        </p:spPr>
        <p:txBody>
          <a:bodyPr wrap="square" lIns="0" tIns="0" rIns="0" bIns="0" rtlCol="0"/>
          <a:lstStyle/>
          <a:p>
            <a:endParaRPr/>
          </a:p>
        </p:txBody>
      </p:sp>
      <p:sp>
        <p:nvSpPr>
          <p:cNvPr id="30" name="object 30"/>
          <p:cNvSpPr/>
          <p:nvPr/>
        </p:nvSpPr>
        <p:spPr>
          <a:xfrm>
            <a:off x="622715" y="2995247"/>
            <a:ext cx="331470" cy="204470"/>
          </a:xfrm>
          <a:custGeom>
            <a:avLst/>
            <a:gdLst/>
            <a:ahLst/>
            <a:cxnLst/>
            <a:rect l="l" t="t" r="r" b="b"/>
            <a:pathLst>
              <a:path w="331469" h="204469">
                <a:moveTo>
                  <a:pt x="3017" y="204452"/>
                </a:moveTo>
                <a:lnTo>
                  <a:pt x="0" y="187667"/>
                </a:lnTo>
                <a:lnTo>
                  <a:pt x="956" y="176532"/>
                </a:lnTo>
                <a:lnTo>
                  <a:pt x="46641" y="126416"/>
                </a:lnTo>
                <a:lnTo>
                  <a:pt x="77937" y="95135"/>
                </a:lnTo>
                <a:lnTo>
                  <a:pt x="106805" y="66513"/>
                </a:lnTo>
                <a:lnTo>
                  <a:pt x="148736" y="33090"/>
                </a:lnTo>
                <a:lnTo>
                  <a:pt x="205718" y="14458"/>
                </a:lnTo>
                <a:lnTo>
                  <a:pt x="263307" y="2308"/>
                </a:lnTo>
                <a:lnTo>
                  <a:pt x="279737" y="0"/>
                </a:lnTo>
                <a:lnTo>
                  <a:pt x="295045" y="4690"/>
                </a:lnTo>
                <a:lnTo>
                  <a:pt x="316535" y="20681"/>
                </a:lnTo>
                <a:lnTo>
                  <a:pt x="331401" y="50854"/>
                </a:lnTo>
                <a:lnTo>
                  <a:pt x="326838" y="98090"/>
                </a:lnTo>
              </a:path>
            </a:pathLst>
          </a:custGeom>
          <a:ln w="38960">
            <a:solidFill>
              <a:srgbClr val="DAE3EB"/>
            </a:solidFill>
          </a:ln>
        </p:spPr>
        <p:txBody>
          <a:bodyPr wrap="square" lIns="0" tIns="0" rIns="0" bIns="0" rtlCol="0"/>
          <a:lstStyle/>
          <a:p>
            <a:endParaRPr/>
          </a:p>
        </p:txBody>
      </p:sp>
      <p:sp>
        <p:nvSpPr>
          <p:cNvPr id="31" name="object 31"/>
          <p:cNvSpPr/>
          <p:nvPr/>
        </p:nvSpPr>
        <p:spPr>
          <a:xfrm>
            <a:off x="451458" y="3198517"/>
            <a:ext cx="414655" cy="187325"/>
          </a:xfrm>
          <a:custGeom>
            <a:avLst/>
            <a:gdLst/>
            <a:ahLst/>
            <a:cxnLst/>
            <a:rect l="l" t="t" r="r" b="b"/>
            <a:pathLst>
              <a:path w="414655" h="187325">
                <a:moveTo>
                  <a:pt x="7065" y="186725"/>
                </a:moveTo>
                <a:lnTo>
                  <a:pt x="2980" y="156958"/>
                </a:lnTo>
                <a:lnTo>
                  <a:pt x="883" y="139157"/>
                </a:lnTo>
                <a:lnTo>
                  <a:pt x="110" y="126231"/>
                </a:lnTo>
                <a:lnTo>
                  <a:pt x="0" y="111089"/>
                </a:lnTo>
                <a:lnTo>
                  <a:pt x="1839" y="92328"/>
                </a:lnTo>
                <a:lnTo>
                  <a:pt x="17883" y="55249"/>
                </a:lnTo>
                <a:lnTo>
                  <a:pt x="50008" y="22768"/>
                </a:lnTo>
                <a:lnTo>
                  <a:pt x="88940" y="2419"/>
                </a:lnTo>
                <a:lnTo>
                  <a:pt x="116575" y="0"/>
                </a:lnTo>
                <a:lnTo>
                  <a:pt x="148632" y="1153"/>
                </a:lnTo>
                <a:lnTo>
                  <a:pt x="193576" y="4405"/>
                </a:lnTo>
                <a:lnTo>
                  <a:pt x="248751" y="11572"/>
                </a:lnTo>
                <a:lnTo>
                  <a:pt x="311499" y="24468"/>
                </a:lnTo>
                <a:lnTo>
                  <a:pt x="379165" y="44908"/>
                </a:lnTo>
                <a:lnTo>
                  <a:pt x="414491" y="60272"/>
                </a:lnTo>
              </a:path>
            </a:pathLst>
          </a:custGeom>
          <a:ln w="38975">
            <a:solidFill>
              <a:srgbClr val="DAE3EB"/>
            </a:solidFill>
          </a:ln>
        </p:spPr>
        <p:txBody>
          <a:bodyPr wrap="square" lIns="0" tIns="0" rIns="0" bIns="0" rtlCol="0"/>
          <a:lstStyle/>
          <a:p>
            <a:endParaRPr/>
          </a:p>
        </p:txBody>
      </p:sp>
      <p:sp>
        <p:nvSpPr>
          <p:cNvPr id="32" name="object 32"/>
          <p:cNvSpPr/>
          <p:nvPr/>
        </p:nvSpPr>
        <p:spPr>
          <a:xfrm>
            <a:off x="938956" y="3302516"/>
            <a:ext cx="135255" cy="227329"/>
          </a:xfrm>
          <a:custGeom>
            <a:avLst/>
            <a:gdLst/>
            <a:ahLst/>
            <a:cxnLst/>
            <a:rect l="l" t="t" r="r" b="b"/>
            <a:pathLst>
              <a:path w="135255" h="227329">
                <a:moveTo>
                  <a:pt x="25905" y="226907"/>
                </a:moveTo>
                <a:lnTo>
                  <a:pt x="53559" y="224838"/>
                </a:lnTo>
                <a:lnTo>
                  <a:pt x="78453" y="217452"/>
                </a:lnTo>
                <a:lnTo>
                  <a:pt x="100918" y="202975"/>
                </a:lnTo>
                <a:lnTo>
                  <a:pt x="121285" y="179634"/>
                </a:lnTo>
                <a:lnTo>
                  <a:pt x="134661" y="146045"/>
                </a:lnTo>
                <a:lnTo>
                  <a:pt x="133796" y="111237"/>
                </a:lnTo>
                <a:lnTo>
                  <a:pt x="108332" y="61453"/>
                </a:lnTo>
                <a:lnTo>
                  <a:pt x="64469" y="33386"/>
                </a:lnTo>
                <a:lnTo>
                  <a:pt x="36503" y="17727"/>
                </a:lnTo>
                <a:lnTo>
                  <a:pt x="23348" y="8808"/>
                </a:lnTo>
                <a:lnTo>
                  <a:pt x="15160" y="3988"/>
                </a:lnTo>
                <a:lnTo>
                  <a:pt x="8518" y="1606"/>
                </a:lnTo>
                <a:lnTo>
                  <a:pt x="0" y="0"/>
                </a:lnTo>
              </a:path>
            </a:pathLst>
          </a:custGeom>
          <a:ln w="38895">
            <a:solidFill>
              <a:srgbClr val="DAE3EB"/>
            </a:solidFill>
          </a:ln>
        </p:spPr>
        <p:txBody>
          <a:bodyPr wrap="square" lIns="0" tIns="0" rIns="0" bIns="0" rtlCol="0"/>
          <a:lstStyle/>
          <a:p>
            <a:endParaRPr/>
          </a:p>
        </p:txBody>
      </p:sp>
      <p:sp>
        <p:nvSpPr>
          <p:cNvPr id="33" name="object 33"/>
          <p:cNvSpPr/>
          <p:nvPr/>
        </p:nvSpPr>
        <p:spPr>
          <a:xfrm>
            <a:off x="383106" y="3367515"/>
            <a:ext cx="695325" cy="496570"/>
          </a:xfrm>
          <a:custGeom>
            <a:avLst/>
            <a:gdLst/>
            <a:ahLst/>
            <a:cxnLst/>
            <a:rect l="l" t="t" r="r" b="b"/>
            <a:pathLst>
              <a:path w="695325" h="496570">
                <a:moveTo>
                  <a:pt x="7120" y="496359"/>
                </a:moveTo>
                <a:lnTo>
                  <a:pt x="2391" y="405913"/>
                </a:lnTo>
                <a:lnTo>
                  <a:pt x="202" y="353360"/>
                </a:lnTo>
                <a:lnTo>
                  <a:pt x="1232" y="281270"/>
                </a:lnTo>
                <a:lnTo>
                  <a:pt x="4176" y="233517"/>
                </a:lnTo>
                <a:lnTo>
                  <a:pt x="8886" y="184657"/>
                </a:lnTo>
                <a:lnTo>
                  <a:pt x="14479" y="140672"/>
                </a:lnTo>
                <a:lnTo>
                  <a:pt x="27855" y="82911"/>
                </a:lnTo>
                <a:lnTo>
                  <a:pt x="51369" y="43394"/>
                </a:lnTo>
                <a:lnTo>
                  <a:pt x="92197" y="8715"/>
                </a:lnTo>
                <a:lnTo>
                  <a:pt x="141358" y="0"/>
                </a:lnTo>
                <a:lnTo>
                  <a:pt x="177834" y="6438"/>
                </a:lnTo>
                <a:lnTo>
                  <a:pt x="232509" y="18606"/>
                </a:lnTo>
                <a:lnTo>
                  <a:pt x="295323" y="34291"/>
                </a:lnTo>
                <a:lnTo>
                  <a:pt x="356216" y="51280"/>
                </a:lnTo>
                <a:lnTo>
                  <a:pt x="405125" y="67363"/>
                </a:lnTo>
                <a:lnTo>
                  <a:pt x="452374" y="88524"/>
                </a:lnTo>
                <a:lnTo>
                  <a:pt x="493440" y="111680"/>
                </a:lnTo>
                <a:lnTo>
                  <a:pt x="525675" y="132177"/>
                </a:lnTo>
                <a:lnTo>
                  <a:pt x="546429" y="145362"/>
                </a:lnTo>
                <a:lnTo>
                  <a:pt x="573568" y="159802"/>
                </a:lnTo>
                <a:lnTo>
                  <a:pt x="616051" y="181998"/>
                </a:lnTo>
                <a:lnTo>
                  <a:pt x="657872" y="204194"/>
                </a:lnTo>
                <a:lnTo>
                  <a:pt x="683023" y="218634"/>
                </a:lnTo>
                <a:lnTo>
                  <a:pt x="692222" y="233850"/>
                </a:lnTo>
                <a:lnTo>
                  <a:pt x="694798" y="259702"/>
                </a:lnTo>
                <a:lnTo>
                  <a:pt x="687659" y="290429"/>
                </a:lnTo>
                <a:lnTo>
                  <a:pt x="667715" y="320269"/>
                </a:lnTo>
                <a:lnTo>
                  <a:pt x="651929" y="334119"/>
                </a:lnTo>
                <a:lnTo>
                  <a:pt x="636805" y="344201"/>
                </a:lnTo>
                <a:lnTo>
                  <a:pt x="623006" y="351181"/>
                </a:lnTo>
                <a:lnTo>
                  <a:pt x="611193" y="355724"/>
                </a:lnTo>
              </a:path>
            </a:pathLst>
          </a:custGeom>
          <a:ln w="38951">
            <a:solidFill>
              <a:srgbClr val="DAE3EB"/>
            </a:solidFill>
          </a:ln>
        </p:spPr>
        <p:txBody>
          <a:bodyPr wrap="square" lIns="0" tIns="0" rIns="0" bIns="0" rtlCol="0"/>
          <a:lstStyle/>
          <a:p>
            <a:endParaRPr/>
          </a:p>
        </p:txBody>
      </p:sp>
      <p:sp>
        <p:nvSpPr>
          <p:cNvPr id="34" name="object 34"/>
          <p:cNvSpPr/>
          <p:nvPr/>
        </p:nvSpPr>
        <p:spPr>
          <a:xfrm>
            <a:off x="356078" y="3633421"/>
            <a:ext cx="713740" cy="1149985"/>
          </a:xfrm>
          <a:custGeom>
            <a:avLst/>
            <a:gdLst/>
            <a:ahLst/>
            <a:cxnLst/>
            <a:rect l="l" t="t" r="r" b="b"/>
            <a:pathLst>
              <a:path w="713740" h="1149985">
                <a:moveTo>
                  <a:pt x="220198" y="322633"/>
                </a:moveTo>
                <a:lnTo>
                  <a:pt x="252046" y="287917"/>
                </a:lnTo>
                <a:lnTo>
                  <a:pt x="272745" y="257634"/>
                </a:lnTo>
                <a:lnTo>
                  <a:pt x="283950" y="236213"/>
                </a:lnTo>
                <a:lnTo>
                  <a:pt x="287317" y="228088"/>
                </a:lnTo>
                <a:lnTo>
                  <a:pt x="335835" y="224764"/>
                </a:lnTo>
                <a:lnTo>
                  <a:pt x="372541" y="217452"/>
                </a:lnTo>
                <a:lnTo>
                  <a:pt x="395779" y="210140"/>
                </a:lnTo>
                <a:lnTo>
                  <a:pt x="403893" y="206816"/>
                </a:lnTo>
                <a:lnTo>
                  <a:pt x="424113" y="212836"/>
                </a:lnTo>
                <a:lnTo>
                  <a:pt x="464977" y="221293"/>
                </a:lnTo>
                <a:lnTo>
                  <a:pt x="520634" y="231080"/>
                </a:lnTo>
                <a:lnTo>
                  <a:pt x="585233" y="241088"/>
                </a:lnTo>
                <a:lnTo>
                  <a:pt x="639969" y="242085"/>
                </a:lnTo>
                <a:lnTo>
                  <a:pt x="674283" y="229566"/>
                </a:lnTo>
                <a:lnTo>
                  <a:pt x="694688" y="209512"/>
                </a:lnTo>
                <a:lnTo>
                  <a:pt x="707696" y="187907"/>
                </a:lnTo>
                <a:lnTo>
                  <a:pt x="713639" y="166782"/>
                </a:lnTo>
                <a:lnTo>
                  <a:pt x="710198" y="144771"/>
                </a:lnTo>
                <a:lnTo>
                  <a:pt x="685323" y="112271"/>
                </a:lnTo>
                <a:lnTo>
                  <a:pt x="613641" y="79476"/>
                </a:lnTo>
                <a:lnTo>
                  <a:pt x="568582" y="59755"/>
                </a:lnTo>
                <a:lnTo>
                  <a:pt x="535776" y="44908"/>
                </a:lnTo>
                <a:lnTo>
                  <a:pt x="488528" y="29249"/>
                </a:lnTo>
                <a:lnTo>
                  <a:pt x="443929" y="22454"/>
                </a:lnTo>
                <a:lnTo>
                  <a:pt x="405125" y="18447"/>
                </a:lnTo>
                <a:lnTo>
                  <a:pt x="341925" y="11670"/>
                </a:lnTo>
                <a:lnTo>
                  <a:pt x="275855" y="4671"/>
                </a:lnTo>
                <a:lnTo>
                  <a:pt x="228441" y="0"/>
                </a:lnTo>
                <a:lnTo>
                  <a:pt x="198358" y="2234"/>
                </a:lnTo>
                <a:lnTo>
                  <a:pt x="147467" y="32407"/>
                </a:lnTo>
                <a:lnTo>
                  <a:pt x="101138" y="99530"/>
                </a:lnTo>
                <a:lnTo>
                  <a:pt x="71976" y="156884"/>
                </a:lnTo>
                <a:lnTo>
                  <a:pt x="45684" y="213796"/>
                </a:lnTo>
                <a:lnTo>
                  <a:pt x="29438" y="254088"/>
                </a:lnTo>
                <a:lnTo>
                  <a:pt x="10303" y="320269"/>
                </a:lnTo>
                <a:lnTo>
                  <a:pt x="0" y="382905"/>
                </a:lnTo>
                <a:lnTo>
                  <a:pt x="7175" y="419763"/>
                </a:lnTo>
                <a:lnTo>
                  <a:pt x="24728" y="457950"/>
                </a:lnTo>
                <a:lnTo>
                  <a:pt x="46696" y="495251"/>
                </a:lnTo>
                <a:lnTo>
                  <a:pt x="67119" y="529449"/>
                </a:lnTo>
                <a:lnTo>
                  <a:pt x="82296" y="555218"/>
                </a:lnTo>
                <a:lnTo>
                  <a:pt x="105775" y="593205"/>
                </a:lnTo>
                <a:lnTo>
                  <a:pt x="134753" y="639130"/>
                </a:lnTo>
                <a:lnTo>
                  <a:pt x="166430" y="688714"/>
                </a:lnTo>
                <a:lnTo>
                  <a:pt x="198003" y="737678"/>
                </a:lnTo>
                <a:lnTo>
                  <a:pt x="226673" y="781743"/>
                </a:lnTo>
                <a:lnTo>
                  <a:pt x="249636" y="816628"/>
                </a:lnTo>
                <a:lnTo>
                  <a:pt x="285808" y="864602"/>
                </a:lnTo>
                <a:lnTo>
                  <a:pt x="325293" y="907923"/>
                </a:lnTo>
                <a:lnTo>
                  <a:pt x="365218" y="944596"/>
                </a:lnTo>
                <a:lnTo>
                  <a:pt x="402715" y="972627"/>
                </a:lnTo>
                <a:lnTo>
                  <a:pt x="435573" y="996509"/>
                </a:lnTo>
                <a:lnTo>
                  <a:pt x="474535" y="1029240"/>
                </a:lnTo>
                <a:lnTo>
                  <a:pt x="514967" y="1067758"/>
                </a:lnTo>
                <a:lnTo>
                  <a:pt x="552233" y="1108998"/>
                </a:lnTo>
                <a:lnTo>
                  <a:pt x="581700" y="1149898"/>
                </a:lnTo>
              </a:path>
            </a:pathLst>
          </a:custGeom>
          <a:ln w="38897">
            <a:solidFill>
              <a:srgbClr val="DAE3EB"/>
            </a:solidFill>
          </a:ln>
        </p:spPr>
        <p:txBody>
          <a:bodyPr wrap="square" lIns="0" tIns="0" rIns="0" bIns="0" rtlCol="0"/>
          <a:lstStyle/>
          <a:p>
            <a:endParaRPr/>
          </a:p>
        </p:txBody>
      </p:sp>
      <p:sp>
        <p:nvSpPr>
          <p:cNvPr id="35" name="object 35"/>
          <p:cNvSpPr/>
          <p:nvPr/>
        </p:nvSpPr>
        <p:spPr>
          <a:xfrm>
            <a:off x="832354" y="3079779"/>
            <a:ext cx="294469" cy="298942"/>
          </a:xfrm>
          <a:prstGeom prst="rect">
            <a:avLst/>
          </a:prstGeom>
          <a:blipFill>
            <a:blip r:embed="rId8" cstate="print"/>
            <a:stretch>
              <a:fillRect/>
            </a:stretch>
          </a:blipFill>
        </p:spPr>
        <p:txBody>
          <a:bodyPr wrap="square" lIns="0" tIns="0" rIns="0" bIns="0" rtlCol="0"/>
          <a:lstStyle/>
          <a:p>
            <a:endParaRPr/>
          </a:p>
        </p:txBody>
      </p:sp>
      <p:sp>
        <p:nvSpPr>
          <p:cNvPr id="36" name="object 36"/>
          <p:cNvSpPr/>
          <p:nvPr/>
        </p:nvSpPr>
        <p:spPr>
          <a:xfrm>
            <a:off x="626910" y="3853236"/>
            <a:ext cx="161925" cy="261620"/>
          </a:xfrm>
          <a:custGeom>
            <a:avLst/>
            <a:gdLst/>
            <a:ahLst/>
            <a:cxnLst/>
            <a:rect l="l" t="t" r="r" b="b"/>
            <a:pathLst>
              <a:path w="161925" h="261620">
                <a:moveTo>
                  <a:pt x="161321" y="0"/>
                </a:moveTo>
                <a:lnTo>
                  <a:pt x="146989" y="46312"/>
                </a:lnTo>
                <a:lnTo>
                  <a:pt x="134974" y="77999"/>
                </a:lnTo>
                <a:lnTo>
                  <a:pt x="91847" y="155998"/>
                </a:lnTo>
                <a:lnTo>
                  <a:pt x="65077" y="193871"/>
                </a:lnTo>
                <a:lnTo>
                  <a:pt x="34884" y="227645"/>
                </a:lnTo>
                <a:lnTo>
                  <a:pt x="10211" y="251891"/>
                </a:lnTo>
                <a:lnTo>
                  <a:pt x="0" y="261179"/>
                </a:lnTo>
              </a:path>
            </a:pathLst>
          </a:custGeom>
          <a:ln w="38897">
            <a:solidFill>
              <a:srgbClr val="DAE3EB"/>
            </a:solidFill>
          </a:ln>
        </p:spPr>
        <p:txBody>
          <a:bodyPr wrap="square" lIns="0" tIns="0" rIns="0" bIns="0" rtlCol="0"/>
          <a:lstStyle/>
          <a:p>
            <a:endParaRPr/>
          </a:p>
        </p:txBody>
      </p:sp>
      <p:sp>
        <p:nvSpPr>
          <p:cNvPr id="37" name="object 37"/>
          <p:cNvSpPr/>
          <p:nvPr/>
        </p:nvSpPr>
        <p:spPr>
          <a:xfrm>
            <a:off x="931192" y="3880417"/>
            <a:ext cx="114935" cy="340360"/>
          </a:xfrm>
          <a:custGeom>
            <a:avLst/>
            <a:gdLst/>
            <a:ahLst/>
            <a:cxnLst/>
            <a:rect l="l" t="t" r="r" b="b"/>
            <a:pathLst>
              <a:path w="114934" h="340360">
                <a:moveTo>
                  <a:pt x="8941" y="0"/>
                </a:moveTo>
                <a:lnTo>
                  <a:pt x="0" y="113675"/>
                </a:lnTo>
                <a:lnTo>
                  <a:pt x="8058" y="187021"/>
                </a:lnTo>
                <a:lnTo>
                  <a:pt x="43053" y="251946"/>
                </a:lnTo>
                <a:lnTo>
                  <a:pt x="114919" y="340360"/>
                </a:lnTo>
              </a:path>
            </a:pathLst>
          </a:custGeom>
          <a:ln w="38872">
            <a:solidFill>
              <a:srgbClr val="DAE3EB"/>
            </a:solidFill>
          </a:ln>
        </p:spPr>
        <p:txBody>
          <a:bodyPr wrap="square" lIns="0" tIns="0" rIns="0" bIns="0" rtlCol="0"/>
          <a:lstStyle/>
          <a:p>
            <a:endParaRPr/>
          </a:p>
        </p:txBody>
      </p:sp>
      <p:sp>
        <p:nvSpPr>
          <p:cNvPr id="38" name="object 38"/>
          <p:cNvSpPr/>
          <p:nvPr/>
        </p:nvSpPr>
        <p:spPr>
          <a:xfrm>
            <a:off x="777634" y="3178423"/>
            <a:ext cx="74295" cy="43815"/>
          </a:xfrm>
          <a:custGeom>
            <a:avLst/>
            <a:gdLst/>
            <a:ahLst/>
            <a:cxnLst/>
            <a:rect l="l" t="t" r="r" b="b"/>
            <a:pathLst>
              <a:path w="74294" h="43814">
                <a:moveTo>
                  <a:pt x="74184" y="0"/>
                </a:moveTo>
                <a:lnTo>
                  <a:pt x="57128" y="19296"/>
                </a:lnTo>
                <a:lnTo>
                  <a:pt x="43715" y="30283"/>
                </a:lnTo>
                <a:lnTo>
                  <a:pt x="26991" y="37060"/>
                </a:lnTo>
                <a:lnTo>
                  <a:pt x="0" y="43726"/>
                </a:lnTo>
              </a:path>
            </a:pathLst>
          </a:custGeom>
          <a:ln w="38963">
            <a:solidFill>
              <a:srgbClr val="DAE3EB"/>
            </a:solidFill>
          </a:ln>
        </p:spPr>
        <p:txBody>
          <a:bodyPr wrap="square" lIns="0" tIns="0" rIns="0" bIns="0" rtlCol="0"/>
          <a:lstStyle/>
          <a:p>
            <a:endParaRPr/>
          </a:p>
        </p:txBody>
      </p:sp>
      <p:sp>
        <p:nvSpPr>
          <p:cNvPr id="39" name="object 39"/>
          <p:cNvSpPr/>
          <p:nvPr/>
        </p:nvSpPr>
        <p:spPr>
          <a:xfrm>
            <a:off x="941312" y="3193779"/>
            <a:ext cx="1205230" cy="0"/>
          </a:xfrm>
          <a:custGeom>
            <a:avLst/>
            <a:gdLst/>
            <a:ahLst/>
            <a:cxnLst/>
            <a:rect l="l" t="t" r="r" b="b"/>
            <a:pathLst>
              <a:path w="1205230">
                <a:moveTo>
                  <a:pt x="0" y="0"/>
                </a:moveTo>
                <a:lnTo>
                  <a:pt x="0" y="0"/>
                </a:lnTo>
                <a:lnTo>
                  <a:pt x="1204614" y="0"/>
                </a:lnTo>
              </a:path>
            </a:pathLst>
          </a:custGeom>
          <a:ln w="47272">
            <a:solidFill>
              <a:srgbClr val="42C9ED"/>
            </a:solidFill>
          </a:ln>
        </p:spPr>
        <p:txBody>
          <a:bodyPr wrap="square" lIns="0" tIns="0" rIns="0" bIns="0" rtlCol="0"/>
          <a:lstStyle/>
          <a:p>
            <a:endParaRPr/>
          </a:p>
        </p:txBody>
      </p:sp>
      <p:sp>
        <p:nvSpPr>
          <p:cNvPr id="40" name="object 40"/>
          <p:cNvSpPr/>
          <p:nvPr/>
        </p:nvSpPr>
        <p:spPr>
          <a:xfrm>
            <a:off x="2008251" y="3199257"/>
            <a:ext cx="9636760" cy="0"/>
          </a:xfrm>
          <a:custGeom>
            <a:avLst/>
            <a:gdLst/>
            <a:ahLst/>
            <a:cxnLst/>
            <a:rect l="l" t="t" r="r" b="b"/>
            <a:pathLst>
              <a:path w="9636760">
                <a:moveTo>
                  <a:pt x="0" y="0"/>
                </a:moveTo>
                <a:lnTo>
                  <a:pt x="9636760" y="0"/>
                </a:lnTo>
              </a:path>
            </a:pathLst>
          </a:custGeom>
          <a:ln w="47625">
            <a:solidFill>
              <a:srgbClr val="41C5E9"/>
            </a:solidFill>
          </a:ln>
        </p:spPr>
        <p:txBody>
          <a:bodyPr wrap="square" lIns="0" tIns="0" rIns="0" bIns="0" rtlCol="0"/>
          <a:lstStyle/>
          <a:p>
            <a:endParaRPr/>
          </a:p>
        </p:txBody>
      </p:sp>
      <p:sp>
        <p:nvSpPr>
          <p:cNvPr id="41" name="object 41"/>
          <p:cNvSpPr/>
          <p:nvPr/>
        </p:nvSpPr>
        <p:spPr>
          <a:xfrm>
            <a:off x="2435732" y="2899029"/>
            <a:ext cx="600075" cy="600075"/>
          </a:xfrm>
          <a:custGeom>
            <a:avLst/>
            <a:gdLst/>
            <a:ahLst/>
            <a:cxnLst/>
            <a:rect l="l" t="t" r="r" b="b"/>
            <a:pathLst>
              <a:path w="600075" h="600075">
                <a:moveTo>
                  <a:pt x="299847" y="0"/>
                </a:moveTo>
                <a:lnTo>
                  <a:pt x="251211" y="3924"/>
                </a:lnTo>
                <a:lnTo>
                  <a:pt x="205074" y="15286"/>
                </a:lnTo>
                <a:lnTo>
                  <a:pt x="162052" y="33469"/>
                </a:lnTo>
                <a:lnTo>
                  <a:pt x="122763" y="57854"/>
                </a:lnTo>
                <a:lnTo>
                  <a:pt x="87825" y="87825"/>
                </a:lnTo>
                <a:lnTo>
                  <a:pt x="57854" y="122763"/>
                </a:lnTo>
                <a:lnTo>
                  <a:pt x="33469" y="162052"/>
                </a:lnTo>
                <a:lnTo>
                  <a:pt x="15286" y="205074"/>
                </a:lnTo>
                <a:lnTo>
                  <a:pt x="3924" y="251211"/>
                </a:lnTo>
                <a:lnTo>
                  <a:pt x="0" y="299847"/>
                </a:lnTo>
                <a:lnTo>
                  <a:pt x="3924" y="348482"/>
                </a:lnTo>
                <a:lnTo>
                  <a:pt x="15286" y="394619"/>
                </a:lnTo>
                <a:lnTo>
                  <a:pt x="33469" y="437641"/>
                </a:lnTo>
                <a:lnTo>
                  <a:pt x="57854" y="476930"/>
                </a:lnTo>
                <a:lnTo>
                  <a:pt x="87825" y="511868"/>
                </a:lnTo>
                <a:lnTo>
                  <a:pt x="122763" y="541839"/>
                </a:lnTo>
                <a:lnTo>
                  <a:pt x="162052" y="566224"/>
                </a:lnTo>
                <a:lnTo>
                  <a:pt x="205074" y="584407"/>
                </a:lnTo>
                <a:lnTo>
                  <a:pt x="251211" y="595769"/>
                </a:lnTo>
                <a:lnTo>
                  <a:pt x="299847" y="599694"/>
                </a:lnTo>
                <a:lnTo>
                  <a:pt x="348482" y="595769"/>
                </a:lnTo>
                <a:lnTo>
                  <a:pt x="394619" y="584407"/>
                </a:lnTo>
                <a:lnTo>
                  <a:pt x="437641" y="566224"/>
                </a:lnTo>
                <a:lnTo>
                  <a:pt x="476930" y="541839"/>
                </a:lnTo>
                <a:lnTo>
                  <a:pt x="511868" y="511868"/>
                </a:lnTo>
                <a:lnTo>
                  <a:pt x="541839" y="476930"/>
                </a:lnTo>
                <a:lnTo>
                  <a:pt x="566224" y="437641"/>
                </a:lnTo>
                <a:lnTo>
                  <a:pt x="584407" y="394619"/>
                </a:lnTo>
                <a:lnTo>
                  <a:pt x="595769" y="348482"/>
                </a:lnTo>
                <a:lnTo>
                  <a:pt x="599694" y="299847"/>
                </a:lnTo>
                <a:lnTo>
                  <a:pt x="595769" y="251211"/>
                </a:lnTo>
                <a:lnTo>
                  <a:pt x="584407" y="205074"/>
                </a:lnTo>
                <a:lnTo>
                  <a:pt x="566224" y="162052"/>
                </a:lnTo>
                <a:lnTo>
                  <a:pt x="541839" y="122763"/>
                </a:lnTo>
                <a:lnTo>
                  <a:pt x="511868" y="87825"/>
                </a:lnTo>
                <a:lnTo>
                  <a:pt x="476930" y="57854"/>
                </a:lnTo>
                <a:lnTo>
                  <a:pt x="437641" y="33469"/>
                </a:lnTo>
                <a:lnTo>
                  <a:pt x="394619" y="15286"/>
                </a:lnTo>
                <a:lnTo>
                  <a:pt x="348482" y="3924"/>
                </a:lnTo>
                <a:lnTo>
                  <a:pt x="299847" y="0"/>
                </a:lnTo>
                <a:close/>
              </a:path>
            </a:pathLst>
          </a:custGeom>
          <a:solidFill>
            <a:srgbClr val="E8EAE4"/>
          </a:solidFill>
        </p:spPr>
        <p:txBody>
          <a:bodyPr wrap="square" lIns="0" tIns="0" rIns="0" bIns="0" rtlCol="0"/>
          <a:lstStyle/>
          <a:p>
            <a:endParaRPr/>
          </a:p>
        </p:txBody>
      </p:sp>
      <p:sp>
        <p:nvSpPr>
          <p:cNvPr id="42" name="object 42"/>
          <p:cNvSpPr/>
          <p:nvPr/>
        </p:nvSpPr>
        <p:spPr>
          <a:xfrm>
            <a:off x="2435732" y="2899029"/>
            <a:ext cx="600075" cy="600075"/>
          </a:xfrm>
          <a:custGeom>
            <a:avLst/>
            <a:gdLst/>
            <a:ahLst/>
            <a:cxnLst/>
            <a:rect l="l" t="t" r="r" b="b"/>
            <a:pathLst>
              <a:path w="600075" h="600075">
                <a:moveTo>
                  <a:pt x="0" y="299847"/>
                </a:moveTo>
                <a:lnTo>
                  <a:pt x="3924" y="251211"/>
                </a:lnTo>
                <a:lnTo>
                  <a:pt x="15286" y="205074"/>
                </a:lnTo>
                <a:lnTo>
                  <a:pt x="33469" y="162052"/>
                </a:lnTo>
                <a:lnTo>
                  <a:pt x="57854" y="122763"/>
                </a:lnTo>
                <a:lnTo>
                  <a:pt x="87825" y="87825"/>
                </a:lnTo>
                <a:lnTo>
                  <a:pt x="122763" y="57854"/>
                </a:lnTo>
                <a:lnTo>
                  <a:pt x="162052" y="33469"/>
                </a:lnTo>
                <a:lnTo>
                  <a:pt x="205074" y="15286"/>
                </a:lnTo>
                <a:lnTo>
                  <a:pt x="251211" y="3924"/>
                </a:lnTo>
                <a:lnTo>
                  <a:pt x="299847" y="0"/>
                </a:lnTo>
                <a:lnTo>
                  <a:pt x="348482" y="3924"/>
                </a:lnTo>
                <a:lnTo>
                  <a:pt x="394619" y="15286"/>
                </a:lnTo>
                <a:lnTo>
                  <a:pt x="437641" y="33469"/>
                </a:lnTo>
                <a:lnTo>
                  <a:pt x="476930" y="57854"/>
                </a:lnTo>
                <a:lnTo>
                  <a:pt x="511868" y="87825"/>
                </a:lnTo>
                <a:lnTo>
                  <a:pt x="541839" y="122763"/>
                </a:lnTo>
                <a:lnTo>
                  <a:pt x="566224" y="162052"/>
                </a:lnTo>
                <a:lnTo>
                  <a:pt x="584407" y="205074"/>
                </a:lnTo>
                <a:lnTo>
                  <a:pt x="595769" y="251211"/>
                </a:lnTo>
                <a:lnTo>
                  <a:pt x="599694" y="299847"/>
                </a:lnTo>
                <a:lnTo>
                  <a:pt x="595769" y="348482"/>
                </a:lnTo>
                <a:lnTo>
                  <a:pt x="584407" y="394619"/>
                </a:lnTo>
                <a:lnTo>
                  <a:pt x="566224" y="437641"/>
                </a:lnTo>
                <a:lnTo>
                  <a:pt x="541839" y="476930"/>
                </a:lnTo>
                <a:lnTo>
                  <a:pt x="511868" y="511868"/>
                </a:lnTo>
                <a:lnTo>
                  <a:pt x="476930" y="541839"/>
                </a:lnTo>
                <a:lnTo>
                  <a:pt x="437641" y="566224"/>
                </a:lnTo>
                <a:lnTo>
                  <a:pt x="394619" y="584407"/>
                </a:lnTo>
                <a:lnTo>
                  <a:pt x="348482" y="595769"/>
                </a:lnTo>
                <a:lnTo>
                  <a:pt x="299847" y="599694"/>
                </a:lnTo>
                <a:lnTo>
                  <a:pt x="251211" y="595769"/>
                </a:lnTo>
                <a:lnTo>
                  <a:pt x="205074" y="584407"/>
                </a:lnTo>
                <a:lnTo>
                  <a:pt x="162052" y="566224"/>
                </a:lnTo>
                <a:lnTo>
                  <a:pt x="122763" y="541839"/>
                </a:lnTo>
                <a:lnTo>
                  <a:pt x="87825" y="511868"/>
                </a:lnTo>
                <a:lnTo>
                  <a:pt x="57854" y="476930"/>
                </a:lnTo>
                <a:lnTo>
                  <a:pt x="33469" y="437641"/>
                </a:lnTo>
                <a:lnTo>
                  <a:pt x="15286" y="394619"/>
                </a:lnTo>
                <a:lnTo>
                  <a:pt x="3924" y="348482"/>
                </a:lnTo>
                <a:lnTo>
                  <a:pt x="0" y="299847"/>
                </a:lnTo>
                <a:close/>
              </a:path>
            </a:pathLst>
          </a:custGeom>
          <a:ln w="47625">
            <a:solidFill>
              <a:srgbClr val="41C5E9"/>
            </a:solidFill>
          </a:ln>
        </p:spPr>
        <p:txBody>
          <a:bodyPr wrap="square" lIns="0" tIns="0" rIns="0" bIns="0" rtlCol="0"/>
          <a:lstStyle/>
          <a:p>
            <a:endParaRPr/>
          </a:p>
        </p:txBody>
      </p:sp>
      <p:sp>
        <p:nvSpPr>
          <p:cNvPr id="43" name="object 43"/>
          <p:cNvSpPr/>
          <p:nvPr/>
        </p:nvSpPr>
        <p:spPr>
          <a:xfrm>
            <a:off x="4359021" y="2899029"/>
            <a:ext cx="600075" cy="600075"/>
          </a:xfrm>
          <a:custGeom>
            <a:avLst/>
            <a:gdLst/>
            <a:ahLst/>
            <a:cxnLst/>
            <a:rect l="l" t="t" r="r" b="b"/>
            <a:pathLst>
              <a:path w="600075" h="600075">
                <a:moveTo>
                  <a:pt x="299847" y="0"/>
                </a:moveTo>
                <a:lnTo>
                  <a:pt x="251211" y="3924"/>
                </a:lnTo>
                <a:lnTo>
                  <a:pt x="205074" y="15286"/>
                </a:lnTo>
                <a:lnTo>
                  <a:pt x="162052" y="33469"/>
                </a:lnTo>
                <a:lnTo>
                  <a:pt x="122763" y="57854"/>
                </a:lnTo>
                <a:lnTo>
                  <a:pt x="87825" y="87825"/>
                </a:lnTo>
                <a:lnTo>
                  <a:pt x="57854" y="122763"/>
                </a:lnTo>
                <a:lnTo>
                  <a:pt x="33469" y="162052"/>
                </a:lnTo>
                <a:lnTo>
                  <a:pt x="15286" y="205074"/>
                </a:lnTo>
                <a:lnTo>
                  <a:pt x="3924" y="251211"/>
                </a:lnTo>
                <a:lnTo>
                  <a:pt x="0" y="299847"/>
                </a:lnTo>
                <a:lnTo>
                  <a:pt x="3924" y="348482"/>
                </a:lnTo>
                <a:lnTo>
                  <a:pt x="15286" y="394619"/>
                </a:lnTo>
                <a:lnTo>
                  <a:pt x="33469" y="437641"/>
                </a:lnTo>
                <a:lnTo>
                  <a:pt x="57854" y="476930"/>
                </a:lnTo>
                <a:lnTo>
                  <a:pt x="87825" y="511868"/>
                </a:lnTo>
                <a:lnTo>
                  <a:pt x="122763" y="541839"/>
                </a:lnTo>
                <a:lnTo>
                  <a:pt x="162052" y="566224"/>
                </a:lnTo>
                <a:lnTo>
                  <a:pt x="205074" y="584407"/>
                </a:lnTo>
                <a:lnTo>
                  <a:pt x="251211" y="595769"/>
                </a:lnTo>
                <a:lnTo>
                  <a:pt x="299847" y="599694"/>
                </a:lnTo>
                <a:lnTo>
                  <a:pt x="348482" y="595769"/>
                </a:lnTo>
                <a:lnTo>
                  <a:pt x="394619" y="584407"/>
                </a:lnTo>
                <a:lnTo>
                  <a:pt x="437641" y="566224"/>
                </a:lnTo>
                <a:lnTo>
                  <a:pt x="476930" y="541839"/>
                </a:lnTo>
                <a:lnTo>
                  <a:pt x="511868" y="511868"/>
                </a:lnTo>
                <a:lnTo>
                  <a:pt x="541839" y="476930"/>
                </a:lnTo>
                <a:lnTo>
                  <a:pt x="566224" y="437641"/>
                </a:lnTo>
                <a:lnTo>
                  <a:pt x="584407" y="394619"/>
                </a:lnTo>
                <a:lnTo>
                  <a:pt x="595769" y="348482"/>
                </a:lnTo>
                <a:lnTo>
                  <a:pt x="599694" y="299847"/>
                </a:lnTo>
                <a:lnTo>
                  <a:pt x="595769" y="251211"/>
                </a:lnTo>
                <a:lnTo>
                  <a:pt x="584407" y="205074"/>
                </a:lnTo>
                <a:lnTo>
                  <a:pt x="566224" y="162052"/>
                </a:lnTo>
                <a:lnTo>
                  <a:pt x="541839" y="122763"/>
                </a:lnTo>
                <a:lnTo>
                  <a:pt x="511868" y="87825"/>
                </a:lnTo>
                <a:lnTo>
                  <a:pt x="476930" y="57854"/>
                </a:lnTo>
                <a:lnTo>
                  <a:pt x="437641" y="33469"/>
                </a:lnTo>
                <a:lnTo>
                  <a:pt x="394619" y="15286"/>
                </a:lnTo>
                <a:lnTo>
                  <a:pt x="348482" y="3924"/>
                </a:lnTo>
                <a:lnTo>
                  <a:pt x="299847" y="0"/>
                </a:lnTo>
                <a:close/>
              </a:path>
            </a:pathLst>
          </a:custGeom>
          <a:solidFill>
            <a:srgbClr val="E8EAE4"/>
          </a:solidFill>
        </p:spPr>
        <p:txBody>
          <a:bodyPr wrap="square" lIns="0" tIns="0" rIns="0" bIns="0" rtlCol="0"/>
          <a:lstStyle/>
          <a:p>
            <a:endParaRPr/>
          </a:p>
        </p:txBody>
      </p:sp>
      <p:sp>
        <p:nvSpPr>
          <p:cNvPr id="44" name="object 44"/>
          <p:cNvSpPr/>
          <p:nvPr/>
        </p:nvSpPr>
        <p:spPr>
          <a:xfrm>
            <a:off x="4359021" y="2899029"/>
            <a:ext cx="600075" cy="600075"/>
          </a:xfrm>
          <a:custGeom>
            <a:avLst/>
            <a:gdLst/>
            <a:ahLst/>
            <a:cxnLst/>
            <a:rect l="l" t="t" r="r" b="b"/>
            <a:pathLst>
              <a:path w="600075" h="600075">
                <a:moveTo>
                  <a:pt x="0" y="299847"/>
                </a:moveTo>
                <a:lnTo>
                  <a:pt x="3924" y="251211"/>
                </a:lnTo>
                <a:lnTo>
                  <a:pt x="15286" y="205074"/>
                </a:lnTo>
                <a:lnTo>
                  <a:pt x="33469" y="162052"/>
                </a:lnTo>
                <a:lnTo>
                  <a:pt x="57854" y="122763"/>
                </a:lnTo>
                <a:lnTo>
                  <a:pt x="87825" y="87825"/>
                </a:lnTo>
                <a:lnTo>
                  <a:pt x="122763" y="57854"/>
                </a:lnTo>
                <a:lnTo>
                  <a:pt x="162052" y="33469"/>
                </a:lnTo>
                <a:lnTo>
                  <a:pt x="205074" y="15286"/>
                </a:lnTo>
                <a:lnTo>
                  <a:pt x="251211" y="3924"/>
                </a:lnTo>
                <a:lnTo>
                  <a:pt x="299847" y="0"/>
                </a:lnTo>
                <a:lnTo>
                  <a:pt x="348482" y="3924"/>
                </a:lnTo>
                <a:lnTo>
                  <a:pt x="394619" y="15286"/>
                </a:lnTo>
                <a:lnTo>
                  <a:pt x="437641" y="33469"/>
                </a:lnTo>
                <a:lnTo>
                  <a:pt x="476930" y="57854"/>
                </a:lnTo>
                <a:lnTo>
                  <a:pt x="511868" y="87825"/>
                </a:lnTo>
                <a:lnTo>
                  <a:pt x="541839" y="122763"/>
                </a:lnTo>
                <a:lnTo>
                  <a:pt x="566224" y="162052"/>
                </a:lnTo>
                <a:lnTo>
                  <a:pt x="584407" y="205074"/>
                </a:lnTo>
                <a:lnTo>
                  <a:pt x="595769" y="251211"/>
                </a:lnTo>
                <a:lnTo>
                  <a:pt x="599694" y="299847"/>
                </a:lnTo>
                <a:lnTo>
                  <a:pt x="595769" y="348482"/>
                </a:lnTo>
                <a:lnTo>
                  <a:pt x="584407" y="394619"/>
                </a:lnTo>
                <a:lnTo>
                  <a:pt x="566224" y="437641"/>
                </a:lnTo>
                <a:lnTo>
                  <a:pt x="541839" y="476930"/>
                </a:lnTo>
                <a:lnTo>
                  <a:pt x="511868" y="511868"/>
                </a:lnTo>
                <a:lnTo>
                  <a:pt x="476930" y="541839"/>
                </a:lnTo>
                <a:lnTo>
                  <a:pt x="437641" y="566224"/>
                </a:lnTo>
                <a:lnTo>
                  <a:pt x="394619" y="584407"/>
                </a:lnTo>
                <a:lnTo>
                  <a:pt x="348482" y="595769"/>
                </a:lnTo>
                <a:lnTo>
                  <a:pt x="299847" y="599694"/>
                </a:lnTo>
                <a:lnTo>
                  <a:pt x="251211" y="595769"/>
                </a:lnTo>
                <a:lnTo>
                  <a:pt x="205074" y="584407"/>
                </a:lnTo>
                <a:lnTo>
                  <a:pt x="162052" y="566224"/>
                </a:lnTo>
                <a:lnTo>
                  <a:pt x="122763" y="541839"/>
                </a:lnTo>
                <a:lnTo>
                  <a:pt x="87825" y="511868"/>
                </a:lnTo>
                <a:lnTo>
                  <a:pt x="57854" y="476930"/>
                </a:lnTo>
                <a:lnTo>
                  <a:pt x="33469" y="437641"/>
                </a:lnTo>
                <a:lnTo>
                  <a:pt x="15286" y="394619"/>
                </a:lnTo>
                <a:lnTo>
                  <a:pt x="3924" y="348482"/>
                </a:lnTo>
                <a:lnTo>
                  <a:pt x="0" y="299847"/>
                </a:lnTo>
                <a:close/>
              </a:path>
            </a:pathLst>
          </a:custGeom>
          <a:ln w="47625">
            <a:solidFill>
              <a:srgbClr val="41C5E9"/>
            </a:solidFill>
          </a:ln>
        </p:spPr>
        <p:txBody>
          <a:bodyPr wrap="square" lIns="0" tIns="0" rIns="0" bIns="0" rtlCol="0"/>
          <a:lstStyle/>
          <a:p>
            <a:endParaRPr/>
          </a:p>
        </p:txBody>
      </p:sp>
      <p:sp>
        <p:nvSpPr>
          <p:cNvPr id="45" name="object 45"/>
          <p:cNvSpPr/>
          <p:nvPr/>
        </p:nvSpPr>
        <p:spPr>
          <a:xfrm>
            <a:off x="6248780" y="2899029"/>
            <a:ext cx="600710" cy="600075"/>
          </a:xfrm>
          <a:custGeom>
            <a:avLst/>
            <a:gdLst/>
            <a:ahLst/>
            <a:cxnLst/>
            <a:rect l="l" t="t" r="r" b="b"/>
            <a:pathLst>
              <a:path w="600709" h="600075">
                <a:moveTo>
                  <a:pt x="300228" y="0"/>
                </a:moveTo>
                <a:lnTo>
                  <a:pt x="251529" y="3924"/>
                </a:lnTo>
                <a:lnTo>
                  <a:pt x="205332" y="15286"/>
                </a:lnTo>
                <a:lnTo>
                  <a:pt x="162256" y="33469"/>
                </a:lnTo>
                <a:lnTo>
                  <a:pt x="122917" y="57854"/>
                </a:lnTo>
                <a:lnTo>
                  <a:pt x="87934" y="87825"/>
                </a:lnTo>
                <a:lnTo>
                  <a:pt x="57926" y="122763"/>
                </a:lnTo>
                <a:lnTo>
                  <a:pt x="33510" y="162052"/>
                </a:lnTo>
                <a:lnTo>
                  <a:pt x="15305" y="205074"/>
                </a:lnTo>
                <a:lnTo>
                  <a:pt x="3929" y="251211"/>
                </a:lnTo>
                <a:lnTo>
                  <a:pt x="0" y="299847"/>
                </a:lnTo>
                <a:lnTo>
                  <a:pt x="3929" y="348482"/>
                </a:lnTo>
                <a:lnTo>
                  <a:pt x="15305" y="394619"/>
                </a:lnTo>
                <a:lnTo>
                  <a:pt x="33510" y="437641"/>
                </a:lnTo>
                <a:lnTo>
                  <a:pt x="57926" y="476930"/>
                </a:lnTo>
                <a:lnTo>
                  <a:pt x="87934" y="511868"/>
                </a:lnTo>
                <a:lnTo>
                  <a:pt x="122917" y="541839"/>
                </a:lnTo>
                <a:lnTo>
                  <a:pt x="162256" y="566224"/>
                </a:lnTo>
                <a:lnTo>
                  <a:pt x="205332" y="584407"/>
                </a:lnTo>
                <a:lnTo>
                  <a:pt x="251529" y="595769"/>
                </a:lnTo>
                <a:lnTo>
                  <a:pt x="300228" y="599694"/>
                </a:lnTo>
                <a:lnTo>
                  <a:pt x="348926" y="595769"/>
                </a:lnTo>
                <a:lnTo>
                  <a:pt x="395123" y="584407"/>
                </a:lnTo>
                <a:lnTo>
                  <a:pt x="438199" y="566224"/>
                </a:lnTo>
                <a:lnTo>
                  <a:pt x="477538" y="541839"/>
                </a:lnTo>
                <a:lnTo>
                  <a:pt x="512521" y="511868"/>
                </a:lnTo>
                <a:lnTo>
                  <a:pt x="542529" y="476930"/>
                </a:lnTo>
                <a:lnTo>
                  <a:pt x="566945" y="437641"/>
                </a:lnTo>
                <a:lnTo>
                  <a:pt x="585150" y="394619"/>
                </a:lnTo>
                <a:lnTo>
                  <a:pt x="596526" y="348482"/>
                </a:lnTo>
                <a:lnTo>
                  <a:pt x="600456" y="299847"/>
                </a:lnTo>
                <a:lnTo>
                  <a:pt x="596526" y="251211"/>
                </a:lnTo>
                <a:lnTo>
                  <a:pt x="585150" y="205074"/>
                </a:lnTo>
                <a:lnTo>
                  <a:pt x="566945" y="162052"/>
                </a:lnTo>
                <a:lnTo>
                  <a:pt x="542529" y="122763"/>
                </a:lnTo>
                <a:lnTo>
                  <a:pt x="512521" y="87825"/>
                </a:lnTo>
                <a:lnTo>
                  <a:pt x="477538" y="57854"/>
                </a:lnTo>
                <a:lnTo>
                  <a:pt x="438199" y="33469"/>
                </a:lnTo>
                <a:lnTo>
                  <a:pt x="395123" y="15286"/>
                </a:lnTo>
                <a:lnTo>
                  <a:pt x="348926" y="3924"/>
                </a:lnTo>
                <a:lnTo>
                  <a:pt x="300228" y="0"/>
                </a:lnTo>
                <a:close/>
              </a:path>
            </a:pathLst>
          </a:custGeom>
          <a:solidFill>
            <a:srgbClr val="E8EAE4"/>
          </a:solidFill>
        </p:spPr>
        <p:txBody>
          <a:bodyPr wrap="square" lIns="0" tIns="0" rIns="0" bIns="0" rtlCol="0"/>
          <a:lstStyle/>
          <a:p>
            <a:endParaRPr/>
          </a:p>
        </p:txBody>
      </p:sp>
      <p:sp>
        <p:nvSpPr>
          <p:cNvPr id="46" name="object 46"/>
          <p:cNvSpPr/>
          <p:nvPr/>
        </p:nvSpPr>
        <p:spPr>
          <a:xfrm>
            <a:off x="6248780" y="2899029"/>
            <a:ext cx="600710" cy="600075"/>
          </a:xfrm>
          <a:custGeom>
            <a:avLst/>
            <a:gdLst/>
            <a:ahLst/>
            <a:cxnLst/>
            <a:rect l="l" t="t" r="r" b="b"/>
            <a:pathLst>
              <a:path w="600709" h="600075">
                <a:moveTo>
                  <a:pt x="0" y="299847"/>
                </a:moveTo>
                <a:lnTo>
                  <a:pt x="3929" y="251211"/>
                </a:lnTo>
                <a:lnTo>
                  <a:pt x="15305" y="205074"/>
                </a:lnTo>
                <a:lnTo>
                  <a:pt x="33510" y="162052"/>
                </a:lnTo>
                <a:lnTo>
                  <a:pt x="57926" y="122763"/>
                </a:lnTo>
                <a:lnTo>
                  <a:pt x="87934" y="87825"/>
                </a:lnTo>
                <a:lnTo>
                  <a:pt x="122917" y="57854"/>
                </a:lnTo>
                <a:lnTo>
                  <a:pt x="162256" y="33469"/>
                </a:lnTo>
                <a:lnTo>
                  <a:pt x="205332" y="15286"/>
                </a:lnTo>
                <a:lnTo>
                  <a:pt x="251529" y="3924"/>
                </a:lnTo>
                <a:lnTo>
                  <a:pt x="300228" y="0"/>
                </a:lnTo>
                <a:lnTo>
                  <a:pt x="348926" y="3924"/>
                </a:lnTo>
                <a:lnTo>
                  <a:pt x="395123" y="15286"/>
                </a:lnTo>
                <a:lnTo>
                  <a:pt x="438199" y="33469"/>
                </a:lnTo>
                <a:lnTo>
                  <a:pt x="477538" y="57854"/>
                </a:lnTo>
                <a:lnTo>
                  <a:pt x="512521" y="87825"/>
                </a:lnTo>
                <a:lnTo>
                  <a:pt x="542529" y="122763"/>
                </a:lnTo>
                <a:lnTo>
                  <a:pt x="566945" y="162052"/>
                </a:lnTo>
                <a:lnTo>
                  <a:pt x="585150" y="205074"/>
                </a:lnTo>
                <a:lnTo>
                  <a:pt x="596526" y="251211"/>
                </a:lnTo>
                <a:lnTo>
                  <a:pt x="600456" y="299847"/>
                </a:lnTo>
                <a:lnTo>
                  <a:pt x="596526" y="348482"/>
                </a:lnTo>
                <a:lnTo>
                  <a:pt x="585150" y="394619"/>
                </a:lnTo>
                <a:lnTo>
                  <a:pt x="566945" y="437641"/>
                </a:lnTo>
                <a:lnTo>
                  <a:pt x="542529" y="476930"/>
                </a:lnTo>
                <a:lnTo>
                  <a:pt x="512521" y="511868"/>
                </a:lnTo>
                <a:lnTo>
                  <a:pt x="477538" y="541839"/>
                </a:lnTo>
                <a:lnTo>
                  <a:pt x="438199" y="566224"/>
                </a:lnTo>
                <a:lnTo>
                  <a:pt x="395123" y="584407"/>
                </a:lnTo>
                <a:lnTo>
                  <a:pt x="348926" y="595769"/>
                </a:lnTo>
                <a:lnTo>
                  <a:pt x="300228" y="599694"/>
                </a:lnTo>
                <a:lnTo>
                  <a:pt x="251529" y="595769"/>
                </a:lnTo>
                <a:lnTo>
                  <a:pt x="205332" y="584407"/>
                </a:lnTo>
                <a:lnTo>
                  <a:pt x="162256" y="566224"/>
                </a:lnTo>
                <a:lnTo>
                  <a:pt x="122917" y="541839"/>
                </a:lnTo>
                <a:lnTo>
                  <a:pt x="87934" y="511868"/>
                </a:lnTo>
                <a:lnTo>
                  <a:pt x="57926" y="476930"/>
                </a:lnTo>
                <a:lnTo>
                  <a:pt x="33510" y="437641"/>
                </a:lnTo>
                <a:lnTo>
                  <a:pt x="15305" y="394619"/>
                </a:lnTo>
                <a:lnTo>
                  <a:pt x="3929" y="348482"/>
                </a:lnTo>
                <a:lnTo>
                  <a:pt x="0" y="299847"/>
                </a:lnTo>
                <a:close/>
              </a:path>
            </a:pathLst>
          </a:custGeom>
          <a:ln w="47625">
            <a:solidFill>
              <a:srgbClr val="41C5E9"/>
            </a:solidFill>
          </a:ln>
        </p:spPr>
        <p:txBody>
          <a:bodyPr wrap="square" lIns="0" tIns="0" rIns="0" bIns="0" rtlCol="0"/>
          <a:lstStyle/>
          <a:p>
            <a:endParaRPr/>
          </a:p>
        </p:txBody>
      </p:sp>
      <p:sp>
        <p:nvSpPr>
          <p:cNvPr id="47" name="object 47"/>
          <p:cNvSpPr/>
          <p:nvPr/>
        </p:nvSpPr>
        <p:spPr>
          <a:xfrm>
            <a:off x="8172068" y="2899029"/>
            <a:ext cx="600710" cy="600075"/>
          </a:xfrm>
          <a:custGeom>
            <a:avLst/>
            <a:gdLst/>
            <a:ahLst/>
            <a:cxnLst/>
            <a:rect l="l" t="t" r="r" b="b"/>
            <a:pathLst>
              <a:path w="600709" h="600075">
                <a:moveTo>
                  <a:pt x="300228" y="0"/>
                </a:moveTo>
                <a:lnTo>
                  <a:pt x="251529" y="3924"/>
                </a:lnTo>
                <a:lnTo>
                  <a:pt x="205332" y="15286"/>
                </a:lnTo>
                <a:lnTo>
                  <a:pt x="162256" y="33469"/>
                </a:lnTo>
                <a:lnTo>
                  <a:pt x="122917" y="57854"/>
                </a:lnTo>
                <a:lnTo>
                  <a:pt x="87934" y="87825"/>
                </a:lnTo>
                <a:lnTo>
                  <a:pt x="57926" y="122763"/>
                </a:lnTo>
                <a:lnTo>
                  <a:pt x="33510" y="162052"/>
                </a:lnTo>
                <a:lnTo>
                  <a:pt x="15305" y="205074"/>
                </a:lnTo>
                <a:lnTo>
                  <a:pt x="3929" y="251211"/>
                </a:lnTo>
                <a:lnTo>
                  <a:pt x="0" y="299847"/>
                </a:lnTo>
                <a:lnTo>
                  <a:pt x="3929" y="348482"/>
                </a:lnTo>
                <a:lnTo>
                  <a:pt x="15305" y="394619"/>
                </a:lnTo>
                <a:lnTo>
                  <a:pt x="33510" y="437641"/>
                </a:lnTo>
                <a:lnTo>
                  <a:pt x="57926" y="476930"/>
                </a:lnTo>
                <a:lnTo>
                  <a:pt x="87934" y="511868"/>
                </a:lnTo>
                <a:lnTo>
                  <a:pt x="122917" y="541839"/>
                </a:lnTo>
                <a:lnTo>
                  <a:pt x="162256" y="566224"/>
                </a:lnTo>
                <a:lnTo>
                  <a:pt x="205332" y="584407"/>
                </a:lnTo>
                <a:lnTo>
                  <a:pt x="251529" y="595769"/>
                </a:lnTo>
                <a:lnTo>
                  <a:pt x="300228" y="599694"/>
                </a:lnTo>
                <a:lnTo>
                  <a:pt x="348926" y="595769"/>
                </a:lnTo>
                <a:lnTo>
                  <a:pt x="395123" y="584407"/>
                </a:lnTo>
                <a:lnTo>
                  <a:pt x="438199" y="566224"/>
                </a:lnTo>
                <a:lnTo>
                  <a:pt x="477538" y="541839"/>
                </a:lnTo>
                <a:lnTo>
                  <a:pt x="512521" y="511868"/>
                </a:lnTo>
                <a:lnTo>
                  <a:pt x="542529" y="476930"/>
                </a:lnTo>
                <a:lnTo>
                  <a:pt x="566945" y="437641"/>
                </a:lnTo>
                <a:lnTo>
                  <a:pt x="585150" y="394619"/>
                </a:lnTo>
                <a:lnTo>
                  <a:pt x="596526" y="348482"/>
                </a:lnTo>
                <a:lnTo>
                  <a:pt x="600456" y="299847"/>
                </a:lnTo>
                <a:lnTo>
                  <a:pt x="596526" y="251211"/>
                </a:lnTo>
                <a:lnTo>
                  <a:pt x="585150" y="205074"/>
                </a:lnTo>
                <a:lnTo>
                  <a:pt x="566945" y="162052"/>
                </a:lnTo>
                <a:lnTo>
                  <a:pt x="542529" y="122763"/>
                </a:lnTo>
                <a:lnTo>
                  <a:pt x="512521" y="87825"/>
                </a:lnTo>
                <a:lnTo>
                  <a:pt x="477538" y="57854"/>
                </a:lnTo>
                <a:lnTo>
                  <a:pt x="438199" y="33469"/>
                </a:lnTo>
                <a:lnTo>
                  <a:pt x="395123" y="15286"/>
                </a:lnTo>
                <a:lnTo>
                  <a:pt x="348926" y="3924"/>
                </a:lnTo>
                <a:lnTo>
                  <a:pt x="300228" y="0"/>
                </a:lnTo>
                <a:close/>
              </a:path>
            </a:pathLst>
          </a:custGeom>
          <a:solidFill>
            <a:srgbClr val="E8EAE4"/>
          </a:solidFill>
        </p:spPr>
        <p:txBody>
          <a:bodyPr wrap="square" lIns="0" tIns="0" rIns="0" bIns="0" rtlCol="0"/>
          <a:lstStyle/>
          <a:p>
            <a:endParaRPr/>
          </a:p>
        </p:txBody>
      </p:sp>
      <p:sp>
        <p:nvSpPr>
          <p:cNvPr id="48" name="object 48"/>
          <p:cNvSpPr/>
          <p:nvPr/>
        </p:nvSpPr>
        <p:spPr>
          <a:xfrm>
            <a:off x="8172068" y="2899029"/>
            <a:ext cx="600710" cy="600075"/>
          </a:xfrm>
          <a:custGeom>
            <a:avLst/>
            <a:gdLst/>
            <a:ahLst/>
            <a:cxnLst/>
            <a:rect l="l" t="t" r="r" b="b"/>
            <a:pathLst>
              <a:path w="600709" h="600075">
                <a:moveTo>
                  <a:pt x="0" y="299847"/>
                </a:moveTo>
                <a:lnTo>
                  <a:pt x="3929" y="251211"/>
                </a:lnTo>
                <a:lnTo>
                  <a:pt x="15305" y="205074"/>
                </a:lnTo>
                <a:lnTo>
                  <a:pt x="33510" y="162052"/>
                </a:lnTo>
                <a:lnTo>
                  <a:pt x="57926" y="122763"/>
                </a:lnTo>
                <a:lnTo>
                  <a:pt x="87934" y="87825"/>
                </a:lnTo>
                <a:lnTo>
                  <a:pt x="122917" y="57854"/>
                </a:lnTo>
                <a:lnTo>
                  <a:pt x="162256" y="33469"/>
                </a:lnTo>
                <a:lnTo>
                  <a:pt x="205332" y="15286"/>
                </a:lnTo>
                <a:lnTo>
                  <a:pt x="251529" y="3924"/>
                </a:lnTo>
                <a:lnTo>
                  <a:pt x="300228" y="0"/>
                </a:lnTo>
                <a:lnTo>
                  <a:pt x="348926" y="3924"/>
                </a:lnTo>
                <a:lnTo>
                  <a:pt x="395123" y="15286"/>
                </a:lnTo>
                <a:lnTo>
                  <a:pt x="438199" y="33469"/>
                </a:lnTo>
                <a:lnTo>
                  <a:pt x="477538" y="57854"/>
                </a:lnTo>
                <a:lnTo>
                  <a:pt x="512521" y="87825"/>
                </a:lnTo>
                <a:lnTo>
                  <a:pt x="542529" y="122763"/>
                </a:lnTo>
                <a:lnTo>
                  <a:pt x="566945" y="162052"/>
                </a:lnTo>
                <a:lnTo>
                  <a:pt x="585150" y="205074"/>
                </a:lnTo>
                <a:lnTo>
                  <a:pt x="596526" y="251211"/>
                </a:lnTo>
                <a:lnTo>
                  <a:pt x="600456" y="299847"/>
                </a:lnTo>
                <a:lnTo>
                  <a:pt x="596526" y="348482"/>
                </a:lnTo>
                <a:lnTo>
                  <a:pt x="585150" y="394619"/>
                </a:lnTo>
                <a:lnTo>
                  <a:pt x="566945" y="437641"/>
                </a:lnTo>
                <a:lnTo>
                  <a:pt x="542529" y="476930"/>
                </a:lnTo>
                <a:lnTo>
                  <a:pt x="512521" y="511868"/>
                </a:lnTo>
                <a:lnTo>
                  <a:pt x="477538" y="541839"/>
                </a:lnTo>
                <a:lnTo>
                  <a:pt x="438199" y="566224"/>
                </a:lnTo>
                <a:lnTo>
                  <a:pt x="395123" y="584407"/>
                </a:lnTo>
                <a:lnTo>
                  <a:pt x="348926" y="595769"/>
                </a:lnTo>
                <a:lnTo>
                  <a:pt x="300228" y="599694"/>
                </a:lnTo>
                <a:lnTo>
                  <a:pt x="251529" y="595769"/>
                </a:lnTo>
                <a:lnTo>
                  <a:pt x="205332" y="584407"/>
                </a:lnTo>
                <a:lnTo>
                  <a:pt x="162256" y="566224"/>
                </a:lnTo>
                <a:lnTo>
                  <a:pt x="122917" y="541839"/>
                </a:lnTo>
                <a:lnTo>
                  <a:pt x="87934" y="511868"/>
                </a:lnTo>
                <a:lnTo>
                  <a:pt x="57926" y="476930"/>
                </a:lnTo>
                <a:lnTo>
                  <a:pt x="33510" y="437641"/>
                </a:lnTo>
                <a:lnTo>
                  <a:pt x="15305" y="394619"/>
                </a:lnTo>
                <a:lnTo>
                  <a:pt x="3929" y="348482"/>
                </a:lnTo>
                <a:lnTo>
                  <a:pt x="0" y="299847"/>
                </a:lnTo>
                <a:close/>
              </a:path>
            </a:pathLst>
          </a:custGeom>
          <a:ln w="47625">
            <a:solidFill>
              <a:srgbClr val="41C5E9"/>
            </a:solidFill>
          </a:ln>
        </p:spPr>
        <p:txBody>
          <a:bodyPr wrap="square" lIns="0" tIns="0" rIns="0" bIns="0" rtlCol="0"/>
          <a:lstStyle/>
          <a:p>
            <a:endParaRPr/>
          </a:p>
        </p:txBody>
      </p:sp>
      <p:sp>
        <p:nvSpPr>
          <p:cNvPr id="49" name="object 49"/>
          <p:cNvSpPr txBox="1"/>
          <p:nvPr/>
        </p:nvSpPr>
        <p:spPr>
          <a:xfrm>
            <a:off x="2619434" y="2915850"/>
            <a:ext cx="258445" cy="513080"/>
          </a:xfrm>
          <a:prstGeom prst="rect">
            <a:avLst/>
          </a:prstGeom>
        </p:spPr>
        <p:txBody>
          <a:bodyPr vert="horz" wrap="square" lIns="0" tIns="12700" rIns="0" bIns="0" rtlCol="0">
            <a:spAutoFit/>
          </a:bodyPr>
          <a:lstStyle/>
          <a:p>
            <a:pPr marL="12700">
              <a:lnSpc>
                <a:spcPct val="100000"/>
              </a:lnSpc>
              <a:spcBef>
                <a:spcPts val="100"/>
              </a:spcBef>
            </a:pPr>
            <a:r>
              <a:rPr sz="3200" b="1" spc="50" dirty="0">
                <a:solidFill>
                  <a:srgbClr val="40C5E9"/>
                </a:solidFill>
                <a:latin typeface="Arial"/>
                <a:cs typeface="Arial"/>
              </a:rPr>
              <a:t>1</a:t>
            </a:r>
            <a:endParaRPr sz="3200">
              <a:latin typeface="Arial"/>
              <a:cs typeface="Arial"/>
            </a:endParaRPr>
          </a:p>
        </p:txBody>
      </p:sp>
      <p:sp>
        <p:nvSpPr>
          <p:cNvPr id="50" name="object 50"/>
          <p:cNvSpPr txBox="1">
            <a:spLocks noGrp="1"/>
          </p:cNvSpPr>
          <p:nvPr>
            <p:ph type="title"/>
          </p:nvPr>
        </p:nvSpPr>
        <p:spPr>
          <a:xfrm>
            <a:off x="4542678" y="2915850"/>
            <a:ext cx="860425" cy="513080"/>
          </a:xfrm>
          <a:prstGeom prst="rect">
            <a:avLst/>
          </a:prstGeom>
        </p:spPr>
        <p:txBody>
          <a:bodyPr vert="horz" wrap="square" lIns="0" tIns="12700" rIns="0" bIns="0" rtlCol="0">
            <a:spAutoFit/>
          </a:bodyPr>
          <a:lstStyle/>
          <a:p>
            <a:pPr marL="12700">
              <a:lnSpc>
                <a:spcPct val="100000"/>
              </a:lnSpc>
              <a:spcBef>
                <a:spcPts val="100"/>
              </a:spcBef>
            </a:pPr>
            <a:r>
              <a:rPr lang="en-US" sz="3200" b="1" spc="-5" dirty="0">
                <a:solidFill>
                  <a:srgbClr val="40C5E9"/>
                </a:solidFill>
                <a:latin typeface="Arial"/>
                <a:cs typeface="Arial"/>
              </a:rPr>
              <a:t>2</a:t>
            </a:r>
            <a:endParaRPr sz="3200" dirty="0">
              <a:latin typeface="Arial"/>
              <a:cs typeface="Arial"/>
            </a:endParaRPr>
          </a:p>
        </p:txBody>
      </p:sp>
      <p:sp>
        <p:nvSpPr>
          <p:cNvPr id="51" name="object 51"/>
          <p:cNvSpPr txBox="1"/>
          <p:nvPr/>
        </p:nvSpPr>
        <p:spPr>
          <a:xfrm>
            <a:off x="6432936" y="2915848"/>
            <a:ext cx="258445" cy="513080"/>
          </a:xfrm>
          <a:prstGeom prst="rect">
            <a:avLst/>
          </a:prstGeom>
        </p:spPr>
        <p:txBody>
          <a:bodyPr vert="horz" wrap="square" lIns="0" tIns="12700" rIns="0" bIns="0" rtlCol="0">
            <a:spAutoFit/>
          </a:bodyPr>
          <a:lstStyle/>
          <a:p>
            <a:pPr marL="12700">
              <a:lnSpc>
                <a:spcPct val="100000"/>
              </a:lnSpc>
              <a:spcBef>
                <a:spcPts val="100"/>
              </a:spcBef>
            </a:pPr>
            <a:r>
              <a:rPr sz="3200" b="1" spc="50" dirty="0">
                <a:solidFill>
                  <a:srgbClr val="40C5E9"/>
                </a:solidFill>
                <a:latin typeface="Arial"/>
                <a:cs typeface="Arial"/>
              </a:rPr>
              <a:t>3</a:t>
            </a:r>
            <a:endParaRPr sz="3200">
              <a:latin typeface="Arial"/>
              <a:cs typeface="Arial"/>
            </a:endParaRPr>
          </a:p>
        </p:txBody>
      </p:sp>
      <p:sp>
        <p:nvSpPr>
          <p:cNvPr id="52" name="object 52"/>
          <p:cNvSpPr txBox="1"/>
          <p:nvPr/>
        </p:nvSpPr>
        <p:spPr>
          <a:xfrm>
            <a:off x="8356179" y="2915847"/>
            <a:ext cx="258445" cy="513080"/>
          </a:xfrm>
          <a:prstGeom prst="rect">
            <a:avLst/>
          </a:prstGeom>
        </p:spPr>
        <p:txBody>
          <a:bodyPr vert="horz" wrap="square" lIns="0" tIns="12700" rIns="0" bIns="0" rtlCol="0">
            <a:spAutoFit/>
          </a:bodyPr>
          <a:lstStyle/>
          <a:p>
            <a:pPr marL="12700">
              <a:lnSpc>
                <a:spcPct val="100000"/>
              </a:lnSpc>
              <a:spcBef>
                <a:spcPts val="100"/>
              </a:spcBef>
            </a:pPr>
            <a:r>
              <a:rPr sz="3200" b="1" spc="50" dirty="0">
                <a:solidFill>
                  <a:srgbClr val="40C5E9"/>
                </a:solidFill>
                <a:latin typeface="Arial"/>
                <a:cs typeface="Arial"/>
              </a:rPr>
              <a:t>4</a:t>
            </a:r>
            <a:endParaRPr sz="3200">
              <a:latin typeface="Arial"/>
              <a:cs typeface="Arial"/>
            </a:endParaRPr>
          </a:p>
        </p:txBody>
      </p:sp>
      <p:sp>
        <p:nvSpPr>
          <p:cNvPr id="53" name="object 53"/>
          <p:cNvSpPr txBox="1"/>
          <p:nvPr/>
        </p:nvSpPr>
        <p:spPr>
          <a:xfrm>
            <a:off x="2422526" y="3625417"/>
            <a:ext cx="1386266" cy="580544"/>
          </a:xfrm>
          <a:prstGeom prst="rect">
            <a:avLst/>
          </a:prstGeom>
        </p:spPr>
        <p:txBody>
          <a:bodyPr vert="horz" wrap="square" lIns="0" tIns="12700" rIns="0" bIns="0" rtlCol="0">
            <a:spAutoFit/>
          </a:bodyPr>
          <a:lstStyle/>
          <a:p>
            <a:pPr marL="12700" marR="5080">
              <a:lnSpc>
                <a:spcPct val="128000"/>
              </a:lnSpc>
              <a:spcBef>
                <a:spcPts val="100"/>
              </a:spcBef>
            </a:pPr>
            <a:r>
              <a:rPr lang="es-ES" sz="1500" spc="-80" dirty="0">
                <a:solidFill>
                  <a:srgbClr val="1F1F1F"/>
                </a:solidFill>
                <a:latin typeface="Arial Black"/>
                <a:cs typeface="Arial Black"/>
              </a:rPr>
              <a:t>Antecedentes </a:t>
            </a:r>
            <a:r>
              <a:rPr sz="1500" spc="-80" dirty="0">
                <a:solidFill>
                  <a:srgbClr val="1F1F1F"/>
                </a:solidFill>
                <a:latin typeface="Arial Black"/>
                <a:cs typeface="Arial Black"/>
              </a:rPr>
              <a:t> </a:t>
            </a:r>
            <a:r>
              <a:rPr sz="1500" spc="-155" dirty="0">
                <a:solidFill>
                  <a:srgbClr val="1F1F1F"/>
                </a:solidFill>
                <a:latin typeface="Arial Black"/>
                <a:cs typeface="Arial Black"/>
              </a:rPr>
              <a:t>e  </a:t>
            </a:r>
            <a:r>
              <a:rPr sz="1500" spc="-145" dirty="0">
                <a:solidFill>
                  <a:srgbClr val="1F1F1F"/>
                </a:solidFill>
                <a:latin typeface="Arial Black"/>
                <a:cs typeface="Arial Black"/>
              </a:rPr>
              <a:t>motivação</a:t>
            </a:r>
            <a:endParaRPr sz="1500" dirty="0">
              <a:latin typeface="Arial Black"/>
              <a:cs typeface="Arial Black"/>
            </a:endParaRPr>
          </a:p>
        </p:txBody>
      </p:sp>
      <p:sp>
        <p:nvSpPr>
          <p:cNvPr id="54" name="object 54"/>
          <p:cNvSpPr txBox="1"/>
          <p:nvPr/>
        </p:nvSpPr>
        <p:spPr>
          <a:xfrm>
            <a:off x="4115440" y="3778430"/>
            <a:ext cx="1386266" cy="474489"/>
          </a:xfrm>
          <a:prstGeom prst="rect">
            <a:avLst/>
          </a:prstGeom>
        </p:spPr>
        <p:txBody>
          <a:bodyPr vert="horz" wrap="square" lIns="0" tIns="12700" rIns="0" bIns="0" rtlCol="0">
            <a:spAutoFit/>
          </a:bodyPr>
          <a:lstStyle/>
          <a:p>
            <a:pPr marL="25400" marR="103505">
              <a:lnSpc>
                <a:spcPct val="100000"/>
              </a:lnSpc>
            </a:pPr>
            <a:r>
              <a:rPr lang="pt-BR" sz="1500" spc="-80" dirty="0">
                <a:solidFill>
                  <a:srgbClr val="1F1F1F"/>
                </a:solidFill>
                <a:latin typeface="Arial Black"/>
              </a:rPr>
              <a:t>Métodos de</a:t>
            </a:r>
            <a:r>
              <a:rPr lang="pt-BR" sz="1400" spc="10" dirty="0">
                <a:latin typeface="Arial"/>
                <a:cs typeface="Arial"/>
              </a:rPr>
              <a:t> </a:t>
            </a:r>
            <a:r>
              <a:rPr lang="pt-BR" sz="1500" spc="-80" dirty="0">
                <a:solidFill>
                  <a:srgbClr val="1F1F1F"/>
                </a:solidFill>
                <a:latin typeface="Arial Black"/>
              </a:rPr>
              <a:t>atualização</a:t>
            </a:r>
          </a:p>
        </p:txBody>
      </p:sp>
      <p:sp>
        <p:nvSpPr>
          <p:cNvPr id="55" name="object 55"/>
          <p:cNvSpPr txBox="1"/>
          <p:nvPr/>
        </p:nvSpPr>
        <p:spPr>
          <a:xfrm>
            <a:off x="6225082" y="3625417"/>
            <a:ext cx="1419225" cy="1195705"/>
          </a:xfrm>
          <a:prstGeom prst="rect">
            <a:avLst/>
          </a:prstGeom>
        </p:spPr>
        <p:txBody>
          <a:bodyPr vert="horz" wrap="square" lIns="0" tIns="12700" rIns="0" bIns="0" rtlCol="0">
            <a:spAutoFit/>
          </a:bodyPr>
          <a:lstStyle/>
          <a:p>
            <a:pPr marL="12700" marR="5080">
              <a:lnSpc>
                <a:spcPct val="128000"/>
              </a:lnSpc>
              <a:spcBef>
                <a:spcPts val="100"/>
              </a:spcBef>
            </a:pPr>
            <a:r>
              <a:rPr sz="1500" spc="-140" dirty="0">
                <a:solidFill>
                  <a:srgbClr val="1F1F1F"/>
                </a:solidFill>
                <a:latin typeface="Arial Black"/>
                <a:cs typeface="Arial Black"/>
              </a:rPr>
              <a:t>Resultados:  mudanças </a:t>
            </a:r>
            <a:r>
              <a:rPr sz="1500" spc="-85" dirty="0">
                <a:solidFill>
                  <a:srgbClr val="1F1F1F"/>
                </a:solidFill>
                <a:latin typeface="Arial Black"/>
                <a:cs typeface="Arial Black"/>
              </a:rPr>
              <a:t>no  </a:t>
            </a:r>
            <a:r>
              <a:rPr sz="1500" spc="-125" dirty="0">
                <a:solidFill>
                  <a:srgbClr val="1F1F1F"/>
                </a:solidFill>
                <a:latin typeface="Arial Black"/>
                <a:cs typeface="Arial Black"/>
              </a:rPr>
              <a:t>conteúdo </a:t>
            </a:r>
            <a:r>
              <a:rPr sz="1500" spc="-155" dirty="0">
                <a:solidFill>
                  <a:srgbClr val="1F1F1F"/>
                </a:solidFill>
                <a:latin typeface="Arial Black"/>
                <a:cs typeface="Arial Black"/>
              </a:rPr>
              <a:t>e </a:t>
            </a:r>
            <a:r>
              <a:rPr lang="en-US" sz="1500" spc="-155" dirty="0">
                <a:solidFill>
                  <a:srgbClr val="1F1F1F"/>
                </a:solidFill>
                <a:latin typeface="Arial Black"/>
                <a:cs typeface="Arial Black"/>
              </a:rPr>
              <a:t>n</a:t>
            </a:r>
            <a:r>
              <a:rPr lang="es-ES" sz="1500" spc="-155" dirty="0">
                <a:solidFill>
                  <a:srgbClr val="1F1F1F"/>
                </a:solidFill>
                <a:latin typeface="Arial Black"/>
                <a:cs typeface="Arial Black"/>
              </a:rPr>
              <a:t>a</a:t>
            </a:r>
            <a:r>
              <a:rPr sz="1500" spc="-95" dirty="0">
                <a:solidFill>
                  <a:srgbClr val="1F1F1F"/>
                </a:solidFill>
                <a:latin typeface="Arial Black"/>
                <a:cs typeface="Arial Black"/>
              </a:rPr>
              <a:t>  </a:t>
            </a:r>
            <a:r>
              <a:rPr sz="1500" spc="-135" dirty="0">
                <a:solidFill>
                  <a:srgbClr val="1F1F1F"/>
                </a:solidFill>
                <a:latin typeface="Arial Black"/>
                <a:cs typeface="Arial Black"/>
              </a:rPr>
              <a:t>implementação</a:t>
            </a:r>
            <a:endParaRPr sz="1500" dirty="0">
              <a:latin typeface="Arial Black"/>
              <a:cs typeface="Arial Black"/>
            </a:endParaRPr>
          </a:p>
        </p:txBody>
      </p:sp>
      <p:sp>
        <p:nvSpPr>
          <p:cNvPr id="56" name="object 56"/>
          <p:cNvSpPr txBox="1"/>
          <p:nvPr/>
        </p:nvSpPr>
        <p:spPr>
          <a:xfrm>
            <a:off x="8159319" y="3688249"/>
            <a:ext cx="859155" cy="238760"/>
          </a:xfrm>
          <a:prstGeom prst="rect">
            <a:avLst/>
          </a:prstGeom>
        </p:spPr>
        <p:txBody>
          <a:bodyPr vert="horz" wrap="square" lIns="0" tIns="12700" rIns="0" bIns="0" rtlCol="0">
            <a:spAutoFit/>
          </a:bodyPr>
          <a:lstStyle/>
          <a:p>
            <a:pPr marL="12700">
              <a:lnSpc>
                <a:spcPct val="100000"/>
              </a:lnSpc>
              <a:spcBef>
                <a:spcPts val="100"/>
              </a:spcBef>
            </a:pPr>
            <a:r>
              <a:rPr sz="1400" spc="-145" dirty="0">
                <a:solidFill>
                  <a:srgbClr val="1F1F1F"/>
                </a:solidFill>
                <a:latin typeface="Arial Black"/>
                <a:cs typeface="Arial Black"/>
              </a:rPr>
              <a:t>Discussão</a:t>
            </a:r>
            <a:endParaRPr sz="1400">
              <a:latin typeface="Arial Black"/>
              <a:cs typeface="Arial Black"/>
            </a:endParaRPr>
          </a:p>
        </p:txBody>
      </p:sp>
      <p:sp>
        <p:nvSpPr>
          <p:cNvPr id="57" name="object 57"/>
          <p:cNvSpPr/>
          <p:nvPr/>
        </p:nvSpPr>
        <p:spPr>
          <a:xfrm>
            <a:off x="12611" y="88813"/>
            <a:ext cx="228777" cy="228777"/>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50748" y="1123188"/>
            <a:ext cx="3115055" cy="255421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572109" y="1688927"/>
            <a:ext cx="229870" cy="349250"/>
          </a:xfrm>
          <a:custGeom>
            <a:avLst/>
            <a:gdLst/>
            <a:ahLst/>
            <a:cxnLst/>
            <a:rect l="l" t="t" r="r" b="b"/>
            <a:pathLst>
              <a:path w="229869" h="349250">
                <a:moveTo>
                  <a:pt x="0" y="94005"/>
                </a:moveTo>
                <a:lnTo>
                  <a:pt x="0" y="25524"/>
                </a:lnTo>
                <a:lnTo>
                  <a:pt x="2007" y="15592"/>
                </a:lnTo>
                <a:lnTo>
                  <a:pt x="7481" y="7478"/>
                </a:lnTo>
                <a:lnTo>
                  <a:pt x="15598" y="2006"/>
                </a:lnTo>
                <a:lnTo>
                  <a:pt x="25534" y="0"/>
                </a:lnTo>
                <a:lnTo>
                  <a:pt x="27857" y="0"/>
                </a:lnTo>
                <a:lnTo>
                  <a:pt x="30155" y="331"/>
                </a:lnTo>
                <a:lnTo>
                  <a:pt x="32377" y="944"/>
                </a:lnTo>
                <a:lnTo>
                  <a:pt x="229808" y="55719"/>
                </a:lnTo>
                <a:lnTo>
                  <a:pt x="229808" y="349248"/>
                </a:lnTo>
                <a:lnTo>
                  <a:pt x="18691" y="290542"/>
                </a:lnTo>
                <a:lnTo>
                  <a:pt x="0" y="266064"/>
                </a:lnTo>
                <a:lnTo>
                  <a:pt x="0" y="170578"/>
                </a:lnTo>
              </a:path>
            </a:pathLst>
          </a:custGeom>
          <a:ln w="25531">
            <a:solidFill>
              <a:srgbClr val="555651"/>
            </a:solidFill>
          </a:ln>
        </p:spPr>
        <p:txBody>
          <a:bodyPr wrap="square" lIns="0" tIns="0" rIns="0" bIns="0" rtlCol="0"/>
          <a:lstStyle/>
          <a:p>
            <a:endParaRPr/>
          </a:p>
        </p:txBody>
      </p:sp>
      <p:sp>
        <p:nvSpPr>
          <p:cNvPr id="4" name="object 4"/>
          <p:cNvSpPr/>
          <p:nvPr/>
        </p:nvSpPr>
        <p:spPr>
          <a:xfrm>
            <a:off x="1801918" y="1859507"/>
            <a:ext cx="229870" cy="179070"/>
          </a:xfrm>
          <a:custGeom>
            <a:avLst/>
            <a:gdLst/>
            <a:ahLst/>
            <a:cxnLst/>
            <a:rect l="l" t="t" r="r" b="b"/>
            <a:pathLst>
              <a:path w="229869" h="179069">
                <a:moveTo>
                  <a:pt x="0" y="178669"/>
                </a:moveTo>
                <a:lnTo>
                  <a:pt x="211117" y="119963"/>
                </a:lnTo>
                <a:lnTo>
                  <a:pt x="229808" y="95486"/>
                </a:lnTo>
                <a:lnTo>
                  <a:pt x="229808" y="0"/>
                </a:lnTo>
              </a:path>
            </a:pathLst>
          </a:custGeom>
          <a:ln w="25528">
            <a:solidFill>
              <a:srgbClr val="555651"/>
            </a:solidFill>
          </a:ln>
        </p:spPr>
        <p:txBody>
          <a:bodyPr wrap="square" lIns="0" tIns="0" rIns="0" bIns="0" rtlCol="0"/>
          <a:lstStyle/>
          <a:p>
            <a:endParaRPr/>
          </a:p>
        </p:txBody>
      </p:sp>
      <p:sp>
        <p:nvSpPr>
          <p:cNvPr id="5" name="object 5"/>
          <p:cNvSpPr/>
          <p:nvPr/>
        </p:nvSpPr>
        <p:spPr>
          <a:xfrm>
            <a:off x="1801918" y="1688930"/>
            <a:ext cx="229870" cy="94615"/>
          </a:xfrm>
          <a:custGeom>
            <a:avLst/>
            <a:gdLst/>
            <a:ahLst/>
            <a:cxnLst/>
            <a:rect l="l" t="t" r="r" b="b"/>
            <a:pathLst>
              <a:path w="229869" h="94614">
                <a:moveTo>
                  <a:pt x="229808" y="94005"/>
                </a:moveTo>
                <a:lnTo>
                  <a:pt x="229808" y="25524"/>
                </a:lnTo>
                <a:lnTo>
                  <a:pt x="227800" y="15592"/>
                </a:lnTo>
                <a:lnTo>
                  <a:pt x="222326" y="7478"/>
                </a:lnTo>
                <a:lnTo>
                  <a:pt x="214210" y="2006"/>
                </a:lnTo>
                <a:lnTo>
                  <a:pt x="204274" y="0"/>
                </a:lnTo>
                <a:lnTo>
                  <a:pt x="201950" y="0"/>
                </a:lnTo>
                <a:lnTo>
                  <a:pt x="199652" y="331"/>
                </a:lnTo>
                <a:lnTo>
                  <a:pt x="197431" y="944"/>
                </a:lnTo>
                <a:lnTo>
                  <a:pt x="0" y="55719"/>
                </a:lnTo>
              </a:path>
            </a:pathLst>
          </a:custGeom>
          <a:ln w="25525">
            <a:solidFill>
              <a:srgbClr val="555651"/>
            </a:solidFill>
          </a:ln>
        </p:spPr>
        <p:txBody>
          <a:bodyPr wrap="square" lIns="0" tIns="0" rIns="0" bIns="0" rtlCol="0"/>
          <a:lstStyle/>
          <a:p>
            <a:endParaRPr/>
          </a:p>
        </p:txBody>
      </p:sp>
      <p:sp>
        <p:nvSpPr>
          <p:cNvPr id="6" name="object 6"/>
          <p:cNvSpPr/>
          <p:nvPr/>
        </p:nvSpPr>
        <p:spPr>
          <a:xfrm>
            <a:off x="1680557" y="1438382"/>
            <a:ext cx="242770" cy="28891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852986" y="1777834"/>
            <a:ext cx="102235" cy="90805"/>
          </a:xfrm>
          <a:custGeom>
            <a:avLst/>
            <a:gdLst/>
            <a:ahLst/>
            <a:cxnLst/>
            <a:rect l="l" t="t" r="r" b="b"/>
            <a:pathLst>
              <a:path w="102235" h="90805">
                <a:moveTo>
                  <a:pt x="102137" y="0"/>
                </a:moveTo>
                <a:lnTo>
                  <a:pt x="9090" y="28076"/>
                </a:lnTo>
                <a:lnTo>
                  <a:pt x="3702" y="29684"/>
                </a:lnTo>
                <a:lnTo>
                  <a:pt x="0" y="34661"/>
                </a:lnTo>
                <a:lnTo>
                  <a:pt x="0" y="40277"/>
                </a:lnTo>
                <a:lnTo>
                  <a:pt x="0" y="77440"/>
                </a:lnTo>
                <a:lnTo>
                  <a:pt x="0" y="84485"/>
                </a:lnTo>
                <a:lnTo>
                  <a:pt x="5719" y="90202"/>
                </a:lnTo>
                <a:lnTo>
                  <a:pt x="12767" y="90202"/>
                </a:lnTo>
                <a:lnTo>
                  <a:pt x="14018" y="90202"/>
                </a:lnTo>
                <a:lnTo>
                  <a:pt x="15243" y="90023"/>
                </a:lnTo>
                <a:lnTo>
                  <a:pt x="16444" y="89666"/>
                </a:lnTo>
                <a:lnTo>
                  <a:pt x="102137" y="63810"/>
                </a:lnTo>
              </a:path>
            </a:pathLst>
          </a:custGeom>
          <a:ln w="25528">
            <a:solidFill>
              <a:srgbClr val="555651"/>
            </a:solidFill>
          </a:ln>
        </p:spPr>
        <p:txBody>
          <a:bodyPr wrap="square" lIns="0" tIns="0" rIns="0" bIns="0" rtlCol="0"/>
          <a:lstStyle/>
          <a:p>
            <a:endParaRPr/>
          </a:p>
        </p:txBody>
      </p:sp>
      <p:sp>
        <p:nvSpPr>
          <p:cNvPr id="8" name="object 8"/>
          <p:cNvSpPr/>
          <p:nvPr/>
        </p:nvSpPr>
        <p:spPr>
          <a:xfrm>
            <a:off x="1521042" y="1770175"/>
            <a:ext cx="102132" cy="102101"/>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1993424" y="1782941"/>
            <a:ext cx="76835" cy="76835"/>
          </a:xfrm>
          <a:custGeom>
            <a:avLst/>
            <a:gdLst/>
            <a:ahLst/>
            <a:cxnLst/>
            <a:rect l="l" t="t" r="r" b="b"/>
            <a:pathLst>
              <a:path w="76835" h="76835">
                <a:moveTo>
                  <a:pt x="38301" y="76572"/>
                </a:moveTo>
                <a:lnTo>
                  <a:pt x="53205" y="73562"/>
                </a:lnTo>
                <a:lnTo>
                  <a:pt x="65380" y="65354"/>
                </a:lnTo>
                <a:lnTo>
                  <a:pt x="73591" y="53184"/>
                </a:lnTo>
                <a:lnTo>
                  <a:pt x="76602" y="38286"/>
                </a:lnTo>
                <a:lnTo>
                  <a:pt x="73591" y="23388"/>
                </a:lnTo>
                <a:lnTo>
                  <a:pt x="65380" y="11217"/>
                </a:lnTo>
                <a:lnTo>
                  <a:pt x="53205" y="3010"/>
                </a:lnTo>
                <a:lnTo>
                  <a:pt x="38301" y="0"/>
                </a:lnTo>
                <a:lnTo>
                  <a:pt x="12767" y="0"/>
                </a:lnTo>
                <a:lnTo>
                  <a:pt x="5719" y="0"/>
                </a:lnTo>
                <a:lnTo>
                  <a:pt x="0" y="5717"/>
                </a:lnTo>
                <a:lnTo>
                  <a:pt x="0" y="12762"/>
                </a:lnTo>
                <a:lnTo>
                  <a:pt x="0" y="63810"/>
                </a:lnTo>
                <a:lnTo>
                  <a:pt x="0" y="70855"/>
                </a:lnTo>
                <a:lnTo>
                  <a:pt x="5719" y="76572"/>
                </a:lnTo>
                <a:lnTo>
                  <a:pt x="12767" y="76572"/>
                </a:lnTo>
                <a:lnTo>
                  <a:pt x="38301" y="76572"/>
                </a:lnTo>
                <a:close/>
              </a:path>
            </a:pathLst>
          </a:custGeom>
          <a:ln w="25529">
            <a:solidFill>
              <a:srgbClr val="555651"/>
            </a:solidFill>
          </a:ln>
        </p:spPr>
        <p:txBody>
          <a:bodyPr wrap="square" lIns="0" tIns="0" rIns="0" bIns="0" rtlCol="0"/>
          <a:lstStyle/>
          <a:p>
            <a:endParaRPr/>
          </a:p>
        </p:txBody>
      </p:sp>
      <p:sp>
        <p:nvSpPr>
          <p:cNvPr id="10" name="object 10"/>
          <p:cNvSpPr/>
          <p:nvPr/>
        </p:nvSpPr>
        <p:spPr>
          <a:xfrm>
            <a:off x="992124" y="5097018"/>
            <a:ext cx="2162555" cy="912875"/>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40891" y="3991355"/>
            <a:ext cx="1738109" cy="79095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356615" y="1033272"/>
            <a:ext cx="3707129" cy="5276850"/>
          </a:xfrm>
          <a:custGeom>
            <a:avLst/>
            <a:gdLst/>
            <a:ahLst/>
            <a:cxnLst/>
            <a:rect l="l" t="t" r="r" b="b"/>
            <a:pathLst>
              <a:path w="3707129" h="5276850">
                <a:moveTo>
                  <a:pt x="0" y="0"/>
                </a:moveTo>
                <a:lnTo>
                  <a:pt x="3707129" y="0"/>
                </a:lnTo>
                <a:lnTo>
                  <a:pt x="3707129" y="5276850"/>
                </a:lnTo>
                <a:lnTo>
                  <a:pt x="0" y="5276850"/>
                </a:lnTo>
                <a:lnTo>
                  <a:pt x="0" y="0"/>
                </a:lnTo>
                <a:close/>
              </a:path>
            </a:pathLst>
          </a:custGeom>
          <a:solidFill>
            <a:srgbClr val="E8EAE4">
              <a:alpha val="85882"/>
            </a:srgbClr>
          </a:solidFill>
        </p:spPr>
        <p:txBody>
          <a:bodyPr wrap="square" lIns="0" tIns="0" rIns="0" bIns="0" rtlCol="0"/>
          <a:lstStyle/>
          <a:p>
            <a:endParaRPr/>
          </a:p>
        </p:txBody>
      </p:sp>
      <p:sp>
        <p:nvSpPr>
          <p:cNvPr id="13" name="object 13"/>
          <p:cNvSpPr/>
          <p:nvPr/>
        </p:nvSpPr>
        <p:spPr>
          <a:xfrm>
            <a:off x="3227070" y="1123188"/>
            <a:ext cx="4469130" cy="2554210"/>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4236637" y="1572053"/>
            <a:ext cx="306705" cy="433705"/>
          </a:xfrm>
          <a:custGeom>
            <a:avLst/>
            <a:gdLst/>
            <a:ahLst/>
            <a:cxnLst/>
            <a:rect l="l" t="t" r="r" b="b"/>
            <a:pathLst>
              <a:path w="306704" h="433705">
                <a:moveTo>
                  <a:pt x="306411" y="407881"/>
                </a:moveTo>
                <a:lnTo>
                  <a:pt x="304403" y="417800"/>
                </a:lnTo>
                <a:lnTo>
                  <a:pt x="298929" y="425904"/>
                </a:lnTo>
                <a:lnTo>
                  <a:pt x="290813" y="431369"/>
                </a:lnTo>
                <a:lnTo>
                  <a:pt x="280877" y="433373"/>
                </a:lnTo>
                <a:lnTo>
                  <a:pt x="25534" y="433373"/>
                </a:lnTo>
                <a:lnTo>
                  <a:pt x="15598" y="431369"/>
                </a:lnTo>
                <a:lnTo>
                  <a:pt x="7481" y="425904"/>
                </a:lnTo>
                <a:lnTo>
                  <a:pt x="2007" y="417800"/>
                </a:lnTo>
                <a:lnTo>
                  <a:pt x="0" y="407881"/>
                </a:lnTo>
                <a:lnTo>
                  <a:pt x="0" y="0"/>
                </a:lnTo>
                <a:lnTo>
                  <a:pt x="306411" y="0"/>
                </a:lnTo>
                <a:lnTo>
                  <a:pt x="306411" y="407881"/>
                </a:lnTo>
                <a:close/>
              </a:path>
            </a:pathLst>
          </a:custGeom>
          <a:ln w="25520">
            <a:solidFill>
              <a:srgbClr val="486263"/>
            </a:solidFill>
          </a:ln>
        </p:spPr>
        <p:txBody>
          <a:bodyPr wrap="square" lIns="0" tIns="0" rIns="0" bIns="0" rtlCol="0"/>
          <a:lstStyle/>
          <a:p>
            <a:endParaRPr/>
          </a:p>
        </p:txBody>
      </p:sp>
      <p:sp>
        <p:nvSpPr>
          <p:cNvPr id="15" name="object 15"/>
          <p:cNvSpPr/>
          <p:nvPr/>
        </p:nvSpPr>
        <p:spPr>
          <a:xfrm>
            <a:off x="4160034" y="1419098"/>
            <a:ext cx="153670" cy="408305"/>
          </a:xfrm>
          <a:custGeom>
            <a:avLst/>
            <a:gdLst/>
            <a:ahLst/>
            <a:cxnLst/>
            <a:rect l="l" t="t" r="r" b="b"/>
            <a:pathLst>
              <a:path w="153670" h="408305">
                <a:moveTo>
                  <a:pt x="25534" y="407881"/>
                </a:moveTo>
                <a:lnTo>
                  <a:pt x="15598" y="405876"/>
                </a:lnTo>
                <a:lnTo>
                  <a:pt x="7481" y="400411"/>
                </a:lnTo>
                <a:lnTo>
                  <a:pt x="2007" y="392308"/>
                </a:lnTo>
                <a:lnTo>
                  <a:pt x="0" y="382388"/>
                </a:lnTo>
                <a:lnTo>
                  <a:pt x="0" y="76477"/>
                </a:lnTo>
                <a:lnTo>
                  <a:pt x="6019" y="46707"/>
                </a:lnTo>
                <a:lnTo>
                  <a:pt x="22435" y="22398"/>
                </a:lnTo>
                <a:lnTo>
                  <a:pt x="46783" y="6009"/>
                </a:lnTo>
                <a:lnTo>
                  <a:pt x="76602" y="0"/>
                </a:lnTo>
                <a:lnTo>
                  <a:pt x="106421" y="6009"/>
                </a:lnTo>
                <a:lnTo>
                  <a:pt x="130770" y="22398"/>
                </a:lnTo>
                <a:lnTo>
                  <a:pt x="147186" y="46707"/>
                </a:lnTo>
                <a:lnTo>
                  <a:pt x="153205" y="76477"/>
                </a:lnTo>
                <a:lnTo>
                  <a:pt x="147186" y="106247"/>
                </a:lnTo>
                <a:lnTo>
                  <a:pt x="130770" y="130557"/>
                </a:lnTo>
                <a:lnTo>
                  <a:pt x="106421" y="146945"/>
                </a:lnTo>
                <a:lnTo>
                  <a:pt x="76602" y="152955"/>
                </a:lnTo>
              </a:path>
            </a:pathLst>
          </a:custGeom>
          <a:ln w="25529">
            <a:solidFill>
              <a:srgbClr val="486263"/>
            </a:solidFill>
          </a:ln>
        </p:spPr>
        <p:txBody>
          <a:bodyPr wrap="square" lIns="0" tIns="0" rIns="0" bIns="0" rtlCol="0"/>
          <a:lstStyle/>
          <a:p>
            <a:endParaRPr/>
          </a:p>
        </p:txBody>
      </p:sp>
      <p:sp>
        <p:nvSpPr>
          <p:cNvPr id="16" name="object 16"/>
          <p:cNvSpPr/>
          <p:nvPr/>
        </p:nvSpPr>
        <p:spPr>
          <a:xfrm>
            <a:off x="4236637" y="1419099"/>
            <a:ext cx="383540" cy="153035"/>
          </a:xfrm>
          <a:custGeom>
            <a:avLst/>
            <a:gdLst/>
            <a:ahLst/>
            <a:cxnLst/>
            <a:rect l="l" t="t" r="r" b="b"/>
            <a:pathLst>
              <a:path w="383539" h="153034">
                <a:moveTo>
                  <a:pt x="306411" y="152955"/>
                </a:moveTo>
                <a:lnTo>
                  <a:pt x="336230" y="146945"/>
                </a:lnTo>
                <a:lnTo>
                  <a:pt x="360579" y="130557"/>
                </a:lnTo>
                <a:lnTo>
                  <a:pt x="376994" y="106247"/>
                </a:lnTo>
                <a:lnTo>
                  <a:pt x="383014" y="76477"/>
                </a:lnTo>
                <a:lnTo>
                  <a:pt x="376994" y="46707"/>
                </a:lnTo>
                <a:lnTo>
                  <a:pt x="360579" y="22398"/>
                </a:lnTo>
                <a:lnTo>
                  <a:pt x="336230" y="6009"/>
                </a:lnTo>
                <a:lnTo>
                  <a:pt x="306411" y="0"/>
                </a:lnTo>
                <a:lnTo>
                  <a:pt x="0" y="0"/>
                </a:lnTo>
              </a:path>
            </a:pathLst>
          </a:custGeom>
          <a:ln w="25498">
            <a:solidFill>
              <a:srgbClr val="486263"/>
            </a:solidFill>
          </a:ln>
        </p:spPr>
        <p:txBody>
          <a:bodyPr wrap="square" lIns="0" tIns="0" rIns="0" bIns="0" rtlCol="0"/>
          <a:lstStyle/>
          <a:p>
            <a:endParaRPr/>
          </a:p>
        </p:txBody>
      </p:sp>
      <p:sp>
        <p:nvSpPr>
          <p:cNvPr id="17" name="object 17"/>
          <p:cNvSpPr/>
          <p:nvPr/>
        </p:nvSpPr>
        <p:spPr>
          <a:xfrm>
            <a:off x="4389842" y="1674025"/>
            <a:ext cx="102235" cy="0"/>
          </a:xfrm>
          <a:custGeom>
            <a:avLst/>
            <a:gdLst/>
            <a:ahLst/>
            <a:cxnLst/>
            <a:rect l="l" t="t" r="r" b="b"/>
            <a:pathLst>
              <a:path w="102235">
                <a:moveTo>
                  <a:pt x="0" y="0"/>
                </a:moveTo>
                <a:lnTo>
                  <a:pt x="102137" y="0"/>
                </a:lnTo>
              </a:path>
            </a:pathLst>
          </a:custGeom>
          <a:ln w="25492">
            <a:solidFill>
              <a:srgbClr val="486263"/>
            </a:solidFill>
          </a:ln>
        </p:spPr>
        <p:txBody>
          <a:bodyPr wrap="square" lIns="0" tIns="0" rIns="0" bIns="0" rtlCol="0"/>
          <a:lstStyle/>
          <a:p>
            <a:endParaRPr/>
          </a:p>
        </p:txBody>
      </p:sp>
      <p:sp>
        <p:nvSpPr>
          <p:cNvPr id="18" name="object 18"/>
          <p:cNvSpPr/>
          <p:nvPr/>
        </p:nvSpPr>
        <p:spPr>
          <a:xfrm>
            <a:off x="4389842" y="1775996"/>
            <a:ext cx="102235" cy="0"/>
          </a:xfrm>
          <a:custGeom>
            <a:avLst/>
            <a:gdLst/>
            <a:ahLst/>
            <a:cxnLst/>
            <a:rect l="l" t="t" r="r" b="b"/>
            <a:pathLst>
              <a:path w="102235">
                <a:moveTo>
                  <a:pt x="0" y="0"/>
                </a:moveTo>
                <a:lnTo>
                  <a:pt x="102137" y="0"/>
                </a:lnTo>
              </a:path>
            </a:pathLst>
          </a:custGeom>
          <a:ln w="25492">
            <a:solidFill>
              <a:srgbClr val="486263"/>
            </a:solidFill>
          </a:ln>
        </p:spPr>
        <p:txBody>
          <a:bodyPr wrap="square" lIns="0" tIns="0" rIns="0" bIns="0" rtlCol="0"/>
          <a:lstStyle/>
          <a:p>
            <a:endParaRPr/>
          </a:p>
        </p:txBody>
      </p:sp>
      <p:sp>
        <p:nvSpPr>
          <p:cNvPr id="19" name="object 19"/>
          <p:cNvSpPr/>
          <p:nvPr/>
        </p:nvSpPr>
        <p:spPr>
          <a:xfrm>
            <a:off x="4389842" y="1877966"/>
            <a:ext cx="102235" cy="0"/>
          </a:xfrm>
          <a:custGeom>
            <a:avLst/>
            <a:gdLst/>
            <a:ahLst/>
            <a:cxnLst/>
            <a:rect l="l" t="t" r="r" b="b"/>
            <a:pathLst>
              <a:path w="102235">
                <a:moveTo>
                  <a:pt x="0" y="0"/>
                </a:moveTo>
                <a:lnTo>
                  <a:pt x="102137" y="0"/>
                </a:lnTo>
              </a:path>
            </a:pathLst>
          </a:custGeom>
          <a:ln w="25492">
            <a:solidFill>
              <a:srgbClr val="486263"/>
            </a:solidFill>
          </a:ln>
        </p:spPr>
        <p:txBody>
          <a:bodyPr wrap="square" lIns="0" tIns="0" rIns="0" bIns="0" rtlCol="0"/>
          <a:lstStyle/>
          <a:p>
            <a:endParaRPr/>
          </a:p>
        </p:txBody>
      </p:sp>
      <p:sp>
        <p:nvSpPr>
          <p:cNvPr id="20" name="object 20"/>
          <p:cNvSpPr/>
          <p:nvPr/>
        </p:nvSpPr>
        <p:spPr>
          <a:xfrm>
            <a:off x="4287705" y="1623041"/>
            <a:ext cx="64135" cy="51435"/>
          </a:xfrm>
          <a:custGeom>
            <a:avLst/>
            <a:gdLst/>
            <a:ahLst/>
            <a:cxnLst/>
            <a:rect l="l" t="t" r="r" b="b"/>
            <a:pathLst>
              <a:path w="64135" h="51435">
                <a:moveTo>
                  <a:pt x="0" y="38238"/>
                </a:moveTo>
                <a:lnTo>
                  <a:pt x="12767" y="50985"/>
                </a:lnTo>
                <a:lnTo>
                  <a:pt x="63835" y="0"/>
                </a:lnTo>
              </a:path>
            </a:pathLst>
          </a:custGeom>
          <a:ln w="25508">
            <a:solidFill>
              <a:srgbClr val="486263"/>
            </a:solidFill>
          </a:ln>
        </p:spPr>
        <p:txBody>
          <a:bodyPr wrap="square" lIns="0" tIns="0" rIns="0" bIns="0" rtlCol="0"/>
          <a:lstStyle/>
          <a:p>
            <a:endParaRPr/>
          </a:p>
        </p:txBody>
      </p:sp>
      <p:sp>
        <p:nvSpPr>
          <p:cNvPr id="21" name="object 21"/>
          <p:cNvSpPr/>
          <p:nvPr/>
        </p:nvSpPr>
        <p:spPr>
          <a:xfrm>
            <a:off x="4287705" y="1725011"/>
            <a:ext cx="64135" cy="51435"/>
          </a:xfrm>
          <a:custGeom>
            <a:avLst/>
            <a:gdLst/>
            <a:ahLst/>
            <a:cxnLst/>
            <a:rect l="l" t="t" r="r" b="b"/>
            <a:pathLst>
              <a:path w="64135" h="51435">
                <a:moveTo>
                  <a:pt x="0" y="38238"/>
                </a:moveTo>
                <a:lnTo>
                  <a:pt x="12767" y="50985"/>
                </a:lnTo>
                <a:lnTo>
                  <a:pt x="63835" y="0"/>
                </a:lnTo>
              </a:path>
            </a:pathLst>
          </a:custGeom>
          <a:ln w="25508">
            <a:solidFill>
              <a:srgbClr val="486263"/>
            </a:solidFill>
          </a:ln>
        </p:spPr>
        <p:txBody>
          <a:bodyPr wrap="square" lIns="0" tIns="0" rIns="0" bIns="0" rtlCol="0"/>
          <a:lstStyle/>
          <a:p>
            <a:endParaRPr/>
          </a:p>
        </p:txBody>
      </p:sp>
      <p:sp>
        <p:nvSpPr>
          <p:cNvPr id="22" name="object 22"/>
          <p:cNvSpPr/>
          <p:nvPr/>
        </p:nvSpPr>
        <p:spPr>
          <a:xfrm>
            <a:off x="4670719" y="1559310"/>
            <a:ext cx="76835" cy="446405"/>
          </a:xfrm>
          <a:custGeom>
            <a:avLst/>
            <a:gdLst/>
            <a:ahLst/>
            <a:cxnLst/>
            <a:rect l="l" t="t" r="r" b="b"/>
            <a:pathLst>
              <a:path w="76835" h="446405">
                <a:moveTo>
                  <a:pt x="76602" y="407881"/>
                </a:moveTo>
                <a:lnTo>
                  <a:pt x="73591" y="422760"/>
                </a:lnTo>
                <a:lnTo>
                  <a:pt x="65380" y="434915"/>
                </a:lnTo>
                <a:lnTo>
                  <a:pt x="53205" y="443113"/>
                </a:lnTo>
                <a:lnTo>
                  <a:pt x="38301" y="446119"/>
                </a:lnTo>
                <a:lnTo>
                  <a:pt x="23397" y="443113"/>
                </a:lnTo>
                <a:lnTo>
                  <a:pt x="11222" y="434915"/>
                </a:lnTo>
                <a:lnTo>
                  <a:pt x="3011" y="422760"/>
                </a:lnTo>
                <a:lnTo>
                  <a:pt x="0" y="407881"/>
                </a:lnTo>
                <a:lnTo>
                  <a:pt x="0" y="38238"/>
                </a:lnTo>
                <a:lnTo>
                  <a:pt x="3011" y="23359"/>
                </a:lnTo>
                <a:lnTo>
                  <a:pt x="11222" y="11203"/>
                </a:lnTo>
                <a:lnTo>
                  <a:pt x="23397" y="3006"/>
                </a:lnTo>
                <a:lnTo>
                  <a:pt x="38301" y="0"/>
                </a:lnTo>
                <a:lnTo>
                  <a:pt x="53205" y="3006"/>
                </a:lnTo>
                <a:lnTo>
                  <a:pt x="65380" y="11203"/>
                </a:lnTo>
                <a:lnTo>
                  <a:pt x="73591" y="23359"/>
                </a:lnTo>
                <a:lnTo>
                  <a:pt x="76602" y="38238"/>
                </a:lnTo>
                <a:lnTo>
                  <a:pt x="76602" y="407881"/>
                </a:lnTo>
                <a:close/>
              </a:path>
            </a:pathLst>
          </a:custGeom>
          <a:ln w="25533">
            <a:solidFill>
              <a:srgbClr val="486263"/>
            </a:solidFill>
          </a:ln>
        </p:spPr>
        <p:txBody>
          <a:bodyPr wrap="square" lIns="0" tIns="0" rIns="0" bIns="0" rtlCol="0"/>
          <a:lstStyle/>
          <a:p>
            <a:endParaRPr/>
          </a:p>
        </p:txBody>
      </p:sp>
      <p:sp>
        <p:nvSpPr>
          <p:cNvPr id="23" name="object 23"/>
          <p:cNvSpPr/>
          <p:nvPr/>
        </p:nvSpPr>
        <p:spPr>
          <a:xfrm>
            <a:off x="4670719" y="1954445"/>
            <a:ext cx="76835" cy="0"/>
          </a:xfrm>
          <a:custGeom>
            <a:avLst/>
            <a:gdLst/>
            <a:ahLst/>
            <a:cxnLst/>
            <a:rect l="l" t="t" r="r" b="b"/>
            <a:pathLst>
              <a:path w="76835">
                <a:moveTo>
                  <a:pt x="0" y="0"/>
                </a:moveTo>
                <a:lnTo>
                  <a:pt x="76602" y="0"/>
                </a:lnTo>
              </a:path>
            </a:pathLst>
          </a:custGeom>
          <a:ln w="25492">
            <a:solidFill>
              <a:srgbClr val="486263"/>
            </a:solidFill>
          </a:ln>
        </p:spPr>
        <p:txBody>
          <a:bodyPr wrap="square" lIns="0" tIns="0" rIns="0" bIns="0" rtlCol="0"/>
          <a:lstStyle/>
          <a:p>
            <a:endParaRPr/>
          </a:p>
        </p:txBody>
      </p:sp>
      <p:sp>
        <p:nvSpPr>
          <p:cNvPr id="24" name="object 24"/>
          <p:cNvSpPr/>
          <p:nvPr/>
        </p:nvSpPr>
        <p:spPr>
          <a:xfrm>
            <a:off x="4670719" y="1775998"/>
            <a:ext cx="76835" cy="0"/>
          </a:xfrm>
          <a:custGeom>
            <a:avLst/>
            <a:gdLst/>
            <a:ahLst/>
            <a:cxnLst/>
            <a:rect l="l" t="t" r="r" b="b"/>
            <a:pathLst>
              <a:path w="76835">
                <a:moveTo>
                  <a:pt x="0" y="0"/>
                </a:moveTo>
                <a:lnTo>
                  <a:pt x="76602" y="0"/>
                </a:lnTo>
              </a:path>
            </a:pathLst>
          </a:custGeom>
          <a:ln w="25492">
            <a:solidFill>
              <a:srgbClr val="486263"/>
            </a:solidFill>
          </a:ln>
        </p:spPr>
        <p:txBody>
          <a:bodyPr wrap="square" lIns="0" tIns="0" rIns="0" bIns="0" rtlCol="0"/>
          <a:lstStyle/>
          <a:p>
            <a:endParaRPr/>
          </a:p>
        </p:txBody>
      </p:sp>
      <p:sp>
        <p:nvSpPr>
          <p:cNvPr id="25" name="object 25"/>
          <p:cNvSpPr/>
          <p:nvPr/>
        </p:nvSpPr>
        <p:spPr>
          <a:xfrm>
            <a:off x="4619651" y="1584804"/>
            <a:ext cx="53340" cy="229870"/>
          </a:xfrm>
          <a:custGeom>
            <a:avLst/>
            <a:gdLst/>
            <a:ahLst/>
            <a:cxnLst/>
            <a:rect l="l" t="t" r="r" b="b"/>
            <a:pathLst>
              <a:path w="53339" h="229869">
                <a:moveTo>
                  <a:pt x="0" y="229433"/>
                </a:moveTo>
                <a:lnTo>
                  <a:pt x="0" y="38238"/>
                </a:lnTo>
                <a:lnTo>
                  <a:pt x="3011" y="23359"/>
                </a:lnTo>
                <a:lnTo>
                  <a:pt x="11222" y="11203"/>
                </a:lnTo>
                <a:lnTo>
                  <a:pt x="23397" y="3006"/>
                </a:lnTo>
                <a:lnTo>
                  <a:pt x="38301" y="0"/>
                </a:lnTo>
                <a:lnTo>
                  <a:pt x="53264" y="0"/>
                </a:lnTo>
              </a:path>
            </a:pathLst>
          </a:custGeom>
          <a:ln w="25532">
            <a:solidFill>
              <a:srgbClr val="486263"/>
            </a:solidFill>
          </a:ln>
        </p:spPr>
        <p:txBody>
          <a:bodyPr wrap="square" lIns="0" tIns="0" rIns="0" bIns="0" rtlCol="0"/>
          <a:lstStyle/>
          <a:p>
            <a:endParaRPr/>
          </a:p>
        </p:txBody>
      </p:sp>
      <p:sp>
        <p:nvSpPr>
          <p:cNvPr id="26" name="object 26"/>
          <p:cNvSpPr/>
          <p:nvPr/>
        </p:nvSpPr>
        <p:spPr>
          <a:xfrm>
            <a:off x="4027551" y="2400680"/>
            <a:ext cx="742950" cy="0"/>
          </a:xfrm>
          <a:custGeom>
            <a:avLst/>
            <a:gdLst/>
            <a:ahLst/>
            <a:cxnLst/>
            <a:rect l="l" t="t" r="r" b="b"/>
            <a:pathLst>
              <a:path w="742950">
                <a:moveTo>
                  <a:pt x="0" y="0"/>
                </a:moveTo>
                <a:lnTo>
                  <a:pt x="742950" y="0"/>
                </a:lnTo>
              </a:path>
            </a:pathLst>
          </a:custGeom>
          <a:ln w="12700">
            <a:solidFill>
              <a:srgbClr val="1F1F1F"/>
            </a:solidFill>
            <a:prstDash val="dot"/>
          </a:ln>
        </p:spPr>
        <p:txBody>
          <a:bodyPr wrap="square" lIns="0" tIns="0" rIns="0" bIns="0" rtlCol="0"/>
          <a:lstStyle/>
          <a:p>
            <a:endParaRPr/>
          </a:p>
        </p:txBody>
      </p:sp>
      <p:sp>
        <p:nvSpPr>
          <p:cNvPr id="27" name="object 27"/>
          <p:cNvSpPr/>
          <p:nvPr/>
        </p:nvSpPr>
        <p:spPr>
          <a:xfrm>
            <a:off x="7245095" y="1014983"/>
            <a:ext cx="4299204" cy="3207258"/>
          </a:xfrm>
          <a:prstGeom prst="rect">
            <a:avLst/>
          </a:prstGeom>
          <a:blipFill>
            <a:blip r:embed="rId9" cstate="print"/>
            <a:stretch>
              <a:fillRect/>
            </a:stretch>
          </a:blipFill>
        </p:spPr>
        <p:txBody>
          <a:bodyPr wrap="square" lIns="0" tIns="0" rIns="0" bIns="0" rtlCol="0"/>
          <a:lstStyle/>
          <a:p>
            <a:endParaRPr/>
          </a:p>
        </p:txBody>
      </p:sp>
      <p:sp>
        <p:nvSpPr>
          <p:cNvPr id="28" name="object 28"/>
          <p:cNvSpPr/>
          <p:nvPr/>
        </p:nvSpPr>
        <p:spPr>
          <a:xfrm>
            <a:off x="7033859" y="854964"/>
            <a:ext cx="4801526" cy="3531869"/>
          </a:xfrm>
          <a:prstGeom prst="rect">
            <a:avLst/>
          </a:prstGeom>
          <a:blipFill>
            <a:blip r:embed="rId10" cstate="print"/>
            <a:stretch>
              <a:fillRect/>
            </a:stretch>
          </a:blipFill>
        </p:spPr>
        <p:txBody>
          <a:bodyPr wrap="square" lIns="0" tIns="0" rIns="0" bIns="0" rtlCol="0"/>
          <a:lstStyle/>
          <a:p>
            <a:endParaRPr/>
          </a:p>
        </p:txBody>
      </p:sp>
      <p:sp>
        <p:nvSpPr>
          <p:cNvPr id="29" name="object 29"/>
          <p:cNvSpPr/>
          <p:nvPr/>
        </p:nvSpPr>
        <p:spPr>
          <a:xfrm>
            <a:off x="4146041" y="3926585"/>
            <a:ext cx="6790181" cy="2925318"/>
          </a:xfrm>
          <a:prstGeom prst="rect">
            <a:avLst/>
          </a:prstGeom>
          <a:blipFill>
            <a:blip r:embed="rId11" cstate="print"/>
            <a:stretch>
              <a:fillRect/>
            </a:stretch>
          </a:blipFill>
        </p:spPr>
        <p:txBody>
          <a:bodyPr wrap="square" lIns="0" tIns="0" rIns="0" bIns="0" rtlCol="0"/>
          <a:lstStyle/>
          <a:p>
            <a:endParaRPr/>
          </a:p>
        </p:txBody>
      </p:sp>
      <p:sp>
        <p:nvSpPr>
          <p:cNvPr id="30" name="object 30"/>
          <p:cNvSpPr/>
          <p:nvPr/>
        </p:nvSpPr>
        <p:spPr>
          <a:xfrm>
            <a:off x="3833621" y="3644646"/>
            <a:ext cx="7337297" cy="3203435"/>
          </a:xfrm>
          <a:prstGeom prst="rect">
            <a:avLst/>
          </a:prstGeom>
          <a:blipFill>
            <a:blip r:embed="rId12" cstate="print"/>
            <a:stretch>
              <a:fillRect/>
            </a:stretch>
          </a:blipFill>
        </p:spPr>
        <p:txBody>
          <a:bodyPr wrap="square" lIns="0" tIns="0" rIns="0" bIns="0" rtlCol="0"/>
          <a:lstStyle/>
          <a:p>
            <a:endParaRPr/>
          </a:p>
        </p:txBody>
      </p:sp>
      <p:sp>
        <p:nvSpPr>
          <p:cNvPr id="31" name="object 31"/>
          <p:cNvSpPr txBox="1"/>
          <p:nvPr/>
        </p:nvSpPr>
        <p:spPr>
          <a:xfrm>
            <a:off x="353261" y="224821"/>
            <a:ext cx="1467485" cy="154940"/>
          </a:xfrm>
          <a:prstGeom prst="rect">
            <a:avLst/>
          </a:prstGeom>
        </p:spPr>
        <p:txBody>
          <a:bodyPr vert="horz" wrap="square" lIns="0" tIns="12700" rIns="0" bIns="0" rtlCol="0">
            <a:spAutoFit/>
          </a:bodyPr>
          <a:lstStyle/>
          <a:p>
            <a:pPr marL="12700">
              <a:lnSpc>
                <a:spcPct val="100000"/>
              </a:lnSpc>
              <a:spcBef>
                <a:spcPts val="100"/>
              </a:spcBef>
            </a:pPr>
            <a:r>
              <a:rPr sz="850" spc="-65" dirty="0">
                <a:solidFill>
                  <a:srgbClr val="7F7F7F"/>
                </a:solidFill>
                <a:latin typeface="Arial Black"/>
                <a:cs typeface="Arial Black"/>
              </a:rPr>
              <a:t>dois.</a:t>
            </a:r>
            <a:r>
              <a:rPr sz="850" spc="-65" dirty="0">
                <a:solidFill>
                  <a:srgbClr val="3F4B59"/>
                </a:solidFill>
                <a:latin typeface="Arial Black"/>
                <a:cs typeface="Arial Black"/>
              </a:rPr>
              <a:t>Métodos </a:t>
            </a:r>
            <a:r>
              <a:rPr sz="850" spc="-70" dirty="0">
                <a:solidFill>
                  <a:srgbClr val="3F4B59"/>
                </a:solidFill>
                <a:latin typeface="Arial Black"/>
                <a:cs typeface="Arial Black"/>
              </a:rPr>
              <a:t>de</a:t>
            </a:r>
            <a:r>
              <a:rPr sz="850" spc="-100" dirty="0">
                <a:solidFill>
                  <a:srgbClr val="3F4B59"/>
                </a:solidFill>
                <a:latin typeface="Arial Black"/>
                <a:cs typeface="Arial Black"/>
              </a:rPr>
              <a:t> </a:t>
            </a:r>
            <a:r>
              <a:rPr sz="850" spc="-85" dirty="0">
                <a:solidFill>
                  <a:srgbClr val="3F4B59"/>
                </a:solidFill>
                <a:latin typeface="Arial Black"/>
                <a:cs typeface="Arial Black"/>
              </a:rPr>
              <a:t>atualização</a:t>
            </a:r>
            <a:endParaRPr sz="850">
              <a:latin typeface="Arial Black"/>
              <a:cs typeface="Arial Black"/>
            </a:endParaRPr>
          </a:p>
        </p:txBody>
      </p:sp>
      <p:sp>
        <p:nvSpPr>
          <p:cNvPr id="32" name="object 32"/>
          <p:cNvSpPr txBox="1">
            <a:spLocks noGrp="1"/>
          </p:cNvSpPr>
          <p:nvPr>
            <p:ph type="title"/>
          </p:nvPr>
        </p:nvSpPr>
        <p:spPr>
          <a:xfrm>
            <a:off x="525462" y="682988"/>
            <a:ext cx="5025390" cy="284480"/>
          </a:xfrm>
          <a:prstGeom prst="rect">
            <a:avLst/>
          </a:prstGeom>
        </p:spPr>
        <p:txBody>
          <a:bodyPr vert="horz" wrap="square" lIns="0" tIns="12700" rIns="0" bIns="0" rtlCol="0">
            <a:spAutoFit/>
          </a:bodyPr>
          <a:lstStyle/>
          <a:p>
            <a:pPr marL="12700">
              <a:lnSpc>
                <a:spcPct val="100000"/>
              </a:lnSpc>
              <a:spcBef>
                <a:spcPts val="100"/>
              </a:spcBef>
            </a:pPr>
            <a:r>
              <a:rPr sz="1700" spc="-180" dirty="0"/>
              <a:t>Renovação </a:t>
            </a:r>
            <a:r>
              <a:rPr sz="1700" spc="-135" dirty="0"/>
              <a:t>da </a:t>
            </a:r>
            <a:r>
              <a:rPr sz="1700" spc="-165" dirty="0" err="1"/>
              <a:t>Pesquisa</a:t>
            </a:r>
            <a:r>
              <a:rPr sz="1700" spc="-165" dirty="0"/>
              <a:t> </a:t>
            </a:r>
            <a:r>
              <a:rPr sz="1700" spc="-175" dirty="0"/>
              <a:t>IPS: </a:t>
            </a:r>
            <a:r>
              <a:rPr sz="1700" spc="-90" dirty="0"/>
              <a:t>O</a:t>
            </a:r>
            <a:r>
              <a:rPr sz="1700" spc="90" dirty="0"/>
              <a:t> </a:t>
            </a:r>
            <a:r>
              <a:rPr sz="1700" spc="-180" dirty="0"/>
              <a:t>Processo</a:t>
            </a:r>
            <a:endParaRPr sz="1700" dirty="0"/>
          </a:p>
        </p:txBody>
      </p:sp>
      <p:sp>
        <p:nvSpPr>
          <p:cNvPr id="33" name="object 33"/>
          <p:cNvSpPr txBox="1"/>
          <p:nvPr/>
        </p:nvSpPr>
        <p:spPr>
          <a:xfrm>
            <a:off x="4133929" y="2168427"/>
            <a:ext cx="502920" cy="170180"/>
          </a:xfrm>
          <a:prstGeom prst="rect">
            <a:avLst/>
          </a:prstGeom>
        </p:spPr>
        <p:txBody>
          <a:bodyPr vert="horz" wrap="square" lIns="0" tIns="12700" rIns="0" bIns="0" rtlCol="0">
            <a:spAutoFit/>
          </a:bodyPr>
          <a:lstStyle/>
          <a:p>
            <a:pPr marL="12700">
              <a:lnSpc>
                <a:spcPct val="100000"/>
              </a:lnSpc>
              <a:spcBef>
                <a:spcPts val="100"/>
              </a:spcBef>
            </a:pPr>
            <a:r>
              <a:rPr sz="950" spc="-125" dirty="0">
                <a:solidFill>
                  <a:srgbClr val="1F1F1F"/>
                </a:solidFill>
                <a:latin typeface="Arial Black"/>
                <a:cs typeface="Arial Black"/>
              </a:rPr>
              <a:t>PASSO</a:t>
            </a:r>
            <a:r>
              <a:rPr sz="950" spc="-135" dirty="0">
                <a:solidFill>
                  <a:srgbClr val="1F1F1F"/>
                </a:solidFill>
                <a:latin typeface="Arial Black"/>
                <a:cs typeface="Arial Black"/>
              </a:rPr>
              <a:t> </a:t>
            </a:r>
            <a:r>
              <a:rPr sz="950" spc="-95" dirty="0">
                <a:solidFill>
                  <a:srgbClr val="1F1F1F"/>
                </a:solidFill>
                <a:latin typeface="Arial Black"/>
                <a:cs typeface="Arial Black"/>
              </a:rPr>
              <a:t>2</a:t>
            </a:r>
            <a:endParaRPr sz="950">
              <a:latin typeface="Arial Black"/>
              <a:cs typeface="Arial Black"/>
            </a:endParaRPr>
          </a:p>
        </p:txBody>
      </p:sp>
      <p:sp>
        <p:nvSpPr>
          <p:cNvPr id="34" name="object 34"/>
          <p:cNvSpPr txBox="1"/>
          <p:nvPr/>
        </p:nvSpPr>
        <p:spPr>
          <a:xfrm>
            <a:off x="1354099" y="2168427"/>
            <a:ext cx="855980" cy="865814"/>
          </a:xfrm>
          <a:prstGeom prst="rect">
            <a:avLst/>
          </a:prstGeom>
        </p:spPr>
        <p:txBody>
          <a:bodyPr vert="horz" wrap="square" lIns="0" tIns="12700" rIns="0" bIns="0" rtlCol="0">
            <a:spAutoFit/>
          </a:bodyPr>
          <a:lstStyle/>
          <a:p>
            <a:pPr marL="11430" algn="ctr">
              <a:lnSpc>
                <a:spcPct val="100000"/>
              </a:lnSpc>
              <a:spcBef>
                <a:spcPts val="100"/>
              </a:spcBef>
            </a:pPr>
            <a:r>
              <a:rPr sz="950" spc="-125" dirty="0">
                <a:solidFill>
                  <a:srgbClr val="1F1F1F"/>
                </a:solidFill>
                <a:latin typeface="Arial Black"/>
                <a:cs typeface="Arial Black"/>
              </a:rPr>
              <a:t>PASSO</a:t>
            </a:r>
            <a:r>
              <a:rPr sz="950" spc="-85" dirty="0">
                <a:solidFill>
                  <a:srgbClr val="1F1F1F"/>
                </a:solidFill>
                <a:latin typeface="Arial Black"/>
                <a:cs typeface="Arial Black"/>
              </a:rPr>
              <a:t> </a:t>
            </a:r>
            <a:r>
              <a:rPr sz="950" spc="-95" dirty="0">
                <a:solidFill>
                  <a:srgbClr val="1F1F1F"/>
                </a:solidFill>
                <a:latin typeface="Arial Black"/>
                <a:cs typeface="Arial Black"/>
              </a:rPr>
              <a:t>1</a:t>
            </a:r>
            <a:endParaRPr sz="950" dirty="0">
              <a:latin typeface="Arial Black"/>
              <a:cs typeface="Arial Black"/>
            </a:endParaRPr>
          </a:p>
          <a:p>
            <a:pPr marL="12700" marR="5080" indent="-74930" algn="ctr">
              <a:lnSpc>
                <a:spcPct val="107000"/>
              </a:lnSpc>
              <a:spcBef>
                <a:spcPts val="1045"/>
              </a:spcBef>
            </a:pPr>
            <a:r>
              <a:rPr sz="1200" b="1" dirty="0">
                <a:solidFill>
                  <a:srgbClr val="1F1F1F"/>
                </a:solidFill>
                <a:latin typeface="Arial"/>
                <a:cs typeface="Arial"/>
              </a:rPr>
              <a:t>Revisão  </a:t>
            </a:r>
            <a:r>
              <a:rPr sz="1200" b="1" spc="55" dirty="0">
                <a:solidFill>
                  <a:srgbClr val="1F1F1F"/>
                </a:solidFill>
                <a:latin typeface="Arial"/>
                <a:cs typeface="Arial"/>
              </a:rPr>
              <a:t>da   </a:t>
            </a:r>
            <a:r>
              <a:rPr sz="1200" b="1" spc="75" dirty="0">
                <a:solidFill>
                  <a:srgbClr val="1F1F1F"/>
                </a:solidFill>
                <a:latin typeface="Arial"/>
                <a:cs typeface="Arial"/>
              </a:rPr>
              <a:t>literatura</a:t>
            </a:r>
            <a:endParaRPr sz="1200" dirty="0">
              <a:latin typeface="Arial"/>
              <a:cs typeface="Arial"/>
            </a:endParaRPr>
          </a:p>
        </p:txBody>
      </p:sp>
      <p:sp>
        <p:nvSpPr>
          <p:cNvPr id="35" name="object 35"/>
          <p:cNvSpPr txBox="1"/>
          <p:nvPr/>
        </p:nvSpPr>
        <p:spPr>
          <a:xfrm>
            <a:off x="3719189" y="2503477"/>
            <a:ext cx="1683705" cy="448841"/>
          </a:xfrm>
          <a:prstGeom prst="rect">
            <a:avLst/>
          </a:prstGeom>
        </p:spPr>
        <p:txBody>
          <a:bodyPr vert="horz" wrap="square" lIns="0" tIns="40640" rIns="0" bIns="0" rtlCol="0">
            <a:spAutoFit/>
          </a:bodyPr>
          <a:lstStyle/>
          <a:p>
            <a:pPr algn="ctr">
              <a:lnSpc>
                <a:spcPct val="100000"/>
              </a:lnSpc>
              <a:spcBef>
                <a:spcPts val="320"/>
              </a:spcBef>
            </a:pPr>
            <a:r>
              <a:rPr sz="1200" b="1" spc="25" dirty="0">
                <a:solidFill>
                  <a:srgbClr val="1F1F1F"/>
                </a:solidFill>
                <a:latin typeface="Arial"/>
                <a:cs typeface="Arial"/>
              </a:rPr>
              <a:t>Desenvolvimento</a:t>
            </a:r>
            <a:r>
              <a:rPr sz="1200" b="1" spc="-55" dirty="0">
                <a:solidFill>
                  <a:srgbClr val="1F1F1F"/>
                </a:solidFill>
                <a:latin typeface="Arial"/>
                <a:cs typeface="Arial"/>
              </a:rPr>
              <a:t> </a:t>
            </a:r>
            <a:r>
              <a:rPr sz="1200" b="1" spc="25" dirty="0">
                <a:solidFill>
                  <a:srgbClr val="1F1F1F"/>
                </a:solidFill>
                <a:latin typeface="Arial"/>
                <a:cs typeface="Arial"/>
              </a:rPr>
              <a:t>de</a:t>
            </a:r>
            <a:endParaRPr sz="1200" dirty="0">
              <a:latin typeface="Arial"/>
              <a:cs typeface="Arial"/>
            </a:endParaRPr>
          </a:p>
          <a:p>
            <a:pPr algn="ctr">
              <a:lnSpc>
                <a:spcPct val="100000"/>
              </a:lnSpc>
              <a:spcBef>
                <a:spcPts val="330"/>
              </a:spcBef>
            </a:pPr>
            <a:r>
              <a:rPr sz="1200" b="1" spc="45" dirty="0">
                <a:solidFill>
                  <a:srgbClr val="1F1F1F"/>
                </a:solidFill>
                <a:latin typeface="Arial"/>
                <a:cs typeface="Arial"/>
              </a:rPr>
              <a:t>elementos</a:t>
            </a:r>
            <a:endParaRPr sz="1200" dirty="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27070" y="1123188"/>
            <a:ext cx="3115055" cy="255421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4236637" y="1572053"/>
            <a:ext cx="306705" cy="433705"/>
          </a:xfrm>
          <a:custGeom>
            <a:avLst/>
            <a:gdLst/>
            <a:ahLst/>
            <a:cxnLst/>
            <a:rect l="l" t="t" r="r" b="b"/>
            <a:pathLst>
              <a:path w="306704" h="433705">
                <a:moveTo>
                  <a:pt x="306411" y="407881"/>
                </a:moveTo>
                <a:lnTo>
                  <a:pt x="304403" y="417800"/>
                </a:lnTo>
                <a:lnTo>
                  <a:pt x="298929" y="425904"/>
                </a:lnTo>
                <a:lnTo>
                  <a:pt x="290813" y="431369"/>
                </a:lnTo>
                <a:lnTo>
                  <a:pt x="280877" y="433373"/>
                </a:lnTo>
                <a:lnTo>
                  <a:pt x="25534" y="433373"/>
                </a:lnTo>
                <a:lnTo>
                  <a:pt x="15598" y="431369"/>
                </a:lnTo>
                <a:lnTo>
                  <a:pt x="7481" y="425904"/>
                </a:lnTo>
                <a:lnTo>
                  <a:pt x="2007" y="417800"/>
                </a:lnTo>
                <a:lnTo>
                  <a:pt x="0" y="407881"/>
                </a:lnTo>
                <a:lnTo>
                  <a:pt x="0" y="0"/>
                </a:lnTo>
                <a:lnTo>
                  <a:pt x="306411" y="0"/>
                </a:lnTo>
                <a:lnTo>
                  <a:pt x="306411" y="407881"/>
                </a:lnTo>
                <a:close/>
              </a:path>
            </a:pathLst>
          </a:custGeom>
          <a:ln w="25520">
            <a:solidFill>
              <a:srgbClr val="486263"/>
            </a:solidFill>
          </a:ln>
        </p:spPr>
        <p:txBody>
          <a:bodyPr wrap="square" lIns="0" tIns="0" rIns="0" bIns="0" rtlCol="0"/>
          <a:lstStyle/>
          <a:p>
            <a:endParaRPr/>
          </a:p>
        </p:txBody>
      </p:sp>
      <p:sp>
        <p:nvSpPr>
          <p:cNvPr id="4" name="object 4"/>
          <p:cNvSpPr/>
          <p:nvPr/>
        </p:nvSpPr>
        <p:spPr>
          <a:xfrm>
            <a:off x="4160034" y="1419098"/>
            <a:ext cx="153670" cy="408305"/>
          </a:xfrm>
          <a:custGeom>
            <a:avLst/>
            <a:gdLst/>
            <a:ahLst/>
            <a:cxnLst/>
            <a:rect l="l" t="t" r="r" b="b"/>
            <a:pathLst>
              <a:path w="153670" h="408305">
                <a:moveTo>
                  <a:pt x="25534" y="407881"/>
                </a:moveTo>
                <a:lnTo>
                  <a:pt x="15598" y="405876"/>
                </a:lnTo>
                <a:lnTo>
                  <a:pt x="7481" y="400411"/>
                </a:lnTo>
                <a:lnTo>
                  <a:pt x="2007" y="392308"/>
                </a:lnTo>
                <a:lnTo>
                  <a:pt x="0" y="382388"/>
                </a:lnTo>
                <a:lnTo>
                  <a:pt x="0" y="76477"/>
                </a:lnTo>
                <a:lnTo>
                  <a:pt x="6019" y="46707"/>
                </a:lnTo>
                <a:lnTo>
                  <a:pt x="22435" y="22398"/>
                </a:lnTo>
                <a:lnTo>
                  <a:pt x="46783" y="6009"/>
                </a:lnTo>
                <a:lnTo>
                  <a:pt x="76602" y="0"/>
                </a:lnTo>
                <a:lnTo>
                  <a:pt x="106421" y="6009"/>
                </a:lnTo>
                <a:lnTo>
                  <a:pt x="130770" y="22398"/>
                </a:lnTo>
                <a:lnTo>
                  <a:pt x="147186" y="46707"/>
                </a:lnTo>
                <a:lnTo>
                  <a:pt x="153205" y="76477"/>
                </a:lnTo>
                <a:lnTo>
                  <a:pt x="147186" y="106247"/>
                </a:lnTo>
                <a:lnTo>
                  <a:pt x="130770" y="130557"/>
                </a:lnTo>
                <a:lnTo>
                  <a:pt x="106421" y="146945"/>
                </a:lnTo>
                <a:lnTo>
                  <a:pt x="76602" y="152955"/>
                </a:lnTo>
              </a:path>
            </a:pathLst>
          </a:custGeom>
          <a:ln w="25529">
            <a:solidFill>
              <a:srgbClr val="486263"/>
            </a:solidFill>
          </a:ln>
        </p:spPr>
        <p:txBody>
          <a:bodyPr wrap="square" lIns="0" tIns="0" rIns="0" bIns="0" rtlCol="0"/>
          <a:lstStyle/>
          <a:p>
            <a:endParaRPr/>
          </a:p>
        </p:txBody>
      </p:sp>
      <p:sp>
        <p:nvSpPr>
          <p:cNvPr id="5" name="object 5"/>
          <p:cNvSpPr/>
          <p:nvPr/>
        </p:nvSpPr>
        <p:spPr>
          <a:xfrm>
            <a:off x="4236637" y="1419099"/>
            <a:ext cx="383540" cy="153035"/>
          </a:xfrm>
          <a:custGeom>
            <a:avLst/>
            <a:gdLst/>
            <a:ahLst/>
            <a:cxnLst/>
            <a:rect l="l" t="t" r="r" b="b"/>
            <a:pathLst>
              <a:path w="383539" h="153034">
                <a:moveTo>
                  <a:pt x="306411" y="152955"/>
                </a:moveTo>
                <a:lnTo>
                  <a:pt x="336230" y="146945"/>
                </a:lnTo>
                <a:lnTo>
                  <a:pt x="360579" y="130557"/>
                </a:lnTo>
                <a:lnTo>
                  <a:pt x="376994" y="106247"/>
                </a:lnTo>
                <a:lnTo>
                  <a:pt x="383014" y="76477"/>
                </a:lnTo>
                <a:lnTo>
                  <a:pt x="376994" y="46707"/>
                </a:lnTo>
                <a:lnTo>
                  <a:pt x="360579" y="22398"/>
                </a:lnTo>
                <a:lnTo>
                  <a:pt x="336230" y="6009"/>
                </a:lnTo>
                <a:lnTo>
                  <a:pt x="306411" y="0"/>
                </a:lnTo>
                <a:lnTo>
                  <a:pt x="0" y="0"/>
                </a:lnTo>
              </a:path>
            </a:pathLst>
          </a:custGeom>
          <a:ln w="25498">
            <a:solidFill>
              <a:srgbClr val="486263"/>
            </a:solidFill>
          </a:ln>
        </p:spPr>
        <p:txBody>
          <a:bodyPr wrap="square" lIns="0" tIns="0" rIns="0" bIns="0" rtlCol="0"/>
          <a:lstStyle/>
          <a:p>
            <a:endParaRPr/>
          </a:p>
        </p:txBody>
      </p:sp>
      <p:sp>
        <p:nvSpPr>
          <p:cNvPr id="6" name="object 6"/>
          <p:cNvSpPr/>
          <p:nvPr/>
        </p:nvSpPr>
        <p:spPr>
          <a:xfrm>
            <a:off x="4287705" y="1623041"/>
            <a:ext cx="64135" cy="51435"/>
          </a:xfrm>
          <a:custGeom>
            <a:avLst/>
            <a:gdLst/>
            <a:ahLst/>
            <a:cxnLst/>
            <a:rect l="l" t="t" r="r" b="b"/>
            <a:pathLst>
              <a:path w="64135" h="51435">
                <a:moveTo>
                  <a:pt x="0" y="38238"/>
                </a:moveTo>
                <a:lnTo>
                  <a:pt x="12767" y="50985"/>
                </a:lnTo>
                <a:lnTo>
                  <a:pt x="63835" y="0"/>
                </a:lnTo>
              </a:path>
            </a:pathLst>
          </a:custGeom>
          <a:ln w="25508">
            <a:solidFill>
              <a:srgbClr val="486263"/>
            </a:solidFill>
          </a:ln>
        </p:spPr>
        <p:txBody>
          <a:bodyPr wrap="square" lIns="0" tIns="0" rIns="0" bIns="0" rtlCol="0"/>
          <a:lstStyle/>
          <a:p>
            <a:endParaRPr/>
          </a:p>
        </p:txBody>
      </p:sp>
      <p:sp>
        <p:nvSpPr>
          <p:cNvPr id="7" name="object 7"/>
          <p:cNvSpPr/>
          <p:nvPr/>
        </p:nvSpPr>
        <p:spPr>
          <a:xfrm>
            <a:off x="4287705" y="1725011"/>
            <a:ext cx="64135" cy="51435"/>
          </a:xfrm>
          <a:custGeom>
            <a:avLst/>
            <a:gdLst/>
            <a:ahLst/>
            <a:cxnLst/>
            <a:rect l="l" t="t" r="r" b="b"/>
            <a:pathLst>
              <a:path w="64135" h="51435">
                <a:moveTo>
                  <a:pt x="0" y="38238"/>
                </a:moveTo>
                <a:lnTo>
                  <a:pt x="12767" y="50985"/>
                </a:lnTo>
                <a:lnTo>
                  <a:pt x="63835" y="0"/>
                </a:lnTo>
              </a:path>
            </a:pathLst>
          </a:custGeom>
          <a:ln w="25508">
            <a:solidFill>
              <a:srgbClr val="486263"/>
            </a:solidFill>
          </a:ln>
        </p:spPr>
        <p:txBody>
          <a:bodyPr wrap="square" lIns="0" tIns="0" rIns="0" bIns="0" rtlCol="0"/>
          <a:lstStyle/>
          <a:p>
            <a:endParaRPr/>
          </a:p>
        </p:txBody>
      </p:sp>
      <p:sp>
        <p:nvSpPr>
          <p:cNvPr id="8" name="object 8"/>
          <p:cNvSpPr/>
          <p:nvPr/>
        </p:nvSpPr>
        <p:spPr>
          <a:xfrm>
            <a:off x="4670719" y="1559310"/>
            <a:ext cx="76835" cy="446405"/>
          </a:xfrm>
          <a:custGeom>
            <a:avLst/>
            <a:gdLst/>
            <a:ahLst/>
            <a:cxnLst/>
            <a:rect l="l" t="t" r="r" b="b"/>
            <a:pathLst>
              <a:path w="76835" h="446405">
                <a:moveTo>
                  <a:pt x="76602" y="407881"/>
                </a:moveTo>
                <a:lnTo>
                  <a:pt x="73591" y="422760"/>
                </a:lnTo>
                <a:lnTo>
                  <a:pt x="65380" y="434915"/>
                </a:lnTo>
                <a:lnTo>
                  <a:pt x="53205" y="443113"/>
                </a:lnTo>
                <a:lnTo>
                  <a:pt x="38301" y="446119"/>
                </a:lnTo>
                <a:lnTo>
                  <a:pt x="23397" y="443113"/>
                </a:lnTo>
                <a:lnTo>
                  <a:pt x="11222" y="434915"/>
                </a:lnTo>
                <a:lnTo>
                  <a:pt x="3011" y="422760"/>
                </a:lnTo>
                <a:lnTo>
                  <a:pt x="0" y="407881"/>
                </a:lnTo>
                <a:lnTo>
                  <a:pt x="0" y="38238"/>
                </a:lnTo>
                <a:lnTo>
                  <a:pt x="3011" y="23359"/>
                </a:lnTo>
                <a:lnTo>
                  <a:pt x="11222" y="11203"/>
                </a:lnTo>
                <a:lnTo>
                  <a:pt x="23397" y="3006"/>
                </a:lnTo>
                <a:lnTo>
                  <a:pt x="38301" y="0"/>
                </a:lnTo>
                <a:lnTo>
                  <a:pt x="53205" y="3006"/>
                </a:lnTo>
                <a:lnTo>
                  <a:pt x="65380" y="11203"/>
                </a:lnTo>
                <a:lnTo>
                  <a:pt x="73591" y="23359"/>
                </a:lnTo>
                <a:lnTo>
                  <a:pt x="76602" y="38238"/>
                </a:lnTo>
                <a:lnTo>
                  <a:pt x="76602" y="407881"/>
                </a:lnTo>
                <a:close/>
              </a:path>
            </a:pathLst>
          </a:custGeom>
          <a:ln w="25533">
            <a:solidFill>
              <a:srgbClr val="486263"/>
            </a:solidFill>
          </a:ln>
        </p:spPr>
        <p:txBody>
          <a:bodyPr wrap="square" lIns="0" tIns="0" rIns="0" bIns="0" rtlCol="0"/>
          <a:lstStyle/>
          <a:p>
            <a:endParaRPr/>
          </a:p>
        </p:txBody>
      </p:sp>
      <p:sp>
        <p:nvSpPr>
          <p:cNvPr id="9" name="object 9"/>
          <p:cNvSpPr/>
          <p:nvPr/>
        </p:nvSpPr>
        <p:spPr>
          <a:xfrm>
            <a:off x="4619651" y="1584804"/>
            <a:ext cx="53340" cy="229870"/>
          </a:xfrm>
          <a:custGeom>
            <a:avLst/>
            <a:gdLst/>
            <a:ahLst/>
            <a:cxnLst/>
            <a:rect l="l" t="t" r="r" b="b"/>
            <a:pathLst>
              <a:path w="53339" h="229869">
                <a:moveTo>
                  <a:pt x="0" y="229433"/>
                </a:moveTo>
                <a:lnTo>
                  <a:pt x="0" y="38238"/>
                </a:lnTo>
                <a:lnTo>
                  <a:pt x="3011" y="23359"/>
                </a:lnTo>
                <a:lnTo>
                  <a:pt x="11222" y="11203"/>
                </a:lnTo>
                <a:lnTo>
                  <a:pt x="23397" y="3006"/>
                </a:lnTo>
                <a:lnTo>
                  <a:pt x="38301" y="0"/>
                </a:lnTo>
                <a:lnTo>
                  <a:pt x="53264" y="0"/>
                </a:lnTo>
              </a:path>
            </a:pathLst>
          </a:custGeom>
          <a:ln w="25532">
            <a:solidFill>
              <a:srgbClr val="486263"/>
            </a:solidFill>
          </a:ln>
        </p:spPr>
        <p:txBody>
          <a:bodyPr wrap="square" lIns="0" tIns="0" rIns="0" bIns="0" rtlCol="0"/>
          <a:lstStyle/>
          <a:p>
            <a:endParaRPr/>
          </a:p>
        </p:txBody>
      </p:sp>
      <p:sp>
        <p:nvSpPr>
          <p:cNvPr id="10" name="object 10"/>
          <p:cNvSpPr/>
          <p:nvPr/>
        </p:nvSpPr>
        <p:spPr>
          <a:xfrm>
            <a:off x="650748" y="1123188"/>
            <a:ext cx="3115055" cy="2554210"/>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1572109" y="1688927"/>
            <a:ext cx="229870" cy="349250"/>
          </a:xfrm>
          <a:custGeom>
            <a:avLst/>
            <a:gdLst/>
            <a:ahLst/>
            <a:cxnLst/>
            <a:rect l="l" t="t" r="r" b="b"/>
            <a:pathLst>
              <a:path w="229869" h="349250">
                <a:moveTo>
                  <a:pt x="0" y="94005"/>
                </a:moveTo>
                <a:lnTo>
                  <a:pt x="0" y="25524"/>
                </a:lnTo>
                <a:lnTo>
                  <a:pt x="2007" y="15592"/>
                </a:lnTo>
                <a:lnTo>
                  <a:pt x="7481" y="7478"/>
                </a:lnTo>
                <a:lnTo>
                  <a:pt x="15598" y="2006"/>
                </a:lnTo>
                <a:lnTo>
                  <a:pt x="25534" y="0"/>
                </a:lnTo>
                <a:lnTo>
                  <a:pt x="27857" y="0"/>
                </a:lnTo>
                <a:lnTo>
                  <a:pt x="30155" y="331"/>
                </a:lnTo>
                <a:lnTo>
                  <a:pt x="32377" y="944"/>
                </a:lnTo>
                <a:lnTo>
                  <a:pt x="229808" y="55719"/>
                </a:lnTo>
                <a:lnTo>
                  <a:pt x="229808" y="349248"/>
                </a:lnTo>
                <a:lnTo>
                  <a:pt x="18691" y="290542"/>
                </a:lnTo>
                <a:lnTo>
                  <a:pt x="0" y="266064"/>
                </a:lnTo>
                <a:lnTo>
                  <a:pt x="0" y="170578"/>
                </a:lnTo>
              </a:path>
            </a:pathLst>
          </a:custGeom>
          <a:ln w="25531">
            <a:solidFill>
              <a:srgbClr val="555651"/>
            </a:solidFill>
          </a:ln>
        </p:spPr>
        <p:txBody>
          <a:bodyPr wrap="square" lIns="0" tIns="0" rIns="0" bIns="0" rtlCol="0"/>
          <a:lstStyle/>
          <a:p>
            <a:endParaRPr/>
          </a:p>
        </p:txBody>
      </p:sp>
      <p:sp>
        <p:nvSpPr>
          <p:cNvPr id="12" name="object 12"/>
          <p:cNvSpPr/>
          <p:nvPr/>
        </p:nvSpPr>
        <p:spPr>
          <a:xfrm>
            <a:off x="1801918" y="1859507"/>
            <a:ext cx="229870" cy="179070"/>
          </a:xfrm>
          <a:custGeom>
            <a:avLst/>
            <a:gdLst/>
            <a:ahLst/>
            <a:cxnLst/>
            <a:rect l="l" t="t" r="r" b="b"/>
            <a:pathLst>
              <a:path w="229869" h="179069">
                <a:moveTo>
                  <a:pt x="0" y="178669"/>
                </a:moveTo>
                <a:lnTo>
                  <a:pt x="211117" y="119963"/>
                </a:lnTo>
                <a:lnTo>
                  <a:pt x="229808" y="95486"/>
                </a:lnTo>
                <a:lnTo>
                  <a:pt x="229808" y="0"/>
                </a:lnTo>
              </a:path>
            </a:pathLst>
          </a:custGeom>
          <a:ln w="25528">
            <a:solidFill>
              <a:srgbClr val="555651"/>
            </a:solidFill>
          </a:ln>
        </p:spPr>
        <p:txBody>
          <a:bodyPr wrap="square" lIns="0" tIns="0" rIns="0" bIns="0" rtlCol="0"/>
          <a:lstStyle/>
          <a:p>
            <a:endParaRPr/>
          </a:p>
        </p:txBody>
      </p:sp>
      <p:sp>
        <p:nvSpPr>
          <p:cNvPr id="13" name="object 13"/>
          <p:cNvSpPr/>
          <p:nvPr/>
        </p:nvSpPr>
        <p:spPr>
          <a:xfrm>
            <a:off x="1801918" y="1688930"/>
            <a:ext cx="229870" cy="94615"/>
          </a:xfrm>
          <a:custGeom>
            <a:avLst/>
            <a:gdLst/>
            <a:ahLst/>
            <a:cxnLst/>
            <a:rect l="l" t="t" r="r" b="b"/>
            <a:pathLst>
              <a:path w="229869" h="94614">
                <a:moveTo>
                  <a:pt x="229808" y="94005"/>
                </a:moveTo>
                <a:lnTo>
                  <a:pt x="229808" y="25524"/>
                </a:lnTo>
                <a:lnTo>
                  <a:pt x="227800" y="15592"/>
                </a:lnTo>
                <a:lnTo>
                  <a:pt x="222326" y="7478"/>
                </a:lnTo>
                <a:lnTo>
                  <a:pt x="214210" y="2006"/>
                </a:lnTo>
                <a:lnTo>
                  <a:pt x="204274" y="0"/>
                </a:lnTo>
                <a:lnTo>
                  <a:pt x="201950" y="0"/>
                </a:lnTo>
                <a:lnTo>
                  <a:pt x="199652" y="331"/>
                </a:lnTo>
                <a:lnTo>
                  <a:pt x="197431" y="944"/>
                </a:lnTo>
                <a:lnTo>
                  <a:pt x="0" y="55719"/>
                </a:lnTo>
              </a:path>
            </a:pathLst>
          </a:custGeom>
          <a:ln w="25525">
            <a:solidFill>
              <a:srgbClr val="555651"/>
            </a:solidFill>
          </a:ln>
        </p:spPr>
        <p:txBody>
          <a:bodyPr wrap="square" lIns="0" tIns="0" rIns="0" bIns="0" rtlCol="0"/>
          <a:lstStyle/>
          <a:p>
            <a:endParaRPr/>
          </a:p>
        </p:txBody>
      </p:sp>
      <p:sp>
        <p:nvSpPr>
          <p:cNvPr id="14" name="object 14"/>
          <p:cNvSpPr/>
          <p:nvPr/>
        </p:nvSpPr>
        <p:spPr>
          <a:xfrm>
            <a:off x="1680557" y="1438382"/>
            <a:ext cx="242770" cy="288912"/>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1852986" y="1777834"/>
            <a:ext cx="102235" cy="90805"/>
          </a:xfrm>
          <a:custGeom>
            <a:avLst/>
            <a:gdLst/>
            <a:ahLst/>
            <a:cxnLst/>
            <a:rect l="l" t="t" r="r" b="b"/>
            <a:pathLst>
              <a:path w="102235" h="90805">
                <a:moveTo>
                  <a:pt x="102137" y="0"/>
                </a:moveTo>
                <a:lnTo>
                  <a:pt x="9090" y="28076"/>
                </a:lnTo>
                <a:lnTo>
                  <a:pt x="3702" y="29684"/>
                </a:lnTo>
                <a:lnTo>
                  <a:pt x="0" y="34661"/>
                </a:lnTo>
                <a:lnTo>
                  <a:pt x="0" y="40277"/>
                </a:lnTo>
                <a:lnTo>
                  <a:pt x="0" y="77440"/>
                </a:lnTo>
                <a:lnTo>
                  <a:pt x="0" y="84485"/>
                </a:lnTo>
                <a:lnTo>
                  <a:pt x="5719" y="90202"/>
                </a:lnTo>
                <a:lnTo>
                  <a:pt x="12767" y="90202"/>
                </a:lnTo>
                <a:lnTo>
                  <a:pt x="14018" y="90202"/>
                </a:lnTo>
                <a:lnTo>
                  <a:pt x="15243" y="90023"/>
                </a:lnTo>
                <a:lnTo>
                  <a:pt x="16444" y="89666"/>
                </a:lnTo>
                <a:lnTo>
                  <a:pt x="102137" y="63810"/>
                </a:lnTo>
              </a:path>
            </a:pathLst>
          </a:custGeom>
          <a:ln w="25528">
            <a:solidFill>
              <a:srgbClr val="555651"/>
            </a:solidFill>
          </a:ln>
        </p:spPr>
        <p:txBody>
          <a:bodyPr wrap="square" lIns="0" tIns="0" rIns="0" bIns="0" rtlCol="0"/>
          <a:lstStyle/>
          <a:p>
            <a:endParaRPr/>
          </a:p>
        </p:txBody>
      </p:sp>
      <p:sp>
        <p:nvSpPr>
          <p:cNvPr id="16" name="object 16"/>
          <p:cNvSpPr/>
          <p:nvPr/>
        </p:nvSpPr>
        <p:spPr>
          <a:xfrm>
            <a:off x="1521042" y="1770175"/>
            <a:ext cx="102132" cy="102101"/>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1993424" y="1782941"/>
            <a:ext cx="76835" cy="76835"/>
          </a:xfrm>
          <a:custGeom>
            <a:avLst/>
            <a:gdLst/>
            <a:ahLst/>
            <a:cxnLst/>
            <a:rect l="l" t="t" r="r" b="b"/>
            <a:pathLst>
              <a:path w="76835" h="76835">
                <a:moveTo>
                  <a:pt x="38301" y="76572"/>
                </a:moveTo>
                <a:lnTo>
                  <a:pt x="53205" y="73562"/>
                </a:lnTo>
                <a:lnTo>
                  <a:pt x="65380" y="65354"/>
                </a:lnTo>
                <a:lnTo>
                  <a:pt x="73591" y="53184"/>
                </a:lnTo>
                <a:lnTo>
                  <a:pt x="76602" y="38286"/>
                </a:lnTo>
                <a:lnTo>
                  <a:pt x="73591" y="23388"/>
                </a:lnTo>
                <a:lnTo>
                  <a:pt x="65380" y="11217"/>
                </a:lnTo>
                <a:lnTo>
                  <a:pt x="53205" y="3010"/>
                </a:lnTo>
                <a:lnTo>
                  <a:pt x="38301" y="0"/>
                </a:lnTo>
                <a:lnTo>
                  <a:pt x="12767" y="0"/>
                </a:lnTo>
                <a:lnTo>
                  <a:pt x="5719" y="0"/>
                </a:lnTo>
                <a:lnTo>
                  <a:pt x="0" y="5717"/>
                </a:lnTo>
                <a:lnTo>
                  <a:pt x="0" y="12762"/>
                </a:lnTo>
                <a:lnTo>
                  <a:pt x="0" y="63810"/>
                </a:lnTo>
                <a:lnTo>
                  <a:pt x="0" y="70855"/>
                </a:lnTo>
                <a:lnTo>
                  <a:pt x="5719" y="76572"/>
                </a:lnTo>
                <a:lnTo>
                  <a:pt x="12767" y="76572"/>
                </a:lnTo>
                <a:lnTo>
                  <a:pt x="38301" y="76572"/>
                </a:lnTo>
                <a:close/>
              </a:path>
            </a:pathLst>
          </a:custGeom>
          <a:ln w="25529">
            <a:solidFill>
              <a:srgbClr val="555651"/>
            </a:solidFill>
          </a:ln>
        </p:spPr>
        <p:txBody>
          <a:bodyPr wrap="square" lIns="0" tIns="0" rIns="0" bIns="0" rtlCol="0"/>
          <a:lstStyle/>
          <a:p>
            <a:endParaRPr/>
          </a:p>
        </p:txBody>
      </p:sp>
      <p:sp>
        <p:nvSpPr>
          <p:cNvPr id="18" name="object 18"/>
          <p:cNvSpPr/>
          <p:nvPr/>
        </p:nvSpPr>
        <p:spPr>
          <a:xfrm>
            <a:off x="992124" y="5097018"/>
            <a:ext cx="2162555" cy="912875"/>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1040891" y="3991355"/>
            <a:ext cx="1738109" cy="790955"/>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356615" y="1033272"/>
            <a:ext cx="6214110" cy="5276850"/>
          </a:xfrm>
          <a:custGeom>
            <a:avLst/>
            <a:gdLst/>
            <a:ahLst/>
            <a:cxnLst/>
            <a:rect l="l" t="t" r="r" b="b"/>
            <a:pathLst>
              <a:path w="6214109" h="5276850">
                <a:moveTo>
                  <a:pt x="0" y="0"/>
                </a:moveTo>
                <a:lnTo>
                  <a:pt x="6214110" y="0"/>
                </a:lnTo>
                <a:lnTo>
                  <a:pt x="6214110" y="5276850"/>
                </a:lnTo>
                <a:lnTo>
                  <a:pt x="0" y="5276850"/>
                </a:lnTo>
                <a:lnTo>
                  <a:pt x="0" y="0"/>
                </a:lnTo>
                <a:close/>
              </a:path>
            </a:pathLst>
          </a:custGeom>
          <a:solidFill>
            <a:srgbClr val="E8EAE4">
              <a:alpha val="85882"/>
            </a:srgbClr>
          </a:solidFill>
        </p:spPr>
        <p:txBody>
          <a:bodyPr wrap="square" lIns="0" tIns="0" rIns="0" bIns="0" rtlCol="0"/>
          <a:lstStyle/>
          <a:p>
            <a:endParaRPr/>
          </a:p>
        </p:txBody>
      </p:sp>
      <p:sp>
        <p:nvSpPr>
          <p:cNvPr id="21" name="object 21"/>
          <p:cNvSpPr/>
          <p:nvPr/>
        </p:nvSpPr>
        <p:spPr>
          <a:xfrm>
            <a:off x="5804153" y="1123188"/>
            <a:ext cx="3115055" cy="2554210"/>
          </a:xfrm>
          <a:prstGeom prst="rect">
            <a:avLst/>
          </a:prstGeom>
          <a:blipFill>
            <a:blip r:embed="rId9" cstate="print"/>
            <a:stretch>
              <a:fillRect/>
            </a:stretch>
          </a:blipFill>
        </p:spPr>
        <p:txBody>
          <a:bodyPr wrap="square" lIns="0" tIns="0" rIns="0" bIns="0" rtlCol="0"/>
          <a:lstStyle/>
          <a:p>
            <a:endParaRPr/>
          </a:p>
        </p:txBody>
      </p:sp>
      <p:sp>
        <p:nvSpPr>
          <p:cNvPr id="22" name="object 22"/>
          <p:cNvSpPr/>
          <p:nvPr/>
        </p:nvSpPr>
        <p:spPr>
          <a:xfrm>
            <a:off x="6934344" y="1414729"/>
            <a:ext cx="140259" cy="140214"/>
          </a:xfrm>
          <a:prstGeom prst="rect">
            <a:avLst/>
          </a:prstGeom>
          <a:blipFill>
            <a:blip r:embed="rId10" cstate="print"/>
            <a:stretch>
              <a:fillRect/>
            </a:stretch>
          </a:blipFill>
        </p:spPr>
        <p:txBody>
          <a:bodyPr wrap="square" lIns="0" tIns="0" rIns="0" bIns="0" rtlCol="0"/>
          <a:lstStyle/>
          <a:p>
            <a:endParaRPr/>
          </a:p>
        </p:txBody>
      </p:sp>
      <p:sp>
        <p:nvSpPr>
          <p:cNvPr id="23" name="object 23"/>
          <p:cNvSpPr/>
          <p:nvPr/>
        </p:nvSpPr>
        <p:spPr>
          <a:xfrm>
            <a:off x="6889714" y="1569074"/>
            <a:ext cx="229870" cy="88265"/>
          </a:xfrm>
          <a:custGeom>
            <a:avLst/>
            <a:gdLst/>
            <a:ahLst/>
            <a:cxnLst/>
            <a:rect l="l" t="t" r="r" b="b"/>
            <a:pathLst>
              <a:path w="229870" h="88264">
                <a:moveTo>
                  <a:pt x="229523" y="87837"/>
                </a:moveTo>
                <a:lnTo>
                  <a:pt x="209112" y="45486"/>
                </a:lnTo>
                <a:lnTo>
                  <a:pt x="175218" y="15291"/>
                </a:lnTo>
                <a:lnTo>
                  <a:pt x="132474" y="0"/>
                </a:lnTo>
                <a:lnTo>
                  <a:pt x="85510" y="2360"/>
                </a:lnTo>
                <a:lnTo>
                  <a:pt x="55935" y="14328"/>
                </a:lnTo>
                <a:lnTo>
                  <a:pt x="31020" y="33368"/>
                </a:lnTo>
                <a:lnTo>
                  <a:pt x="11973" y="58274"/>
                </a:lnTo>
                <a:lnTo>
                  <a:pt x="0" y="87837"/>
                </a:lnTo>
                <a:lnTo>
                  <a:pt x="229523" y="87837"/>
                </a:lnTo>
                <a:close/>
              </a:path>
            </a:pathLst>
          </a:custGeom>
          <a:ln w="25493">
            <a:solidFill>
              <a:srgbClr val="5C5A3B"/>
            </a:solidFill>
          </a:ln>
        </p:spPr>
        <p:txBody>
          <a:bodyPr wrap="square" lIns="0" tIns="0" rIns="0" bIns="0" rtlCol="0"/>
          <a:lstStyle/>
          <a:p>
            <a:endParaRPr/>
          </a:p>
        </p:txBody>
      </p:sp>
      <p:sp>
        <p:nvSpPr>
          <p:cNvPr id="24" name="object 24"/>
          <p:cNvSpPr/>
          <p:nvPr/>
        </p:nvSpPr>
        <p:spPr>
          <a:xfrm>
            <a:off x="6755829" y="1771625"/>
            <a:ext cx="140259" cy="140214"/>
          </a:xfrm>
          <a:prstGeom prst="rect">
            <a:avLst/>
          </a:prstGeom>
          <a:blipFill>
            <a:blip r:embed="rId11" cstate="print"/>
            <a:stretch>
              <a:fillRect/>
            </a:stretch>
          </a:blipFill>
        </p:spPr>
        <p:txBody>
          <a:bodyPr wrap="square" lIns="0" tIns="0" rIns="0" bIns="0" rtlCol="0"/>
          <a:lstStyle/>
          <a:p>
            <a:endParaRPr/>
          </a:p>
        </p:txBody>
      </p:sp>
      <p:sp>
        <p:nvSpPr>
          <p:cNvPr id="25" name="object 25"/>
          <p:cNvSpPr/>
          <p:nvPr/>
        </p:nvSpPr>
        <p:spPr>
          <a:xfrm>
            <a:off x="6711199" y="1925980"/>
            <a:ext cx="229870" cy="88265"/>
          </a:xfrm>
          <a:custGeom>
            <a:avLst/>
            <a:gdLst/>
            <a:ahLst/>
            <a:cxnLst/>
            <a:rect l="l" t="t" r="r" b="b"/>
            <a:pathLst>
              <a:path w="229870" h="88264">
                <a:moveTo>
                  <a:pt x="229523" y="87826"/>
                </a:moveTo>
                <a:lnTo>
                  <a:pt x="209112" y="45476"/>
                </a:lnTo>
                <a:lnTo>
                  <a:pt x="175218" y="15283"/>
                </a:lnTo>
                <a:lnTo>
                  <a:pt x="132474" y="0"/>
                </a:lnTo>
                <a:lnTo>
                  <a:pt x="85510" y="2375"/>
                </a:lnTo>
                <a:lnTo>
                  <a:pt x="55935" y="14328"/>
                </a:lnTo>
                <a:lnTo>
                  <a:pt x="31020" y="33361"/>
                </a:lnTo>
                <a:lnTo>
                  <a:pt x="11973" y="58263"/>
                </a:lnTo>
                <a:lnTo>
                  <a:pt x="0" y="87826"/>
                </a:lnTo>
                <a:lnTo>
                  <a:pt x="229523" y="87826"/>
                </a:lnTo>
                <a:close/>
              </a:path>
            </a:pathLst>
          </a:custGeom>
          <a:ln w="25493">
            <a:solidFill>
              <a:srgbClr val="5C5A3B"/>
            </a:solidFill>
          </a:ln>
        </p:spPr>
        <p:txBody>
          <a:bodyPr wrap="square" lIns="0" tIns="0" rIns="0" bIns="0" rtlCol="0"/>
          <a:lstStyle/>
          <a:p>
            <a:endParaRPr/>
          </a:p>
        </p:txBody>
      </p:sp>
      <p:sp>
        <p:nvSpPr>
          <p:cNvPr id="26" name="object 26"/>
          <p:cNvSpPr/>
          <p:nvPr/>
        </p:nvSpPr>
        <p:spPr>
          <a:xfrm>
            <a:off x="7112868" y="1771624"/>
            <a:ext cx="140259" cy="140214"/>
          </a:xfrm>
          <a:prstGeom prst="rect">
            <a:avLst/>
          </a:prstGeom>
          <a:blipFill>
            <a:blip r:embed="rId11" cstate="print"/>
            <a:stretch>
              <a:fillRect/>
            </a:stretch>
          </a:blipFill>
        </p:spPr>
        <p:txBody>
          <a:bodyPr wrap="square" lIns="0" tIns="0" rIns="0" bIns="0" rtlCol="0"/>
          <a:lstStyle/>
          <a:p>
            <a:endParaRPr/>
          </a:p>
        </p:txBody>
      </p:sp>
      <p:sp>
        <p:nvSpPr>
          <p:cNvPr id="27" name="object 27"/>
          <p:cNvSpPr/>
          <p:nvPr/>
        </p:nvSpPr>
        <p:spPr>
          <a:xfrm>
            <a:off x="7068239" y="1925979"/>
            <a:ext cx="229870" cy="88265"/>
          </a:xfrm>
          <a:custGeom>
            <a:avLst/>
            <a:gdLst/>
            <a:ahLst/>
            <a:cxnLst/>
            <a:rect l="l" t="t" r="r" b="b"/>
            <a:pathLst>
              <a:path w="229870" h="88264">
                <a:moveTo>
                  <a:pt x="229523" y="87826"/>
                </a:moveTo>
                <a:lnTo>
                  <a:pt x="209112" y="45476"/>
                </a:lnTo>
                <a:lnTo>
                  <a:pt x="175218" y="15283"/>
                </a:lnTo>
                <a:lnTo>
                  <a:pt x="132474" y="0"/>
                </a:lnTo>
                <a:lnTo>
                  <a:pt x="85510" y="2375"/>
                </a:lnTo>
                <a:lnTo>
                  <a:pt x="55935" y="14328"/>
                </a:lnTo>
                <a:lnTo>
                  <a:pt x="31020" y="33361"/>
                </a:lnTo>
                <a:lnTo>
                  <a:pt x="11973" y="58263"/>
                </a:lnTo>
                <a:lnTo>
                  <a:pt x="0" y="87826"/>
                </a:lnTo>
                <a:lnTo>
                  <a:pt x="229523" y="87826"/>
                </a:lnTo>
                <a:close/>
              </a:path>
            </a:pathLst>
          </a:custGeom>
          <a:ln w="25493">
            <a:solidFill>
              <a:srgbClr val="5C5A3B"/>
            </a:solidFill>
          </a:ln>
        </p:spPr>
        <p:txBody>
          <a:bodyPr wrap="square" lIns="0" tIns="0" rIns="0" bIns="0" rtlCol="0"/>
          <a:lstStyle/>
          <a:p>
            <a:endParaRPr/>
          </a:p>
        </p:txBody>
      </p:sp>
      <p:sp>
        <p:nvSpPr>
          <p:cNvPr id="28" name="object 28"/>
          <p:cNvSpPr/>
          <p:nvPr/>
        </p:nvSpPr>
        <p:spPr>
          <a:xfrm>
            <a:off x="6927976" y="1896998"/>
            <a:ext cx="153035" cy="15240"/>
          </a:xfrm>
          <a:custGeom>
            <a:avLst/>
            <a:gdLst/>
            <a:ahLst/>
            <a:cxnLst/>
            <a:rect l="l" t="t" r="r" b="b"/>
            <a:pathLst>
              <a:path w="153034" h="15239">
                <a:moveTo>
                  <a:pt x="153015" y="0"/>
                </a:moveTo>
                <a:lnTo>
                  <a:pt x="115299" y="11127"/>
                </a:lnTo>
                <a:lnTo>
                  <a:pt x="76507" y="14836"/>
                </a:lnTo>
                <a:lnTo>
                  <a:pt x="37715" y="11127"/>
                </a:lnTo>
                <a:lnTo>
                  <a:pt x="0" y="0"/>
                </a:lnTo>
              </a:path>
            </a:pathLst>
          </a:custGeom>
          <a:ln w="25492">
            <a:solidFill>
              <a:srgbClr val="5C5A3B"/>
            </a:solidFill>
          </a:ln>
        </p:spPr>
        <p:txBody>
          <a:bodyPr wrap="square" lIns="0" tIns="0" rIns="0" bIns="0" rtlCol="0"/>
          <a:lstStyle/>
          <a:p>
            <a:endParaRPr/>
          </a:p>
        </p:txBody>
      </p:sp>
      <p:sp>
        <p:nvSpPr>
          <p:cNvPr id="29" name="object 29"/>
          <p:cNvSpPr/>
          <p:nvPr/>
        </p:nvSpPr>
        <p:spPr>
          <a:xfrm>
            <a:off x="7119246" y="1539286"/>
            <a:ext cx="88900" cy="194310"/>
          </a:xfrm>
          <a:custGeom>
            <a:avLst/>
            <a:gdLst/>
            <a:ahLst/>
            <a:cxnLst/>
            <a:rect l="l" t="t" r="r" b="b"/>
            <a:pathLst>
              <a:path w="88900" h="194310">
                <a:moveTo>
                  <a:pt x="0" y="0"/>
                </a:moveTo>
                <a:lnTo>
                  <a:pt x="34347" y="29451"/>
                </a:lnTo>
                <a:lnTo>
                  <a:pt x="60957" y="65063"/>
                </a:lnTo>
                <a:lnTo>
                  <a:pt x="79161" y="105359"/>
                </a:lnTo>
                <a:lnTo>
                  <a:pt x="88291" y="148863"/>
                </a:lnTo>
                <a:lnTo>
                  <a:pt x="87677" y="194100"/>
                </a:lnTo>
              </a:path>
            </a:pathLst>
          </a:custGeom>
          <a:ln w="25500">
            <a:solidFill>
              <a:srgbClr val="5C5A3B"/>
            </a:solidFill>
          </a:ln>
        </p:spPr>
        <p:txBody>
          <a:bodyPr wrap="square" lIns="0" tIns="0" rIns="0" bIns="0" rtlCol="0"/>
          <a:lstStyle/>
          <a:p>
            <a:endParaRPr/>
          </a:p>
        </p:txBody>
      </p:sp>
      <p:sp>
        <p:nvSpPr>
          <p:cNvPr id="30" name="object 30"/>
          <p:cNvSpPr/>
          <p:nvPr/>
        </p:nvSpPr>
        <p:spPr>
          <a:xfrm>
            <a:off x="6801433" y="1539285"/>
            <a:ext cx="88900" cy="194310"/>
          </a:xfrm>
          <a:custGeom>
            <a:avLst/>
            <a:gdLst/>
            <a:ahLst/>
            <a:cxnLst/>
            <a:rect l="l" t="t" r="r" b="b"/>
            <a:pathLst>
              <a:path w="88900" h="194310">
                <a:moveTo>
                  <a:pt x="88291" y="0"/>
                </a:moveTo>
                <a:lnTo>
                  <a:pt x="53943" y="29451"/>
                </a:lnTo>
                <a:lnTo>
                  <a:pt x="27333" y="65063"/>
                </a:lnTo>
                <a:lnTo>
                  <a:pt x="9129" y="105359"/>
                </a:lnTo>
                <a:lnTo>
                  <a:pt x="0" y="148863"/>
                </a:lnTo>
                <a:lnTo>
                  <a:pt x="613" y="194100"/>
                </a:lnTo>
              </a:path>
            </a:pathLst>
          </a:custGeom>
          <a:ln w="25500">
            <a:solidFill>
              <a:srgbClr val="5C5A3B"/>
            </a:solidFill>
          </a:ln>
        </p:spPr>
        <p:txBody>
          <a:bodyPr wrap="square" lIns="0" tIns="0" rIns="0" bIns="0" rtlCol="0"/>
          <a:lstStyle/>
          <a:p>
            <a:endParaRPr/>
          </a:p>
        </p:txBody>
      </p:sp>
      <p:sp>
        <p:nvSpPr>
          <p:cNvPr id="31" name="object 31"/>
          <p:cNvSpPr/>
          <p:nvPr/>
        </p:nvSpPr>
        <p:spPr>
          <a:xfrm>
            <a:off x="6635115" y="2400680"/>
            <a:ext cx="742950" cy="0"/>
          </a:xfrm>
          <a:custGeom>
            <a:avLst/>
            <a:gdLst/>
            <a:ahLst/>
            <a:cxnLst/>
            <a:rect l="l" t="t" r="r" b="b"/>
            <a:pathLst>
              <a:path w="742950">
                <a:moveTo>
                  <a:pt x="0" y="0"/>
                </a:moveTo>
                <a:lnTo>
                  <a:pt x="742950" y="0"/>
                </a:lnTo>
              </a:path>
            </a:pathLst>
          </a:custGeom>
          <a:ln w="12700">
            <a:solidFill>
              <a:srgbClr val="1F1F1F"/>
            </a:solidFill>
            <a:prstDash val="dot"/>
          </a:ln>
        </p:spPr>
        <p:txBody>
          <a:bodyPr wrap="square" lIns="0" tIns="0" rIns="0" bIns="0" rtlCol="0"/>
          <a:lstStyle/>
          <a:p>
            <a:endParaRPr/>
          </a:p>
        </p:txBody>
      </p:sp>
      <p:sp>
        <p:nvSpPr>
          <p:cNvPr id="32" name="object 32"/>
          <p:cNvSpPr/>
          <p:nvPr/>
        </p:nvSpPr>
        <p:spPr>
          <a:xfrm>
            <a:off x="8851392" y="3361182"/>
            <a:ext cx="3018280" cy="3019043"/>
          </a:xfrm>
          <a:prstGeom prst="rect">
            <a:avLst/>
          </a:prstGeom>
          <a:blipFill>
            <a:blip r:embed="rId12" cstate="print"/>
            <a:stretch>
              <a:fillRect/>
            </a:stretch>
          </a:blipFill>
        </p:spPr>
        <p:txBody>
          <a:bodyPr wrap="square" lIns="0" tIns="0" rIns="0" bIns="0" rtlCol="0"/>
          <a:lstStyle/>
          <a:p>
            <a:endParaRPr/>
          </a:p>
        </p:txBody>
      </p:sp>
      <p:sp>
        <p:nvSpPr>
          <p:cNvPr id="33" name="object 33"/>
          <p:cNvSpPr/>
          <p:nvPr/>
        </p:nvSpPr>
        <p:spPr>
          <a:xfrm>
            <a:off x="8919209" y="3429000"/>
            <a:ext cx="2882646" cy="2883408"/>
          </a:xfrm>
          <a:prstGeom prst="rect">
            <a:avLst/>
          </a:prstGeom>
          <a:blipFill>
            <a:blip r:embed="rId13" cstate="print"/>
            <a:stretch>
              <a:fillRect/>
            </a:stretch>
          </a:blipFill>
        </p:spPr>
        <p:txBody>
          <a:bodyPr wrap="square" lIns="0" tIns="0" rIns="0" bIns="0" rtlCol="0"/>
          <a:lstStyle/>
          <a:p>
            <a:endParaRPr/>
          </a:p>
        </p:txBody>
      </p:sp>
      <p:sp>
        <p:nvSpPr>
          <p:cNvPr id="34" name="object 34"/>
          <p:cNvSpPr/>
          <p:nvPr/>
        </p:nvSpPr>
        <p:spPr>
          <a:xfrm>
            <a:off x="6232397" y="3875532"/>
            <a:ext cx="1872983" cy="1022591"/>
          </a:xfrm>
          <a:prstGeom prst="rect">
            <a:avLst/>
          </a:prstGeom>
          <a:blipFill>
            <a:blip r:embed="rId14" cstate="print"/>
            <a:stretch>
              <a:fillRect/>
            </a:stretch>
          </a:blipFill>
        </p:spPr>
        <p:txBody>
          <a:bodyPr wrap="square" lIns="0" tIns="0" rIns="0" bIns="0" rtlCol="0"/>
          <a:lstStyle/>
          <a:p>
            <a:endParaRPr/>
          </a:p>
        </p:txBody>
      </p:sp>
      <p:sp>
        <p:nvSpPr>
          <p:cNvPr id="35" name="object 35"/>
          <p:cNvSpPr/>
          <p:nvPr/>
        </p:nvSpPr>
        <p:spPr>
          <a:xfrm>
            <a:off x="4758690" y="5257038"/>
            <a:ext cx="3940301" cy="392429"/>
          </a:xfrm>
          <a:prstGeom prst="rect">
            <a:avLst/>
          </a:prstGeom>
          <a:blipFill>
            <a:blip r:embed="rId15" cstate="print"/>
            <a:stretch>
              <a:fillRect/>
            </a:stretch>
          </a:blipFill>
        </p:spPr>
        <p:txBody>
          <a:bodyPr wrap="square" lIns="0" tIns="0" rIns="0" bIns="0" rtlCol="0"/>
          <a:lstStyle/>
          <a:p>
            <a:endParaRPr/>
          </a:p>
        </p:txBody>
      </p:sp>
      <p:sp>
        <p:nvSpPr>
          <p:cNvPr id="36" name="object 36"/>
          <p:cNvSpPr txBox="1"/>
          <p:nvPr/>
        </p:nvSpPr>
        <p:spPr>
          <a:xfrm>
            <a:off x="353261" y="224821"/>
            <a:ext cx="1467485" cy="154940"/>
          </a:xfrm>
          <a:prstGeom prst="rect">
            <a:avLst/>
          </a:prstGeom>
        </p:spPr>
        <p:txBody>
          <a:bodyPr vert="horz" wrap="square" lIns="0" tIns="12700" rIns="0" bIns="0" rtlCol="0">
            <a:spAutoFit/>
          </a:bodyPr>
          <a:lstStyle/>
          <a:p>
            <a:pPr marL="12700">
              <a:lnSpc>
                <a:spcPct val="100000"/>
              </a:lnSpc>
              <a:spcBef>
                <a:spcPts val="100"/>
              </a:spcBef>
            </a:pPr>
            <a:r>
              <a:rPr sz="850" spc="-65" dirty="0">
                <a:solidFill>
                  <a:srgbClr val="7F7F7F"/>
                </a:solidFill>
                <a:latin typeface="Arial Black"/>
                <a:cs typeface="Arial Black"/>
              </a:rPr>
              <a:t>dois.</a:t>
            </a:r>
            <a:r>
              <a:rPr sz="850" spc="-65" dirty="0">
                <a:solidFill>
                  <a:srgbClr val="3F4B59"/>
                </a:solidFill>
                <a:latin typeface="Arial Black"/>
                <a:cs typeface="Arial Black"/>
              </a:rPr>
              <a:t>Métodos </a:t>
            </a:r>
            <a:r>
              <a:rPr sz="850" spc="-70" dirty="0">
                <a:solidFill>
                  <a:srgbClr val="3F4B59"/>
                </a:solidFill>
                <a:latin typeface="Arial Black"/>
                <a:cs typeface="Arial Black"/>
              </a:rPr>
              <a:t>de</a:t>
            </a:r>
            <a:r>
              <a:rPr sz="850" spc="-100" dirty="0">
                <a:solidFill>
                  <a:srgbClr val="3F4B59"/>
                </a:solidFill>
                <a:latin typeface="Arial Black"/>
                <a:cs typeface="Arial Black"/>
              </a:rPr>
              <a:t> </a:t>
            </a:r>
            <a:r>
              <a:rPr sz="850" spc="-85" dirty="0">
                <a:solidFill>
                  <a:srgbClr val="3F4B59"/>
                </a:solidFill>
                <a:latin typeface="Arial Black"/>
                <a:cs typeface="Arial Black"/>
              </a:rPr>
              <a:t>atualização</a:t>
            </a:r>
            <a:endParaRPr sz="850">
              <a:latin typeface="Arial Black"/>
              <a:cs typeface="Arial Black"/>
            </a:endParaRPr>
          </a:p>
        </p:txBody>
      </p:sp>
      <p:sp>
        <p:nvSpPr>
          <p:cNvPr id="37" name="object 37"/>
          <p:cNvSpPr txBox="1">
            <a:spLocks noGrp="1"/>
          </p:cNvSpPr>
          <p:nvPr>
            <p:ph type="title"/>
          </p:nvPr>
        </p:nvSpPr>
        <p:spPr>
          <a:xfrm>
            <a:off x="525462" y="682988"/>
            <a:ext cx="5025390" cy="284480"/>
          </a:xfrm>
          <a:prstGeom prst="rect">
            <a:avLst/>
          </a:prstGeom>
        </p:spPr>
        <p:txBody>
          <a:bodyPr vert="horz" wrap="square" lIns="0" tIns="12700" rIns="0" bIns="0" rtlCol="0">
            <a:spAutoFit/>
          </a:bodyPr>
          <a:lstStyle/>
          <a:p>
            <a:pPr marL="12700">
              <a:lnSpc>
                <a:spcPct val="100000"/>
              </a:lnSpc>
              <a:spcBef>
                <a:spcPts val="100"/>
              </a:spcBef>
            </a:pPr>
            <a:r>
              <a:rPr sz="1700" spc="-180" dirty="0"/>
              <a:t>Renovação </a:t>
            </a:r>
            <a:r>
              <a:rPr sz="1700" spc="-135" dirty="0"/>
              <a:t>da </a:t>
            </a:r>
            <a:r>
              <a:rPr sz="1700" spc="-165" dirty="0"/>
              <a:t>Pesquisa </a:t>
            </a:r>
            <a:r>
              <a:rPr sz="1700" spc="-135" dirty="0"/>
              <a:t>de </a:t>
            </a:r>
            <a:r>
              <a:rPr sz="1700" spc="-165" dirty="0"/>
              <a:t>Saúde </a:t>
            </a:r>
            <a:r>
              <a:rPr sz="1700" spc="-175" dirty="0"/>
              <a:t>IPS: </a:t>
            </a:r>
            <a:r>
              <a:rPr sz="1700" spc="-90" dirty="0"/>
              <a:t>O</a:t>
            </a:r>
            <a:r>
              <a:rPr sz="1700" spc="90" dirty="0"/>
              <a:t> </a:t>
            </a:r>
            <a:r>
              <a:rPr sz="1700" spc="-180" dirty="0"/>
              <a:t>Processo</a:t>
            </a:r>
            <a:endParaRPr sz="1700" dirty="0"/>
          </a:p>
        </p:txBody>
      </p:sp>
      <p:sp>
        <p:nvSpPr>
          <p:cNvPr id="38" name="object 38"/>
          <p:cNvSpPr txBox="1"/>
          <p:nvPr/>
        </p:nvSpPr>
        <p:spPr>
          <a:xfrm>
            <a:off x="4133929" y="2168427"/>
            <a:ext cx="502920" cy="170180"/>
          </a:xfrm>
          <a:prstGeom prst="rect">
            <a:avLst/>
          </a:prstGeom>
        </p:spPr>
        <p:txBody>
          <a:bodyPr vert="horz" wrap="square" lIns="0" tIns="12700" rIns="0" bIns="0" rtlCol="0">
            <a:spAutoFit/>
          </a:bodyPr>
          <a:lstStyle/>
          <a:p>
            <a:pPr marL="12700">
              <a:lnSpc>
                <a:spcPct val="100000"/>
              </a:lnSpc>
              <a:spcBef>
                <a:spcPts val="100"/>
              </a:spcBef>
            </a:pPr>
            <a:r>
              <a:rPr sz="950" spc="-125" dirty="0">
                <a:solidFill>
                  <a:srgbClr val="1F1F1F"/>
                </a:solidFill>
                <a:latin typeface="Arial Black"/>
                <a:cs typeface="Arial Black"/>
              </a:rPr>
              <a:t>PASSO</a:t>
            </a:r>
            <a:r>
              <a:rPr sz="950" spc="-135" dirty="0">
                <a:solidFill>
                  <a:srgbClr val="1F1F1F"/>
                </a:solidFill>
                <a:latin typeface="Arial Black"/>
                <a:cs typeface="Arial Black"/>
              </a:rPr>
              <a:t> </a:t>
            </a:r>
            <a:r>
              <a:rPr sz="950" spc="-95" dirty="0">
                <a:solidFill>
                  <a:srgbClr val="1F1F1F"/>
                </a:solidFill>
                <a:latin typeface="Arial Black"/>
                <a:cs typeface="Arial Black"/>
              </a:rPr>
              <a:t>2</a:t>
            </a:r>
            <a:endParaRPr sz="950">
              <a:latin typeface="Arial Black"/>
              <a:cs typeface="Arial Black"/>
            </a:endParaRPr>
          </a:p>
        </p:txBody>
      </p:sp>
      <p:sp>
        <p:nvSpPr>
          <p:cNvPr id="39" name="object 39"/>
          <p:cNvSpPr txBox="1"/>
          <p:nvPr/>
        </p:nvSpPr>
        <p:spPr>
          <a:xfrm>
            <a:off x="6741376" y="2162077"/>
            <a:ext cx="511809" cy="177800"/>
          </a:xfrm>
          <a:prstGeom prst="rect">
            <a:avLst/>
          </a:prstGeom>
        </p:spPr>
        <p:txBody>
          <a:bodyPr vert="horz" wrap="square" lIns="0" tIns="12700" rIns="0" bIns="0" rtlCol="0">
            <a:spAutoFit/>
          </a:bodyPr>
          <a:lstStyle/>
          <a:p>
            <a:pPr marL="12700">
              <a:lnSpc>
                <a:spcPct val="100000"/>
              </a:lnSpc>
              <a:spcBef>
                <a:spcPts val="100"/>
              </a:spcBef>
            </a:pPr>
            <a:r>
              <a:rPr sz="1000" spc="-150" dirty="0">
                <a:solidFill>
                  <a:srgbClr val="1F1F1F"/>
                </a:solidFill>
                <a:latin typeface="Arial Black"/>
                <a:cs typeface="Arial Black"/>
              </a:rPr>
              <a:t>ETAPA</a:t>
            </a:r>
            <a:r>
              <a:rPr sz="1000" spc="-130" dirty="0">
                <a:solidFill>
                  <a:srgbClr val="1F1F1F"/>
                </a:solidFill>
                <a:latin typeface="Arial Black"/>
                <a:cs typeface="Arial Black"/>
              </a:rPr>
              <a:t> </a:t>
            </a:r>
            <a:r>
              <a:rPr sz="1000" spc="-95" dirty="0">
                <a:solidFill>
                  <a:srgbClr val="1F1F1F"/>
                </a:solidFill>
                <a:latin typeface="Arial Black"/>
                <a:cs typeface="Arial Black"/>
              </a:rPr>
              <a:t>3</a:t>
            </a:r>
            <a:endParaRPr sz="1000">
              <a:latin typeface="Arial Black"/>
              <a:cs typeface="Arial Black"/>
            </a:endParaRPr>
          </a:p>
        </p:txBody>
      </p:sp>
      <p:sp>
        <p:nvSpPr>
          <p:cNvPr id="40" name="object 40"/>
          <p:cNvSpPr txBox="1"/>
          <p:nvPr/>
        </p:nvSpPr>
        <p:spPr>
          <a:xfrm>
            <a:off x="1354099" y="2168427"/>
            <a:ext cx="855980" cy="865814"/>
          </a:xfrm>
          <a:prstGeom prst="rect">
            <a:avLst/>
          </a:prstGeom>
        </p:spPr>
        <p:txBody>
          <a:bodyPr vert="horz" wrap="square" lIns="0" tIns="12700" rIns="0" bIns="0" rtlCol="0">
            <a:spAutoFit/>
          </a:bodyPr>
          <a:lstStyle/>
          <a:p>
            <a:pPr marL="11430" algn="ctr">
              <a:lnSpc>
                <a:spcPct val="100000"/>
              </a:lnSpc>
              <a:spcBef>
                <a:spcPts val="100"/>
              </a:spcBef>
            </a:pPr>
            <a:r>
              <a:rPr sz="950" spc="-125" dirty="0">
                <a:solidFill>
                  <a:srgbClr val="1F1F1F"/>
                </a:solidFill>
                <a:latin typeface="Arial Black"/>
                <a:cs typeface="Arial Black"/>
              </a:rPr>
              <a:t>PASSO</a:t>
            </a:r>
            <a:r>
              <a:rPr sz="950" spc="-85" dirty="0">
                <a:solidFill>
                  <a:srgbClr val="1F1F1F"/>
                </a:solidFill>
                <a:latin typeface="Arial Black"/>
                <a:cs typeface="Arial Black"/>
              </a:rPr>
              <a:t> </a:t>
            </a:r>
            <a:r>
              <a:rPr sz="950" spc="-95" dirty="0">
                <a:solidFill>
                  <a:srgbClr val="1F1F1F"/>
                </a:solidFill>
                <a:latin typeface="Arial Black"/>
                <a:cs typeface="Arial Black"/>
              </a:rPr>
              <a:t>1</a:t>
            </a:r>
            <a:endParaRPr sz="950" dirty="0">
              <a:latin typeface="Arial Black"/>
              <a:cs typeface="Arial Black"/>
            </a:endParaRPr>
          </a:p>
          <a:p>
            <a:pPr marL="12700" marR="5080" indent="-74930" algn="ctr">
              <a:lnSpc>
                <a:spcPct val="107000"/>
              </a:lnSpc>
              <a:spcBef>
                <a:spcPts val="1045"/>
              </a:spcBef>
            </a:pPr>
            <a:r>
              <a:rPr sz="1200" b="1" dirty="0">
                <a:solidFill>
                  <a:srgbClr val="1F1F1F"/>
                </a:solidFill>
                <a:latin typeface="Arial"/>
                <a:cs typeface="Arial"/>
              </a:rPr>
              <a:t>Revisão  </a:t>
            </a:r>
            <a:r>
              <a:rPr sz="1200" b="1" spc="55" dirty="0">
                <a:solidFill>
                  <a:srgbClr val="1F1F1F"/>
                </a:solidFill>
                <a:latin typeface="Arial"/>
                <a:cs typeface="Arial"/>
              </a:rPr>
              <a:t>da   </a:t>
            </a:r>
            <a:r>
              <a:rPr sz="1200" b="1" spc="75" dirty="0">
                <a:solidFill>
                  <a:srgbClr val="1F1F1F"/>
                </a:solidFill>
                <a:latin typeface="Arial"/>
                <a:cs typeface="Arial"/>
              </a:rPr>
              <a:t>literatura</a:t>
            </a:r>
            <a:endParaRPr sz="1200" dirty="0">
              <a:latin typeface="Arial"/>
              <a:cs typeface="Arial"/>
            </a:endParaRPr>
          </a:p>
        </p:txBody>
      </p:sp>
      <p:sp>
        <p:nvSpPr>
          <p:cNvPr id="41" name="object 41"/>
          <p:cNvSpPr txBox="1"/>
          <p:nvPr/>
        </p:nvSpPr>
        <p:spPr>
          <a:xfrm>
            <a:off x="3719190" y="2503477"/>
            <a:ext cx="1257300" cy="633507"/>
          </a:xfrm>
          <a:prstGeom prst="rect">
            <a:avLst/>
          </a:prstGeom>
        </p:spPr>
        <p:txBody>
          <a:bodyPr vert="horz" wrap="square" lIns="0" tIns="40640" rIns="0" bIns="0" rtlCol="0">
            <a:spAutoFit/>
          </a:bodyPr>
          <a:lstStyle/>
          <a:p>
            <a:pPr algn="ctr">
              <a:lnSpc>
                <a:spcPct val="100000"/>
              </a:lnSpc>
              <a:spcBef>
                <a:spcPts val="320"/>
              </a:spcBef>
            </a:pPr>
            <a:r>
              <a:rPr sz="1200" b="1" spc="25" dirty="0">
                <a:solidFill>
                  <a:srgbClr val="1F1F1F"/>
                </a:solidFill>
                <a:latin typeface="Arial"/>
                <a:cs typeface="Arial"/>
              </a:rPr>
              <a:t>Desenvolvimento</a:t>
            </a:r>
            <a:r>
              <a:rPr sz="1200" b="1" spc="-55" dirty="0">
                <a:solidFill>
                  <a:srgbClr val="1F1F1F"/>
                </a:solidFill>
                <a:latin typeface="Arial"/>
                <a:cs typeface="Arial"/>
              </a:rPr>
              <a:t> </a:t>
            </a:r>
            <a:r>
              <a:rPr sz="1200" b="1" spc="25" dirty="0">
                <a:solidFill>
                  <a:srgbClr val="1F1F1F"/>
                </a:solidFill>
                <a:latin typeface="Arial"/>
                <a:cs typeface="Arial"/>
              </a:rPr>
              <a:t>de</a:t>
            </a:r>
            <a:endParaRPr sz="1200" dirty="0">
              <a:latin typeface="Arial"/>
              <a:cs typeface="Arial"/>
            </a:endParaRPr>
          </a:p>
          <a:p>
            <a:pPr algn="ctr">
              <a:lnSpc>
                <a:spcPct val="100000"/>
              </a:lnSpc>
              <a:spcBef>
                <a:spcPts val="330"/>
              </a:spcBef>
            </a:pPr>
            <a:r>
              <a:rPr sz="1200" b="1" spc="45" dirty="0">
                <a:solidFill>
                  <a:srgbClr val="1F1F1F"/>
                </a:solidFill>
                <a:latin typeface="Arial"/>
                <a:cs typeface="Arial"/>
              </a:rPr>
              <a:t>elementos</a:t>
            </a:r>
            <a:endParaRPr sz="1200" dirty="0">
              <a:latin typeface="Arial"/>
              <a:cs typeface="Arial"/>
            </a:endParaRPr>
          </a:p>
        </p:txBody>
      </p:sp>
      <p:sp>
        <p:nvSpPr>
          <p:cNvPr id="42" name="object 42"/>
          <p:cNvSpPr txBox="1"/>
          <p:nvPr/>
        </p:nvSpPr>
        <p:spPr>
          <a:xfrm>
            <a:off x="6291588" y="2474696"/>
            <a:ext cx="1320165"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1F1F1F"/>
                </a:solidFill>
                <a:latin typeface="Arial"/>
                <a:cs typeface="Arial"/>
              </a:rPr>
              <a:t>Consultas</a:t>
            </a:r>
            <a:r>
              <a:rPr sz="1200" b="1" spc="-90" dirty="0">
                <a:solidFill>
                  <a:srgbClr val="1F1F1F"/>
                </a:solidFill>
                <a:latin typeface="Arial"/>
                <a:cs typeface="Arial"/>
              </a:rPr>
              <a:t> </a:t>
            </a:r>
            <a:r>
              <a:rPr sz="1200" b="1" spc="25" dirty="0">
                <a:solidFill>
                  <a:srgbClr val="1F1F1F"/>
                </a:solidFill>
                <a:latin typeface="Arial"/>
                <a:cs typeface="Arial"/>
              </a:rPr>
              <a:t>com</a:t>
            </a:r>
            <a:endParaRPr sz="1200" dirty="0">
              <a:latin typeface="Arial"/>
              <a:cs typeface="Arial"/>
            </a:endParaRPr>
          </a:p>
        </p:txBody>
      </p:sp>
      <p:sp>
        <p:nvSpPr>
          <p:cNvPr id="43" name="object 43"/>
          <p:cNvSpPr txBox="1"/>
          <p:nvPr/>
        </p:nvSpPr>
        <p:spPr>
          <a:xfrm>
            <a:off x="6686289" y="2718434"/>
            <a:ext cx="596900" cy="197490"/>
          </a:xfrm>
          <a:prstGeom prst="rect">
            <a:avLst/>
          </a:prstGeom>
        </p:spPr>
        <p:txBody>
          <a:bodyPr vert="horz" wrap="square" lIns="0" tIns="12700" rIns="0" bIns="0" rtlCol="0">
            <a:spAutoFit/>
          </a:bodyPr>
          <a:lstStyle/>
          <a:p>
            <a:pPr marL="12700">
              <a:lnSpc>
                <a:spcPct val="100000"/>
              </a:lnSpc>
              <a:spcBef>
                <a:spcPts val="100"/>
              </a:spcBef>
            </a:pPr>
            <a:r>
              <a:rPr sz="1200" b="1" spc="45" dirty="0">
                <a:solidFill>
                  <a:srgbClr val="1F1F1F"/>
                </a:solidFill>
                <a:latin typeface="Arial"/>
                <a:cs typeface="Arial"/>
              </a:rPr>
              <a:t>partes</a:t>
            </a:r>
            <a:endParaRPr sz="1200" dirty="0">
              <a:latin typeface="Arial"/>
              <a:cs typeface="Arial"/>
            </a:endParaRPr>
          </a:p>
        </p:txBody>
      </p:sp>
      <p:sp>
        <p:nvSpPr>
          <p:cNvPr id="44" name="object 44"/>
          <p:cNvSpPr txBox="1"/>
          <p:nvPr/>
        </p:nvSpPr>
        <p:spPr>
          <a:xfrm>
            <a:off x="6427292" y="2962172"/>
            <a:ext cx="1071245" cy="197490"/>
          </a:xfrm>
          <a:prstGeom prst="rect">
            <a:avLst/>
          </a:prstGeom>
        </p:spPr>
        <p:txBody>
          <a:bodyPr vert="horz" wrap="square" lIns="0" tIns="12700" rIns="0" bIns="0" rtlCol="0">
            <a:spAutoFit/>
          </a:bodyPr>
          <a:lstStyle/>
          <a:p>
            <a:pPr marL="12700">
              <a:lnSpc>
                <a:spcPct val="100000"/>
              </a:lnSpc>
              <a:spcBef>
                <a:spcPts val="100"/>
              </a:spcBef>
            </a:pPr>
            <a:r>
              <a:rPr sz="1200" b="1" spc="30" dirty="0" err="1">
                <a:solidFill>
                  <a:srgbClr val="1F1F1F"/>
                </a:solidFill>
                <a:latin typeface="Arial"/>
                <a:cs typeface="Arial"/>
              </a:rPr>
              <a:t>interessad</a:t>
            </a:r>
            <a:r>
              <a:rPr lang="es-ES" sz="1200" b="1" spc="30" dirty="0">
                <a:solidFill>
                  <a:srgbClr val="1F1F1F"/>
                </a:solidFill>
                <a:latin typeface="Arial"/>
                <a:cs typeface="Arial"/>
              </a:rPr>
              <a:t>as</a:t>
            </a:r>
            <a:endParaRPr sz="1200" dirty="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997585"/>
          </a:xfrm>
          <a:custGeom>
            <a:avLst/>
            <a:gdLst/>
            <a:ahLst/>
            <a:cxnLst/>
            <a:rect l="l" t="t" r="r" b="b"/>
            <a:pathLst>
              <a:path w="12192000" h="997585">
                <a:moveTo>
                  <a:pt x="0" y="997458"/>
                </a:moveTo>
                <a:lnTo>
                  <a:pt x="12192000" y="997458"/>
                </a:lnTo>
                <a:lnTo>
                  <a:pt x="12192000" y="0"/>
                </a:lnTo>
                <a:lnTo>
                  <a:pt x="0" y="0"/>
                </a:lnTo>
                <a:lnTo>
                  <a:pt x="0" y="997458"/>
                </a:lnTo>
                <a:close/>
              </a:path>
            </a:pathLst>
          </a:custGeom>
          <a:solidFill>
            <a:srgbClr val="E8EAE4"/>
          </a:solidFill>
        </p:spPr>
        <p:txBody>
          <a:bodyPr wrap="square" lIns="0" tIns="0" rIns="0" bIns="0" rtlCol="0"/>
          <a:lstStyle/>
          <a:p>
            <a:endParaRPr/>
          </a:p>
        </p:txBody>
      </p:sp>
      <p:sp>
        <p:nvSpPr>
          <p:cNvPr id="3" name="object 3"/>
          <p:cNvSpPr/>
          <p:nvPr/>
        </p:nvSpPr>
        <p:spPr>
          <a:xfrm>
            <a:off x="380" y="538352"/>
            <a:ext cx="12192000" cy="0"/>
          </a:xfrm>
          <a:custGeom>
            <a:avLst/>
            <a:gdLst/>
            <a:ahLst/>
            <a:cxnLst/>
            <a:rect l="l" t="t" r="r" b="b"/>
            <a:pathLst>
              <a:path w="12192000">
                <a:moveTo>
                  <a:pt x="0" y="0"/>
                </a:moveTo>
                <a:lnTo>
                  <a:pt x="12192000" y="0"/>
                </a:lnTo>
              </a:path>
            </a:pathLst>
          </a:custGeom>
          <a:ln w="19050">
            <a:solidFill>
              <a:srgbClr val="404A5A"/>
            </a:solidFill>
          </a:ln>
        </p:spPr>
        <p:txBody>
          <a:bodyPr wrap="square" lIns="0" tIns="0" rIns="0" bIns="0" rtlCol="0"/>
          <a:lstStyle/>
          <a:p>
            <a:endParaRPr/>
          </a:p>
        </p:txBody>
      </p:sp>
      <p:sp>
        <p:nvSpPr>
          <p:cNvPr id="4" name="object 4"/>
          <p:cNvSpPr/>
          <p:nvPr/>
        </p:nvSpPr>
        <p:spPr>
          <a:xfrm>
            <a:off x="10042397" y="164592"/>
            <a:ext cx="1354072" cy="27050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227070" y="1123188"/>
            <a:ext cx="3115055" cy="255421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236637" y="1572053"/>
            <a:ext cx="306705" cy="433705"/>
          </a:xfrm>
          <a:custGeom>
            <a:avLst/>
            <a:gdLst/>
            <a:ahLst/>
            <a:cxnLst/>
            <a:rect l="l" t="t" r="r" b="b"/>
            <a:pathLst>
              <a:path w="306704" h="433705">
                <a:moveTo>
                  <a:pt x="306411" y="407881"/>
                </a:moveTo>
                <a:lnTo>
                  <a:pt x="304403" y="417800"/>
                </a:lnTo>
                <a:lnTo>
                  <a:pt x="298929" y="425904"/>
                </a:lnTo>
                <a:lnTo>
                  <a:pt x="290813" y="431369"/>
                </a:lnTo>
                <a:lnTo>
                  <a:pt x="280877" y="433373"/>
                </a:lnTo>
                <a:lnTo>
                  <a:pt x="25534" y="433373"/>
                </a:lnTo>
                <a:lnTo>
                  <a:pt x="15598" y="431369"/>
                </a:lnTo>
                <a:lnTo>
                  <a:pt x="7481" y="425904"/>
                </a:lnTo>
                <a:lnTo>
                  <a:pt x="2007" y="417800"/>
                </a:lnTo>
                <a:lnTo>
                  <a:pt x="0" y="407881"/>
                </a:lnTo>
                <a:lnTo>
                  <a:pt x="0" y="0"/>
                </a:lnTo>
                <a:lnTo>
                  <a:pt x="306411" y="0"/>
                </a:lnTo>
                <a:lnTo>
                  <a:pt x="306411" y="407881"/>
                </a:lnTo>
                <a:close/>
              </a:path>
            </a:pathLst>
          </a:custGeom>
          <a:ln w="25520">
            <a:solidFill>
              <a:srgbClr val="486263"/>
            </a:solidFill>
          </a:ln>
        </p:spPr>
        <p:txBody>
          <a:bodyPr wrap="square" lIns="0" tIns="0" rIns="0" bIns="0" rtlCol="0"/>
          <a:lstStyle/>
          <a:p>
            <a:endParaRPr/>
          </a:p>
        </p:txBody>
      </p:sp>
      <p:sp>
        <p:nvSpPr>
          <p:cNvPr id="7" name="object 7"/>
          <p:cNvSpPr/>
          <p:nvPr/>
        </p:nvSpPr>
        <p:spPr>
          <a:xfrm>
            <a:off x="4160034" y="1419098"/>
            <a:ext cx="153670" cy="408305"/>
          </a:xfrm>
          <a:custGeom>
            <a:avLst/>
            <a:gdLst/>
            <a:ahLst/>
            <a:cxnLst/>
            <a:rect l="l" t="t" r="r" b="b"/>
            <a:pathLst>
              <a:path w="153670" h="408305">
                <a:moveTo>
                  <a:pt x="25534" y="407881"/>
                </a:moveTo>
                <a:lnTo>
                  <a:pt x="15598" y="405876"/>
                </a:lnTo>
                <a:lnTo>
                  <a:pt x="7481" y="400411"/>
                </a:lnTo>
                <a:lnTo>
                  <a:pt x="2007" y="392308"/>
                </a:lnTo>
                <a:lnTo>
                  <a:pt x="0" y="382388"/>
                </a:lnTo>
                <a:lnTo>
                  <a:pt x="0" y="76477"/>
                </a:lnTo>
                <a:lnTo>
                  <a:pt x="6019" y="46707"/>
                </a:lnTo>
                <a:lnTo>
                  <a:pt x="22435" y="22398"/>
                </a:lnTo>
                <a:lnTo>
                  <a:pt x="46783" y="6009"/>
                </a:lnTo>
                <a:lnTo>
                  <a:pt x="76602" y="0"/>
                </a:lnTo>
                <a:lnTo>
                  <a:pt x="106421" y="6009"/>
                </a:lnTo>
                <a:lnTo>
                  <a:pt x="130770" y="22398"/>
                </a:lnTo>
                <a:lnTo>
                  <a:pt x="147186" y="46707"/>
                </a:lnTo>
                <a:lnTo>
                  <a:pt x="153205" y="76477"/>
                </a:lnTo>
                <a:lnTo>
                  <a:pt x="147186" y="106247"/>
                </a:lnTo>
                <a:lnTo>
                  <a:pt x="130770" y="130557"/>
                </a:lnTo>
                <a:lnTo>
                  <a:pt x="106421" y="146945"/>
                </a:lnTo>
                <a:lnTo>
                  <a:pt x="76602" y="152955"/>
                </a:lnTo>
              </a:path>
            </a:pathLst>
          </a:custGeom>
          <a:ln w="25529">
            <a:solidFill>
              <a:srgbClr val="486263"/>
            </a:solidFill>
          </a:ln>
        </p:spPr>
        <p:txBody>
          <a:bodyPr wrap="square" lIns="0" tIns="0" rIns="0" bIns="0" rtlCol="0"/>
          <a:lstStyle/>
          <a:p>
            <a:endParaRPr/>
          </a:p>
        </p:txBody>
      </p:sp>
      <p:sp>
        <p:nvSpPr>
          <p:cNvPr id="8" name="object 8"/>
          <p:cNvSpPr/>
          <p:nvPr/>
        </p:nvSpPr>
        <p:spPr>
          <a:xfrm>
            <a:off x="4236637" y="1419099"/>
            <a:ext cx="383540" cy="153035"/>
          </a:xfrm>
          <a:custGeom>
            <a:avLst/>
            <a:gdLst/>
            <a:ahLst/>
            <a:cxnLst/>
            <a:rect l="l" t="t" r="r" b="b"/>
            <a:pathLst>
              <a:path w="383539" h="153034">
                <a:moveTo>
                  <a:pt x="306411" y="152955"/>
                </a:moveTo>
                <a:lnTo>
                  <a:pt x="336230" y="146945"/>
                </a:lnTo>
                <a:lnTo>
                  <a:pt x="360579" y="130557"/>
                </a:lnTo>
                <a:lnTo>
                  <a:pt x="376994" y="106247"/>
                </a:lnTo>
                <a:lnTo>
                  <a:pt x="383014" y="76477"/>
                </a:lnTo>
                <a:lnTo>
                  <a:pt x="376994" y="46707"/>
                </a:lnTo>
                <a:lnTo>
                  <a:pt x="360579" y="22398"/>
                </a:lnTo>
                <a:lnTo>
                  <a:pt x="336230" y="6009"/>
                </a:lnTo>
                <a:lnTo>
                  <a:pt x="306411" y="0"/>
                </a:lnTo>
                <a:lnTo>
                  <a:pt x="0" y="0"/>
                </a:lnTo>
              </a:path>
            </a:pathLst>
          </a:custGeom>
          <a:ln w="25498">
            <a:solidFill>
              <a:srgbClr val="486263"/>
            </a:solidFill>
          </a:ln>
        </p:spPr>
        <p:txBody>
          <a:bodyPr wrap="square" lIns="0" tIns="0" rIns="0" bIns="0" rtlCol="0"/>
          <a:lstStyle/>
          <a:p>
            <a:endParaRPr/>
          </a:p>
        </p:txBody>
      </p:sp>
      <p:sp>
        <p:nvSpPr>
          <p:cNvPr id="9" name="object 9"/>
          <p:cNvSpPr/>
          <p:nvPr/>
        </p:nvSpPr>
        <p:spPr>
          <a:xfrm>
            <a:off x="4287705" y="1623041"/>
            <a:ext cx="64135" cy="51435"/>
          </a:xfrm>
          <a:custGeom>
            <a:avLst/>
            <a:gdLst/>
            <a:ahLst/>
            <a:cxnLst/>
            <a:rect l="l" t="t" r="r" b="b"/>
            <a:pathLst>
              <a:path w="64135" h="51435">
                <a:moveTo>
                  <a:pt x="0" y="38238"/>
                </a:moveTo>
                <a:lnTo>
                  <a:pt x="12767" y="50985"/>
                </a:lnTo>
                <a:lnTo>
                  <a:pt x="63835" y="0"/>
                </a:lnTo>
              </a:path>
            </a:pathLst>
          </a:custGeom>
          <a:ln w="25508">
            <a:solidFill>
              <a:srgbClr val="486263"/>
            </a:solidFill>
          </a:ln>
        </p:spPr>
        <p:txBody>
          <a:bodyPr wrap="square" lIns="0" tIns="0" rIns="0" bIns="0" rtlCol="0"/>
          <a:lstStyle/>
          <a:p>
            <a:endParaRPr/>
          </a:p>
        </p:txBody>
      </p:sp>
      <p:sp>
        <p:nvSpPr>
          <p:cNvPr id="10" name="object 10"/>
          <p:cNvSpPr/>
          <p:nvPr/>
        </p:nvSpPr>
        <p:spPr>
          <a:xfrm>
            <a:off x="4287705" y="1725011"/>
            <a:ext cx="64135" cy="51435"/>
          </a:xfrm>
          <a:custGeom>
            <a:avLst/>
            <a:gdLst/>
            <a:ahLst/>
            <a:cxnLst/>
            <a:rect l="l" t="t" r="r" b="b"/>
            <a:pathLst>
              <a:path w="64135" h="51435">
                <a:moveTo>
                  <a:pt x="0" y="38238"/>
                </a:moveTo>
                <a:lnTo>
                  <a:pt x="12767" y="50985"/>
                </a:lnTo>
                <a:lnTo>
                  <a:pt x="63835" y="0"/>
                </a:lnTo>
              </a:path>
            </a:pathLst>
          </a:custGeom>
          <a:ln w="25508">
            <a:solidFill>
              <a:srgbClr val="486263"/>
            </a:solidFill>
          </a:ln>
        </p:spPr>
        <p:txBody>
          <a:bodyPr wrap="square" lIns="0" tIns="0" rIns="0" bIns="0" rtlCol="0"/>
          <a:lstStyle/>
          <a:p>
            <a:endParaRPr/>
          </a:p>
        </p:txBody>
      </p:sp>
      <p:sp>
        <p:nvSpPr>
          <p:cNvPr id="11" name="object 11"/>
          <p:cNvSpPr/>
          <p:nvPr/>
        </p:nvSpPr>
        <p:spPr>
          <a:xfrm>
            <a:off x="4670719" y="1559310"/>
            <a:ext cx="76835" cy="446405"/>
          </a:xfrm>
          <a:custGeom>
            <a:avLst/>
            <a:gdLst/>
            <a:ahLst/>
            <a:cxnLst/>
            <a:rect l="l" t="t" r="r" b="b"/>
            <a:pathLst>
              <a:path w="76835" h="446405">
                <a:moveTo>
                  <a:pt x="76602" y="407881"/>
                </a:moveTo>
                <a:lnTo>
                  <a:pt x="73591" y="422760"/>
                </a:lnTo>
                <a:lnTo>
                  <a:pt x="65380" y="434915"/>
                </a:lnTo>
                <a:lnTo>
                  <a:pt x="53205" y="443113"/>
                </a:lnTo>
                <a:lnTo>
                  <a:pt x="38301" y="446119"/>
                </a:lnTo>
                <a:lnTo>
                  <a:pt x="23397" y="443113"/>
                </a:lnTo>
                <a:lnTo>
                  <a:pt x="11222" y="434915"/>
                </a:lnTo>
                <a:lnTo>
                  <a:pt x="3011" y="422760"/>
                </a:lnTo>
                <a:lnTo>
                  <a:pt x="0" y="407881"/>
                </a:lnTo>
                <a:lnTo>
                  <a:pt x="0" y="38238"/>
                </a:lnTo>
                <a:lnTo>
                  <a:pt x="3011" y="23359"/>
                </a:lnTo>
                <a:lnTo>
                  <a:pt x="11222" y="11203"/>
                </a:lnTo>
                <a:lnTo>
                  <a:pt x="23397" y="3006"/>
                </a:lnTo>
                <a:lnTo>
                  <a:pt x="38301" y="0"/>
                </a:lnTo>
                <a:lnTo>
                  <a:pt x="53205" y="3006"/>
                </a:lnTo>
                <a:lnTo>
                  <a:pt x="65380" y="11203"/>
                </a:lnTo>
                <a:lnTo>
                  <a:pt x="73591" y="23359"/>
                </a:lnTo>
                <a:lnTo>
                  <a:pt x="76602" y="38238"/>
                </a:lnTo>
                <a:lnTo>
                  <a:pt x="76602" y="407881"/>
                </a:lnTo>
                <a:close/>
              </a:path>
            </a:pathLst>
          </a:custGeom>
          <a:ln w="25533">
            <a:solidFill>
              <a:srgbClr val="486263"/>
            </a:solidFill>
          </a:ln>
        </p:spPr>
        <p:txBody>
          <a:bodyPr wrap="square" lIns="0" tIns="0" rIns="0" bIns="0" rtlCol="0"/>
          <a:lstStyle/>
          <a:p>
            <a:endParaRPr/>
          </a:p>
        </p:txBody>
      </p:sp>
      <p:sp>
        <p:nvSpPr>
          <p:cNvPr id="12" name="object 12"/>
          <p:cNvSpPr/>
          <p:nvPr/>
        </p:nvSpPr>
        <p:spPr>
          <a:xfrm>
            <a:off x="4619651" y="1584804"/>
            <a:ext cx="53340" cy="229870"/>
          </a:xfrm>
          <a:custGeom>
            <a:avLst/>
            <a:gdLst/>
            <a:ahLst/>
            <a:cxnLst/>
            <a:rect l="l" t="t" r="r" b="b"/>
            <a:pathLst>
              <a:path w="53339" h="229869">
                <a:moveTo>
                  <a:pt x="0" y="229433"/>
                </a:moveTo>
                <a:lnTo>
                  <a:pt x="0" y="38238"/>
                </a:lnTo>
                <a:lnTo>
                  <a:pt x="3011" y="23359"/>
                </a:lnTo>
                <a:lnTo>
                  <a:pt x="11222" y="11203"/>
                </a:lnTo>
                <a:lnTo>
                  <a:pt x="23397" y="3006"/>
                </a:lnTo>
                <a:lnTo>
                  <a:pt x="38301" y="0"/>
                </a:lnTo>
                <a:lnTo>
                  <a:pt x="53264" y="0"/>
                </a:lnTo>
              </a:path>
            </a:pathLst>
          </a:custGeom>
          <a:ln w="25532">
            <a:solidFill>
              <a:srgbClr val="486263"/>
            </a:solidFill>
          </a:ln>
        </p:spPr>
        <p:txBody>
          <a:bodyPr wrap="square" lIns="0" tIns="0" rIns="0" bIns="0" rtlCol="0"/>
          <a:lstStyle/>
          <a:p>
            <a:endParaRPr/>
          </a:p>
        </p:txBody>
      </p:sp>
      <p:sp>
        <p:nvSpPr>
          <p:cNvPr id="13" name="object 13"/>
          <p:cNvSpPr/>
          <p:nvPr/>
        </p:nvSpPr>
        <p:spPr>
          <a:xfrm>
            <a:off x="650748" y="1123188"/>
            <a:ext cx="3115055" cy="2554210"/>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1572109" y="1688927"/>
            <a:ext cx="229870" cy="349250"/>
          </a:xfrm>
          <a:custGeom>
            <a:avLst/>
            <a:gdLst/>
            <a:ahLst/>
            <a:cxnLst/>
            <a:rect l="l" t="t" r="r" b="b"/>
            <a:pathLst>
              <a:path w="229869" h="349250">
                <a:moveTo>
                  <a:pt x="0" y="94005"/>
                </a:moveTo>
                <a:lnTo>
                  <a:pt x="0" y="25524"/>
                </a:lnTo>
                <a:lnTo>
                  <a:pt x="2007" y="15592"/>
                </a:lnTo>
                <a:lnTo>
                  <a:pt x="7481" y="7478"/>
                </a:lnTo>
                <a:lnTo>
                  <a:pt x="15598" y="2006"/>
                </a:lnTo>
                <a:lnTo>
                  <a:pt x="25534" y="0"/>
                </a:lnTo>
                <a:lnTo>
                  <a:pt x="27857" y="0"/>
                </a:lnTo>
                <a:lnTo>
                  <a:pt x="30155" y="331"/>
                </a:lnTo>
                <a:lnTo>
                  <a:pt x="32377" y="944"/>
                </a:lnTo>
                <a:lnTo>
                  <a:pt x="229808" y="55719"/>
                </a:lnTo>
                <a:lnTo>
                  <a:pt x="229808" y="349248"/>
                </a:lnTo>
                <a:lnTo>
                  <a:pt x="18691" y="290542"/>
                </a:lnTo>
                <a:lnTo>
                  <a:pt x="0" y="266064"/>
                </a:lnTo>
                <a:lnTo>
                  <a:pt x="0" y="170578"/>
                </a:lnTo>
              </a:path>
            </a:pathLst>
          </a:custGeom>
          <a:ln w="25531">
            <a:solidFill>
              <a:srgbClr val="555651"/>
            </a:solidFill>
          </a:ln>
        </p:spPr>
        <p:txBody>
          <a:bodyPr wrap="square" lIns="0" tIns="0" rIns="0" bIns="0" rtlCol="0"/>
          <a:lstStyle/>
          <a:p>
            <a:endParaRPr/>
          </a:p>
        </p:txBody>
      </p:sp>
      <p:sp>
        <p:nvSpPr>
          <p:cNvPr id="15" name="object 15"/>
          <p:cNvSpPr/>
          <p:nvPr/>
        </p:nvSpPr>
        <p:spPr>
          <a:xfrm>
            <a:off x="1801918" y="1859507"/>
            <a:ext cx="229870" cy="179070"/>
          </a:xfrm>
          <a:custGeom>
            <a:avLst/>
            <a:gdLst/>
            <a:ahLst/>
            <a:cxnLst/>
            <a:rect l="l" t="t" r="r" b="b"/>
            <a:pathLst>
              <a:path w="229869" h="179069">
                <a:moveTo>
                  <a:pt x="0" y="178669"/>
                </a:moveTo>
                <a:lnTo>
                  <a:pt x="211117" y="119963"/>
                </a:lnTo>
                <a:lnTo>
                  <a:pt x="229808" y="95486"/>
                </a:lnTo>
                <a:lnTo>
                  <a:pt x="229808" y="0"/>
                </a:lnTo>
              </a:path>
            </a:pathLst>
          </a:custGeom>
          <a:ln w="25528">
            <a:solidFill>
              <a:srgbClr val="555651"/>
            </a:solidFill>
          </a:ln>
        </p:spPr>
        <p:txBody>
          <a:bodyPr wrap="square" lIns="0" tIns="0" rIns="0" bIns="0" rtlCol="0"/>
          <a:lstStyle/>
          <a:p>
            <a:endParaRPr/>
          </a:p>
        </p:txBody>
      </p:sp>
      <p:sp>
        <p:nvSpPr>
          <p:cNvPr id="16" name="object 16"/>
          <p:cNvSpPr/>
          <p:nvPr/>
        </p:nvSpPr>
        <p:spPr>
          <a:xfrm>
            <a:off x="1801918" y="1688930"/>
            <a:ext cx="229870" cy="94615"/>
          </a:xfrm>
          <a:custGeom>
            <a:avLst/>
            <a:gdLst/>
            <a:ahLst/>
            <a:cxnLst/>
            <a:rect l="l" t="t" r="r" b="b"/>
            <a:pathLst>
              <a:path w="229869" h="94614">
                <a:moveTo>
                  <a:pt x="229808" y="94005"/>
                </a:moveTo>
                <a:lnTo>
                  <a:pt x="229808" y="25524"/>
                </a:lnTo>
                <a:lnTo>
                  <a:pt x="227800" y="15592"/>
                </a:lnTo>
                <a:lnTo>
                  <a:pt x="222326" y="7478"/>
                </a:lnTo>
                <a:lnTo>
                  <a:pt x="214210" y="2006"/>
                </a:lnTo>
                <a:lnTo>
                  <a:pt x="204274" y="0"/>
                </a:lnTo>
                <a:lnTo>
                  <a:pt x="201950" y="0"/>
                </a:lnTo>
                <a:lnTo>
                  <a:pt x="199652" y="331"/>
                </a:lnTo>
                <a:lnTo>
                  <a:pt x="197431" y="944"/>
                </a:lnTo>
                <a:lnTo>
                  <a:pt x="0" y="55719"/>
                </a:lnTo>
              </a:path>
            </a:pathLst>
          </a:custGeom>
          <a:ln w="25525">
            <a:solidFill>
              <a:srgbClr val="555651"/>
            </a:solidFill>
          </a:ln>
        </p:spPr>
        <p:txBody>
          <a:bodyPr wrap="square" lIns="0" tIns="0" rIns="0" bIns="0" rtlCol="0"/>
          <a:lstStyle/>
          <a:p>
            <a:endParaRPr/>
          </a:p>
        </p:txBody>
      </p:sp>
      <p:sp>
        <p:nvSpPr>
          <p:cNvPr id="17" name="object 17"/>
          <p:cNvSpPr/>
          <p:nvPr/>
        </p:nvSpPr>
        <p:spPr>
          <a:xfrm>
            <a:off x="1680557" y="1438382"/>
            <a:ext cx="242770" cy="288912"/>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1852986" y="1777834"/>
            <a:ext cx="102235" cy="90805"/>
          </a:xfrm>
          <a:custGeom>
            <a:avLst/>
            <a:gdLst/>
            <a:ahLst/>
            <a:cxnLst/>
            <a:rect l="l" t="t" r="r" b="b"/>
            <a:pathLst>
              <a:path w="102235" h="90805">
                <a:moveTo>
                  <a:pt x="102137" y="0"/>
                </a:moveTo>
                <a:lnTo>
                  <a:pt x="9090" y="28076"/>
                </a:lnTo>
                <a:lnTo>
                  <a:pt x="3702" y="29684"/>
                </a:lnTo>
                <a:lnTo>
                  <a:pt x="0" y="34661"/>
                </a:lnTo>
                <a:lnTo>
                  <a:pt x="0" y="40277"/>
                </a:lnTo>
                <a:lnTo>
                  <a:pt x="0" y="77440"/>
                </a:lnTo>
                <a:lnTo>
                  <a:pt x="0" y="84485"/>
                </a:lnTo>
                <a:lnTo>
                  <a:pt x="5719" y="90202"/>
                </a:lnTo>
                <a:lnTo>
                  <a:pt x="12767" y="90202"/>
                </a:lnTo>
                <a:lnTo>
                  <a:pt x="14018" y="90202"/>
                </a:lnTo>
                <a:lnTo>
                  <a:pt x="15243" y="90023"/>
                </a:lnTo>
                <a:lnTo>
                  <a:pt x="16444" y="89666"/>
                </a:lnTo>
                <a:lnTo>
                  <a:pt x="102137" y="63810"/>
                </a:lnTo>
              </a:path>
            </a:pathLst>
          </a:custGeom>
          <a:ln w="25528">
            <a:solidFill>
              <a:srgbClr val="555651"/>
            </a:solidFill>
          </a:ln>
        </p:spPr>
        <p:txBody>
          <a:bodyPr wrap="square" lIns="0" tIns="0" rIns="0" bIns="0" rtlCol="0"/>
          <a:lstStyle/>
          <a:p>
            <a:endParaRPr/>
          </a:p>
        </p:txBody>
      </p:sp>
      <p:sp>
        <p:nvSpPr>
          <p:cNvPr id="19" name="object 19"/>
          <p:cNvSpPr/>
          <p:nvPr/>
        </p:nvSpPr>
        <p:spPr>
          <a:xfrm>
            <a:off x="1521042" y="1770175"/>
            <a:ext cx="102132" cy="102101"/>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1993424" y="1782941"/>
            <a:ext cx="76835" cy="76835"/>
          </a:xfrm>
          <a:custGeom>
            <a:avLst/>
            <a:gdLst/>
            <a:ahLst/>
            <a:cxnLst/>
            <a:rect l="l" t="t" r="r" b="b"/>
            <a:pathLst>
              <a:path w="76835" h="76835">
                <a:moveTo>
                  <a:pt x="38301" y="76572"/>
                </a:moveTo>
                <a:lnTo>
                  <a:pt x="53205" y="73562"/>
                </a:lnTo>
                <a:lnTo>
                  <a:pt x="65380" y="65354"/>
                </a:lnTo>
                <a:lnTo>
                  <a:pt x="73591" y="53184"/>
                </a:lnTo>
                <a:lnTo>
                  <a:pt x="76602" y="38286"/>
                </a:lnTo>
                <a:lnTo>
                  <a:pt x="73591" y="23388"/>
                </a:lnTo>
                <a:lnTo>
                  <a:pt x="65380" y="11217"/>
                </a:lnTo>
                <a:lnTo>
                  <a:pt x="53205" y="3010"/>
                </a:lnTo>
                <a:lnTo>
                  <a:pt x="38301" y="0"/>
                </a:lnTo>
                <a:lnTo>
                  <a:pt x="12767" y="0"/>
                </a:lnTo>
                <a:lnTo>
                  <a:pt x="5719" y="0"/>
                </a:lnTo>
                <a:lnTo>
                  <a:pt x="0" y="5717"/>
                </a:lnTo>
                <a:lnTo>
                  <a:pt x="0" y="12762"/>
                </a:lnTo>
                <a:lnTo>
                  <a:pt x="0" y="63810"/>
                </a:lnTo>
                <a:lnTo>
                  <a:pt x="0" y="70855"/>
                </a:lnTo>
                <a:lnTo>
                  <a:pt x="5719" y="76572"/>
                </a:lnTo>
                <a:lnTo>
                  <a:pt x="12767" y="76572"/>
                </a:lnTo>
                <a:lnTo>
                  <a:pt x="38301" y="76572"/>
                </a:lnTo>
                <a:close/>
              </a:path>
            </a:pathLst>
          </a:custGeom>
          <a:ln w="25529">
            <a:solidFill>
              <a:srgbClr val="555651"/>
            </a:solidFill>
          </a:ln>
        </p:spPr>
        <p:txBody>
          <a:bodyPr wrap="square" lIns="0" tIns="0" rIns="0" bIns="0" rtlCol="0"/>
          <a:lstStyle/>
          <a:p>
            <a:endParaRPr/>
          </a:p>
        </p:txBody>
      </p:sp>
      <p:sp>
        <p:nvSpPr>
          <p:cNvPr id="21" name="object 21"/>
          <p:cNvSpPr/>
          <p:nvPr/>
        </p:nvSpPr>
        <p:spPr>
          <a:xfrm>
            <a:off x="992124" y="5097018"/>
            <a:ext cx="2162555" cy="912875"/>
          </a:xfrm>
          <a:prstGeom prst="rect">
            <a:avLst/>
          </a:prstGeom>
          <a:blipFill>
            <a:blip r:embed="rId8" cstate="print"/>
            <a:stretch>
              <a:fillRect/>
            </a:stretch>
          </a:blipFill>
        </p:spPr>
        <p:txBody>
          <a:bodyPr wrap="square" lIns="0" tIns="0" rIns="0" bIns="0" rtlCol="0"/>
          <a:lstStyle/>
          <a:p>
            <a:endParaRPr/>
          </a:p>
        </p:txBody>
      </p:sp>
      <p:sp>
        <p:nvSpPr>
          <p:cNvPr id="22" name="object 22"/>
          <p:cNvSpPr/>
          <p:nvPr/>
        </p:nvSpPr>
        <p:spPr>
          <a:xfrm>
            <a:off x="1040891" y="3991355"/>
            <a:ext cx="1738109" cy="790955"/>
          </a:xfrm>
          <a:prstGeom prst="rect">
            <a:avLst/>
          </a:prstGeom>
          <a:blipFill>
            <a:blip r:embed="rId9" cstate="print"/>
            <a:stretch>
              <a:fillRect/>
            </a:stretch>
          </a:blipFill>
        </p:spPr>
        <p:txBody>
          <a:bodyPr wrap="square" lIns="0" tIns="0" rIns="0" bIns="0" rtlCol="0"/>
          <a:lstStyle/>
          <a:p>
            <a:endParaRPr/>
          </a:p>
        </p:txBody>
      </p:sp>
      <p:sp>
        <p:nvSpPr>
          <p:cNvPr id="23" name="object 23"/>
          <p:cNvSpPr/>
          <p:nvPr/>
        </p:nvSpPr>
        <p:spPr>
          <a:xfrm>
            <a:off x="5804153" y="1123188"/>
            <a:ext cx="3115055" cy="2554210"/>
          </a:xfrm>
          <a:prstGeom prst="rect">
            <a:avLst/>
          </a:prstGeom>
          <a:blipFill>
            <a:blip r:embed="rId10" cstate="print"/>
            <a:stretch>
              <a:fillRect/>
            </a:stretch>
          </a:blipFill>
        </p:spPr>
        <p:txBody>
          <a:bodyPr wrap="square" lIns="0" tIns="0" rIns="0" bIns="0" rtlCol="0"/>
          <a:lstStyle/>
          <a:p>
            <a:endParaRPr/>
          </a:p>
        </p:txBody>
      </p:sp>
      <p:sp>
        <p:nvSpPr>
          <p:cNvPr id="24" name="object 24"/>
          <p:cNvSpPr/>
          <p:nvPr/>
        </p:nvSpPr>
        <p:spPr>
          <a:xfrm>
            <a:off x="6934344" y="1414729"/>
            <a:ext cx="140259" cy="140214"/>
          </a:xfrm>
          <a:prstGeom prst="rect">
            <a:avLst/>
          </a:prstGeom>
          <a:blipFill>
            <a:blip r:embed="rId11" cstate="print"/>
            <a:stretch>
              <a:fillRect/>
            </a:stretch>
          </a:blipFill>
        </p:spPr>
        <p:txBody>
          <a:bodyPr wrap="square" lIns="0" tIns="0" rIns="0" bIns="0" rtlCol="0"/>
          <a:lstStyle/>
          <a:p>
            <a:endParaRPr/>
          </a:p>
        </p:txBody>
      </p:sp>
      <p:sp>
        <p:nvSpPr>
          <p:cNvPr id="25" name="object 25"/>
          <p:cNvSpPr/>
          <p:nvPr/>
        </p:nvSpPr>
        <p:spPr>
          <a:xfrm>
            <a:off x="6889714" y="1569074"/>
            <a:ext cx="229870" cy="88265"/>
          </a:xfrm>
          <a:custGeom>
            <a:avLst/>
            <a:gdLst/>
            <a:ahLst/>
            <a:cxnLst/>
            <a:rect l="l" t="t" r="r" b="b"/>
            <a:pathLst>
              <a:path w="229870" h="88264">
                <a:moveTo>
                  <a:pt x="229523" y="87837"/>
                </a:moveTo>
                <a:lnTo>
                  <a:pt x="209112" y="45486"/>
                </a:lnTo>
                <a:lnTo>
                  <a:pt x="175218" y="15291"/>
                </a:lnTo>
                <a:lnTo>
                  <a:pt x="132474" y="0"/>
                </a:lnTo>
                <a:lnTo>
                  <a:pt x="85510" y="2360"/>
                </a:lnTo>
                <a:lnTo>
                  <a:pt x="55935" y="14328"/>
                </a:lnTo>
                <a:lnTo>
                  <a:pt x="31020" y="33368"/>
                </a:lnTo>
                <a:lnTo>
                  <a:pt x="11973" y="58274"/>
                </a:lnTo>
                <a:lnTo>
                  <a:pt x="0" y="87837"/>
                </a:lnTo>
                <a:lnTo>
                  <a:pt x="229523" y="87837"/>
                </a:lnTo>
                <a:close/>
              </a:path>
            </a:pathLst>
          </a:custGeom>
          <a:ln w="25493">
            <a:solidFill>
              <a:srgbClr val="5C5A3B"/>
            </a:solidFill>
          </a:ln>
        </p:spPr>
        <p:txBody>
          <a:bodyPr wrap="square" lIns="0" tIns="0" rIns="0" bIns="0" rtlCol="0"/>
          <a:lstStyle/>
          <a:p>
            <a:endParaRPr/>
          </a:p>
        </p:txBody>
      </p:sp>
      <p:sp>
        <p:nvSpPr>
          <p:cNvPr id="26" name="object 26"/>
          <p:cNvSpPr/>
          <p:nvPr/>
        </p:nvSpPr>
        <p:spPr>
          <a:xfrm>
            <a:off x="6755829" y="1771625"/>
            <a:ext cx="140259" cy="140214"/>
          </a:xfrm>
          <a:prstGeom prst="rect">
            <a:avLst/>
          </a:prstGeom>
          <a:blipFill>
            <a:blip r:embed="rId12" cstate="print"/>
            <a:stretch>
              <a:fillRect/>
            </a:stretch>
          </a:blipFill>
        </p:spPr>
        <p:txBody>
          <a:bodyPr wrap="square" lIns="0" tIns="0" rIns="0" bIns="0" rtlCol="0"/>
          <a:lstStyle/>
          <a:p>
            <a:endParaRPr/>
          </a:p>
        </p:txBody>
      </p:sp>
      <p:sp>
        <p:nvSpPr>
          <p:cNvPr id="27" name="object 27"/>
          <p:cNvSpPr/>
          <p:nvPr/>
        </p:nvSpPr>
        <p:spPr>
          <a:xfrm>
            <a:off x="6711199" y="1925980"/>
            <a:ext cx="229870" cy="88265"/>
          </a:xfrm>
          <a:custGeom>
            <a:avLst/>
            <a:gdLst/>
            <a:ahLst/>
            <a:cxnLst/>
            <a:rect l="l" t="t" r="r" b="b"/>
            <a:pathLst>
              <a:path w="229870" h="88264">
                <a:moveTo>
                  <a:pt x="229523" y="87826"/>
                </a:moveTo>
                <a:lnTo>
                  <a:pt x="209112" y="45476"/>
                </a:lnTo>
                <a:lnTo>
                  <a:pt x="175218" y="15283"/>
                </a:lnTo>
                <a:lnTo>
                  <a:pt x="132474" y="0"/>
                </a:lnTo>
                <a:lnTo>
                  <a:pt x="85510" y="2375"/>
                </a:lnTo>
                <a:lnTo>
                  <a:pt x="55935" y="14328"/>
                </a:lnTo>
                <a:lnTo>
                  <a:pt x="31020" y="33361"/>
                </a:lnTo>
                <a:lnTo>
                  <a:pt x="11973" y="58263"/>
                </a:lnTo>
                <a:lnTo>
                  <a:pt x="0" y="87826"/>
                </a:lnTo>
                <a:lnTo>
                  <a:pt x="229523" y="87826"/>
                </a:lnTo>
                <a:close/>
              </a:path>
            </a:pathLst>
          </a:custGeom>
          <a:ln w="25493">
            <a:solidFill>
              <a:srgbClr val="5C5A3B"/>
            </a:solidFill>
          </a:ln>
        </p:spPr>
        <p:txBody>
          <a:bodyPr wrap="square" lIns="0" tIns="0" rIns="0" bIns="0" rtlCol="0"/>
          <a:lstStyle/>
          <a:p>
            <a:endParaRPr/>
          </a:p>
        </p:txBody>
      </p:sp>
      <p:sp>
        <p:nvSpPr>
          <p:cNvPr id="28" name="object 28"/>
          <p:cNvSpPr/>
          <p:nvPr/>
        </p:nvSpPr>
        <p:spPr>
          <a:xfrm>
            <a:off x="7112868" y="1771624"/>
            <a:ext cx="140259" cy="140214"/>
          </a:xfrm>
          <a:prstGeom prst="rect">
            <a:avLst/>
          </a:prstGeom>
          <a:blipFill>
            <a:blip r:embed="rId12" cstate="print"/>
            <a:stretch>
              <a:fillRect/>
            </a:stretch>
          </a:blipFill>
        </p:spPr>
        <p:txBody>
          <a:bodyPr wrap="square" lIns="0" tIns="0" rIns="0" bIns="0" rtlCol="0"/>
          <a:lstStyle/>
          <a:p>
            <a:endParaRPr/>
          </a:p>
        </p:txBody>
      </p:sp>
      <p:sp>
        <p:nvSpPr>
          <p:cNvPr id="29" name="object 29"/>
          <p:cNvSpPr/>
          <p:nvPr/>
        </p:nvSpPr>
        <p:spPr>
          <a:xfrm>
            <a:off x="7068239" y="1925979"/>
            <a:ext cx="229870" cy="88265"/>
          </a:xfrm>
          <a:custGeom>
            <a:avLst/>
            <a:gdLst/>
            <a:ahLst/>
            <a:cxnLst/>
            <a:rect l="l" t="t" r="r" b="b"/>
            <a:pathLst>
              <a:path w="229870" h="88264">
                <a:moveTo>
                  <a:pt x="229523" y="87826"/>
                </a:moveTo>
                <a:lnTo>
                  <a:pt x="209112" y="45476"/>
                </a:lnTo>
                <a:lnTo>
                  <a:pt x="175218" y="15283"/>
                </a:lnTo>
                <a:lnTo>
                  <a:pt x="132474" y="0"/>
                </a:lnTo>
                <a:lnTo>
                  <a:pt x="85510" y="2375"/>
                </a:lnTo>
                <a:lnTo>
                  <a:pt x="55935" y="14328"/>
                </a:lnTo>
                <a:lnTo>
                  <a:pt x="31020" y="33361"/>
                </a:lnTo>
                <a:lnTo>
                  <a:pt x="11973" y="58263"/>
                </a:lnTo>
                <a:lnTo>
                  <a:pt x="0" y="87826"/>
                </a:lnTo>
                <a:lnTo>
                  <a:pt x="229523" y="87826"/>
                </a:lnTo>
                <a:close/>
              </a:path>
            </a:pathLst>
          </a:custGeom>
          <a:ln w="25493">
            <a:solidFill>
              <a:srgbClr val="5C5A3B"/>
            </a:solidFill>
          </a:ln>
        </p:spPr>
        <p:txBody>
          <a:bodyPr wrap="square" lIns="0" tIns="0" rIns="0" bIns="0" rtlCol="0"/>
          <a:lstStyle/>
          <a:p>
            <a:endParaRPr/>
          </a:p>
        </p:txBody>
      </p:sp>
      <p:sp>
        <p:nvSpPr>
          <p:cNvPr id="30" name="object 30"/>
          <p:cNvSpPr/>
          <p:nvPr/>
        </p:nvSpPr>
        <p:spPr>
          <a:xfrm>
            <a:off x="6927976" y="1896998"/>
            <a:ext cx="153035" cy="15240"/>
          </a:xfrm>
          <a:custGeom>
            <a:avLst/>
            <a:gdLst/>
            <a:ahLst/>
            <a:cxnLst/>
            <a:rect l="l" t="t" r="r" b="b"/>
            <a:pathLst>
              <a:path w="153034" h="15239">
                <a:moveTo>
                  <a:pt x="153015" y="0"/>
                </a:moveTo>
                <a:lnTo>
                  <a:pt x="115299" y="11127"/>
                </a:lnTo>
                <a:lnTo>
                  <a:pt x="76507" y="14836"/>
                </a:lnTo>
                <a:lnTo>
                  <a:pt x="37715" y="11127"/>
                </a:lnTo>
                <a:lnTo>
                  <a:pt x="0" y="0"/>
                </a:lnTo>
              </a:path>
            </a:pathLst>
          </a:custGeom>
          <a:ln w="25492">
            <a:solidFill>
              <a:srgbClr val="5C5A3B"/>
            </a:solidFill>
          </a:ln>
        </p:spPr>
        <p:txBody>
          <a:bodyPr wrap="square" lIns="0" tIns="0" rIns="0" bIns="0" rtlCol="0"/>
          <a:lstStyle/>
          <a:p>
            <a:endParaRPr/>
          </a:p>
        </p:txBody>
      </p:sp>
      <p:sp>
        <p:nvSpPr>
          <p:cNvPr id="31" name="object 31"/>
          <p:cNvSpPr/>
          <p:nvPr/>
        </p:nvSpPr>
        <p:spPr>
          <a:xfrm>
            <a:off x="7119246" y="1539286"/>
            <a:ext cx="88900" cy="194310"/>
          </a:xfrm>
          <a:custGeom>
            <a:avLst/>
            <a:gdLst/>
            <a:ahLst/>
            <a:cxnLst/>
            <a:rect l="l" t="t" r="r" b="b"/>
            <a:pathLst>
              <a:path w="88900" h="194310">
                <a:moveTo>
                  <a:pt x="0" y="0"/>
                </a:moveTo>
                <a:lnTo>
                  <a:pt x="34347" y="29451"/>
                </a:lnTo>
                <a:lnTo>
                  <a:pt x="60957" y="65063"/>
                </a:lnTo>
                <a:lnTo>
                  <a:pt x="79161" y="105359"/>
                </a:lnTo>
                <a:lnTo>
                  <a:pt x="88291" y="148863"/>
                </a:lnTo>
                <a:lnTo>
                  <a:pt x="87677" y="194100"/>
                </a:lnTo>
              </a:path>
            </a:pathLst>
          </a:custGeom>
          <a:ln w="25500">
            <a:solidFill>
              <a:srgbClr val="5C5A3B"/>
            </a:solidFill>
          </a:ln>
        </p:spPr>
        <p:txBody>
          <a:bodyPr wrap="square" lIns="0" tIns="0" rIns="0" bIns="0" rtlCol="0"/>
          <a:lstStyle/>
          <a:p>
            <a:endParaRPr/>
          </a:p>
        </p:txBody>
      </p:sp>
      <p:sp>
        <p:nvSpPr>
          <p:cNvPr id="32" name="object 32"/>
          <p:cNvSpPr/>
          <p:nvPr/>
        </p:nvSpPr>
        <p:spPr>
          <a:xfrm>
            <a:off x="6801433" y="1539285"/>
            <a:ext cx="88900" cy="194310"/>
          </a:xfrm>
          <a:custGeom>
            <a:avLst/>
            <a:gdLst/>
            <a:ahLst/>
            <a:cxnLst/>
            <a:rect l="l" t="t" r="r" b="b"/>
            <a:pathLst>
              <a:path w="88900" h="194310">
                <a:moveTo>
                  <a:pt x="88291" y="0"/>
                </a:moveTo>
                <a:lnTo>
                  <a:pt x="53943" y="29451"/>
                </a:lnTo>
                <a:lnTo>
                  <a:pt x="27333" y="65063"/>
                </a:lnTo>
                <a:lnTo>
                  <a:pt x="9129" y="105359"/>
                </a:lnTo>
                <a:lnTo>
                  <a:pt x="0" y="148863"/>
                </a:lnTo>
                <a:lnTo>
                  <a:pt x="613" y="194100"/>
                </a:lnTo>
              </a:path>
            </a:pathLst>
          </a:custGeom>
          <a:ln w="25500">
            <a:solidFill>
              <a:srgbClr val="5C5A3B"/>
            </a:solidFill>
          </a:ln>
        </p:spPr>
        <p:txBody>
          <a:bodyPr wrap="square" lIns="0" tIns="0" rIns="0" bIns="0" rtlCol="0"/>
          <a:lstStyle/>
          <a:p>
            <a:endParaRPr/>
          </a:p>
        </p:txBody>
      </p:sp>
      <p:sp>
        <p:nvSpPr>
          <p:cNvPr id="33" name="object 33"/>
          <p:cNvSpPr/>
          <p:nvPr/>
        </p:nvSpPr>
        <p:spPr>
          <a:xfrm>
            <a:off x="6232397" y="3875532"/>
            <a:ext cx="1872983" cy="1022591"/>
          </a:xfrm>
          <a:prstGeom prst="rect">
            <a:avLst/>
          </a:prstGeom>
          <a:blipFill>
            <a:blip r:embed="rId13" cstate="print"/>
            <a:stretch>
              <a:fillRect/>
            </a:stretch>
          </a:blipFill>
        </p:spPr>
        <p:txBody>
          <a:bodyPr wrap="square" lIns="0" tIns="0" rIns="0" bIns="0" rtlCol="0"/>
          <a:lstStyle/>
          <a:p>
            <a:endParaRPr/>
          </a:p>
        </p:txBody>
      </p:sp>
      <p:sp>
        <p:nvSpPr>
          <p:cNvPr id="34" name="object 34"/>
          <p:cNvSpPr/>
          <p:nvPr/>
        </p:nvSpPr>
        <p:spPr>
          <a:xfrm>
            <a:off x="5339334" y="5151882"/>
            <a:ext cx="2935985" cy="292607"/>
          </a:xfrm>
          <a:prstGeom prst="rect">
            <a:avLst/>
          </a:prstGeom>
          <a:blipFill>
            <a:blip r:embed="rId14" cstate="print"/>
            <a:stretch>
              <a:fillRect/>
            </a:stretch>
          </a:blipFill>
        </p:spPr>
        <p:txBody>
          <a:bodyPr wrap="square" lIns="0" tIns="0" rIns="0" bIns="0" rtlCol="0"/>
          <a:lstStyle/>
          <a:p>
            <a:endParaRPr/>
          </a:p>
        </p:txBody>
      </p:sp>
      <p:sp>
        <p:nvSpPr>
          <p:cNvPr id="35" name="object 35"/>
          <p:cNvSpPr/>
          <p:nvPr/>
        </p:nvSpPr>
        <p:spPr>
          <a:xfrm>
            <a:off x="0" y="997458"/>
            <a:ext cx="12192000" cy="5861050"/>
          </a:xfrm>
          <a:custGeom>
            <a:avLst/>
            <a:gdLst/>
            <a:ahLst/>
            <a:cxnLst/>
            <a:rect l="l" t="t" r="r" b="b"/>
            <a:pathLst>
              <a:path w="12192000" h="5861050">
                <a:moveTo>
                  <a:pt x="0" y="5860542"/>
                </a:moveTo>
                <a:lnTo>
                  <a:pt x="12192000" y="5860542"/>
                </a:lnTo>
                <a:lnTo>
                  <a:pt x="12192000" y="0"/>
                </a:lnTo>
                <a:lnTo>
                  <a:pt x="0" y="0"/>
                </a:lnTo>
                <a:lnTo>
                  <a:pt x="0" y="5860542"/>
                </a:lnTo>
                <a:close/>
              </a:path>
            </a:pathLst>
          </a:custGeom>
          <a:solidFill>
            <a:srgbClr val="E8EAE4">
              <a:alpha val="85882"/>
            </a:srgbClr>
          </a:solidFill>
        </p:spPr>
        <p:txBody>
          <a:bodyPr wrap="square" lIns="0" tIns="0" rIns="0" bIns="0" rtlCol="0"/>
          <a:lstStyle/>
          <a:p>
            <a:endParaRPr/>
          </a:p>
        </p:txBody>
      </p:sp>
      <p:sp>
        <p:nvSpPr>
          <p:cNvPr id="36" name="object 36"/>
          <p:cNvSpPr/>
          <p:nvPr/>
        </p:nvSpPr>
        <p:spPr>
          <a:xfrm>
            <a:off x="8380476" y="1123188"/>
            <a:ext cx="3115055" cy="2554223"/>
          </a:xfrm>
          <a:prstGeom prst="rect">
            <a:avLst/>
          </a:prstGeom>
          <a:blipFill>
            <a:blip r:embed="rId15" cstate="print"/>
            <a:stretch>
              <a:fillRect/>
            </a:stretch>
          </a:blipFill>
        </p:spPr>
        <p:txBody>
          <a:bodyPr wrap="square" lIns="0" tIns="0" rIns="0" bIns="0" rtlCol="0"/>
          <a:lstStyle/>
          <a:p>
            <a:endParaRPr/>
          </a:p>
        </p:txBody>
      </p:sp>
      <p:sp>
        <p:nvSpPr>
          <p:cNvPr id="37" name="object 37"/>
          <p:cNvSpPr/>
          <p:nvPr/>
        </p:nvSpPr>
        <p:spPr>
          <a:xfrm>
            <a:off x="9532207" y="1769839"/>
            <a:ext cx="76835" cy="13335"/>
          </a:xfrm>
          <a:custGeom>
            <a:avLst/>
            <a:gdLst/>
            <a:ahLst/>
            <a:cxnLst/>
            <a:rect l="l" t="t" r="r" b="b"/>
            <a:pathLst>
              <a:path w="76834" h="13335">
                <a:moveTo>
                  <a:pt x="76602" y="0"/>
                </a:moveTo>
                <a:lnTo>
                  <a:pt x="58249" y="9576"/>
                </a:lnTo>
                <a:lnTo>
                  <a:pt x="38301" y="12768"/>
                </a:lnTo>
                <a:lnTo>
                  <a:pt x="18353" y="9576"/>
                </a:lnTo>
                <a:lnTo>
                  <a:pt x="0" y="0"/>
                </a:lnTo>
              </a:path>
            </a:pathLst>
          </a:custGeom>
          <a:ln w="25524">
            <a:solidFill>
              <a:srgbClr val="5D4B50"/>
            </a:solidFill>
          </a:ln>
        </p:spPr>
        <p:txBody>
          <a:bodyPr wrap="square" lIns="0" tIns="0" rIns="0" bIns="0" rtlCol="0"/>
          <a:lstStyle/>
          <a:p>
            <a:endParaRPr/>
          </a:p>
        </p:txBody>
      </p:sp>
      <p:sp>
        <p:nvSpPr>
          <p:cNvPr id="38" name="object 38"/>
          <p:cNvSpPr/>
          <p:nvPr/>
        </p:nvSpPr>
        <p:spPr>
          <a:xfrm>
            <a:off x="9289630" y="1897461"/>
            <a:ext cx="561975" cy="140970"/>
          </a:xfrm>
          <a:custGeom>
            <a:avLst/>
            <a:gdLst/>
            <a:ahLst/>
            <a:cxnLst/>
            <a:rect l="l" t="t" r="r" b="b"/>
            <a:pathLst>
              <a:path w="561975" h="140969">
                <a:moveTo>
                  <a:pt x="561754" y="140383"/>
                </a:moveTo>
                <a:lnTo>
                  <a:pt x="561754" y="112153"/>
                </a:lnTo>
                <a:lnTo>
                  <a:pt x="560481" y="100554"/>
                </a:lnTo>
                <a:lnTo>
                  <a:pt x="521112" y="57497"/>
                </a:lnTo>
                <a:lnTo>
                  <a:pt x="453616" y="26171"/>
                </a:lnTo>
                <a:lnTo>
                  <a:pt x="406080" y="12848"/>
                </a:lnTo>
                <a:lnTo>
                  <a:pt x="348670" y="3516"/>
                </a:lnTo>
                <a:lnTo>
                  <a:pt x="280877" y="0"/>
                </a:lnTo>
                <a:lnTo>
                  <a:pt x="213092" y="3515"/>
                </a:lnTo>
                <a:lnTo>
                  <a:pt x="155702" y="12846"/>
                </a:lnTo>
                <a:lnTo>
                  <a:pt x="108185" y="26165"/>
                </a:lnTo>
                <a:lnTo>
                  <a:pt x="70020" y="41647"/>
                </a:lnTo>
                <a:lnTo>
                  <a:pt x="19661" y="71799"/>
                </a:lnTo>
                <a:lnTo>
                  <a:pt x="0" y="112153"/>
                </a:lnTo>
                <a:lnTo>
                  <a:pt x="0" y="140383"/>
                </a:lnTo>
              </a:path>
            </a:pathLst>
          </a:custGeom>
          <a:ln w="25524">
            <a:solidFill>
              <a:srgbClr val="5D4B50"/>
            </a:solidFill>
          </a:ln>
        </p:spPr>
        <p:txBody>
          <a:bodyPr wrap="square" lIns="0" tIns="0" rIns="0" bIns="0" rtlCol="0"/>
          <a:lstStyle/>
          <a:p>
            <a:endParaRPr/>
          </a:p>
        </p:txBody>
      </p:sp>
      <p:sp>
        <p:nvSpPr>
          <p:cNvPr id="39" name="object 39"/>
          <p:cNvSpPr/>
          <p:nvPr/>
        </p:nvSpPr>
        <p:spPr>
          <a:xfrm>
            <a:off x="9615192" y="1699650"/>
            <a:ext cx="13335" cy="13335"/>
          </a:xfrm>
          <a:custGeom>
            <a:avLst/>
            <a:gdLst/>
            <a:ahLst/>
            <a:cxnLst/>
            <a:rect l="l" t="t" r="r" b="b"/>
            <a:pathLst>
              <a:path w="13334" h="13335">
                <a:moveTo>
                  <a:pt x="6383" y="0"/>
                </a:moveTo>
                <a:lnTo>
                  <a:pt x="9907" y="0"/>
                </a:lnTo>
                <a:lnTo>
                  <a:pt x="12767" y="2858"/>
                </a:lnTo>
                <a:lnTo>
                  <a:pt x="12767" y="6381"/>
                </a:lnTo>
                <a:lnTo>
                  <a:pt x="12767" y="9903"/>
                </a:lnTo>
                <a:lnTo>
                  <a:pt x="9907" y="12762"/>
                </a:lnTo>
                <a:lnTo>
                  <a:pt x="6383" y="12762"/>
                </a:lnTo>
                <a:lnTo>
                  <a:pt x="2859" y="12762"/>
                </a:lnTo>
                <a:lnTo>
                  <a:pt x="0" y="9903"/>
                </a:lnTo>
                <a:lnTo>
                  <a:pt x="0" y="6381"/>
                </a:lnTo>
                <a:lnTo>
                  <a:pt x="0" y="2858"/>
                </a:lnTo>
                <a:lnTo>
                  <a:pt x="2859" y="0"/>
                </a:lnTo>
                <a:lnTo>
                  <a:pt x="6383" y="0"/>
                </a:lnTo>
              </a:path>
            </a:pathLst>
          </a:custGeom>
          <a:ln w="25529">
            <a:solidFill>
              <a:srgbClr val="5D4B50"/>
            </a:solidFill>
          </a:ln>
        </p:spPr>
        <p:txBody>
          <a:bodyPr wrap="square" lIns="0" tIns="0" rIns="0" bIns="0" rtlCol="0"/>
          <a:lstStyle/>
          <a:p>
            <a:endParaRPr/>
          </a:p>
        </p:txBody>
      </p:sp>
      <p:sp>
        <p:nvSpPr>
          <p:cNvPr id="40" name="object 40"/>
          <p:cNvSpPr/>
          <p:nvPr/>
        </p:nvSpPr>
        <p:spPr>
          <a:xfrm>
            <a:off x="9513054" y="1699651"/>
            <a:ext cx="13335" cy="13335"/>
          </a:xfrm>
          <a:custGeom>
            <a:avLst/>
            <a:gdLst/>
            <a:ahLst/>
            <a:cxnLst/>
            <a:rect l="l" t="t" r="r" b="b"/>
            <a:pathLst>
              <a:path w="13334" h="13335">
                <a:moveTo>
                  <a:pt x="6383" y="0"/>
                </a:moveTo>
                <a:lnTo>
                  <a:pt x="9907" y="0"/>
                </a:lnTo>
                <a:lnTo>
                  <a:pt x="12767" y="2858"/>
                </a:lnTo>
                <a:lnTo>
                  <a:pt x="12767" y="6381"/>
                </a:lnTo>
                <a:lnTo>
                  <a:pt x="12767" y="9903"/>
                </a:lnTo>
                <a:lnTo>
                  <a:pt x="9907" y="12762"/>
                </a:lnTo>
                <a:lnTo>
                  <a:pt x="6383" y="12762"/>
                </a:lnTo>
                <a:lnTo>
                  <a:pt x="2859" y="12762"/>
                </a:lnTo>
                <a:lnTo>
                  <a:pt x="0" y="9903"/>
                </a:lnTo>
                <a:lnTo>
                  <a:pt x="0" y="6381"/>
                </a:lnTo>
                <a:lnTo>
                  <a:pt x="0" y="2858"/>
                </a:lnTo>
                <a:lnTo>
                  <a:pt x="2859" y="0"/>
                </a:lnTo>
                <a:lnTo>
                  <a:pt x="6383" y="0"/>
                </a:lnTo>
              </a:path>
            </a:pathLst>
          </a:custGeom>
          <a:ln w="25529">
            <a:solidFill>
              <a:srgbClr val="5D4B50"/>
            </a:solidFill>
          </a:ln>
        </p:spPr>
        <p:txBody>
          <a:bodyPr wrap="square" lIns="0" tIns="0" rIns="0" bIns="0" rtlCol="0"/>
          <a:lstStyle/>
          <a:p>
            <a:endParaRPr/>
          </a:p>
        </p:txBody>
      </p:sp>
      <p:sp>
        <p:nvSpPr>
          <p:cNvPr id="41" name="object 41"/>
          <p:cNvSpPr/>
          <p:nvPr/>
        </p:nvSpPr>
        <p:spPr>
          <a:xfrm>
            <a:off x="9417300" y="1543622"/>
            <a:ext cx="306705" cy="315595"/>
          </a:xfrm>
          <a:custGeom>
            <a:avLst/>
            <a:gdLst/>
            <a:ahLst/>
            <a:cxnLst/>
            <a:rect l="l" t="t" r="r" b="b"/>
            <a:pathLst>
              <a:path w="306704" h="315594">
                <a:moveTo>
                  <a:pt x="0" y="0"/>
                </a:moveTo>
                <a:lnTo>
                  <a:pt x="0" y="162410"/>
                </a:lnTo>
                <a:lnTo>
                  <a:pt x="7809" y="210819"/>
                </a:lnTo>
                <a:lnTo>
                  <a:pt x="29557" y="252859"/>
                </a:lnTo>
                <a:lnTo>
                  <a:pt x="62721" y="286010"/>
                </a:lnTo>
                <a:lnTo>
                  <a:pt x="104777" y="307749"/>
                </a:lnTo>
                <a:lnTo>
                  <a:pt x="153205" y="315556"/>
                </a:lnTo>
                <a:lnTo>
                  <a:pt x="201633" y="307749"/>
                </a:lnTo>
                <a:lnTo>
                  <a:pt x="243690" y="286010"/>
                </a:lnTo>
                <a:lnTo>
                  <a:pt x="276853" y="252859"/>
                </a:lnTo>
                <a:lnTo>
                  <a:pt x="298601" y="210819"/>
                </a:lnTo>
                <a:lnTo>
                  <a:pt x="306411" y="162410"/>
                </a:lnTo>
                <a:lnTo>
                  <a:pt x="306411" y="0"/>
                </a:lnTo>
              </a:path>
            </a:pathLst>
          </a:custGeom>
          <a:ln w="25529">
            <a:solidFill>
              <a:srgbClr val="5D4B50"/>
            </a:solidFill>
          </a:ln>
        </p:spPr>
        <p:txBody>
          <a:bodyPr wrap="square" lIns="0" tIns="0" rIns="0" bIns="0" rtlCol="0"/>
          <a:lstStyle/>
          <a:p>
            <a:endParaRPr/>
          </a:p>
        </p:txBody>
      </p:sp>
      <p:sp>
        <p:nvSpPr>
          <p:cNvPr id="42" name="object 42"/>
          <p:cNvSpPr/>
          <p:nvPr/>
        </p:nvSpPr>
        <p:spPr>
          <a:xfrm>
            <a:off x="9311664" y="1451226"/>
            <a:ext cx="518159" cy="127000"/>
          </a:xfrm>
          <a:custGeom>
            <a:avLst/>
            <a:gdLst/>
            <a:ahLst/>
            <a:cxnLst/>
            <a:rect l="l" t="t" r="r" b="b"/>
            <a:pathLst>
              <a:path w="518159" h="127000">
                <a:moveTo>
                  <a:pt x="253172" y="867"/>
                </a:moveTo>
                <a:lnTo>
                  <a:pt x="256900" y="0"/>
                </a:lnTo>
                <a:lnTo>
                  <a:pt x="260781" y="0"/>
                </a:lnTo>
                <a:lnTo>
                  <a:pt x="264509" y="867"/>
                </a:lnTo>
                <a:lnTo>
                  <a:pt x="512319" y="57148"/>
                </a:lnTo>
                <a:lnTo>
                  <a:pt x="515766" y="57914"/>
                </a:lnTo>
                <a:lnTo>
                  <a:pt x="517937" y="61334"/>
                </a:lnTo>
                <a:lnTo>
                  <a:pt x="517171" y="64754"/>
                </a:lnTo>
                <a:lnTo>
                  <a:pt x="516635" y="67179"/>
                </a:lnTo>
                <a:lnTo>
                  <a:pt x="514745" y="69068"/>
                </a:lnTo>
                <a:lnTo>
                  <a:pt x="512319" y="69604"/>
                </a:lnTo>
                <a:lnTo>
                  <a:pt x="264637" y="125911"/>
                </a:lnTo>
                <a:lnTo>
                  <a:pt x="260909" y="126753"/>
                </a:lnTo>
                <a:lnTo>
                  <a:pt x="257028" y="126753"/>
                </a:lnTo>
                <a:lnTo>
                  <a:pt x="253300" y="125911"/>
                </a:lnTo>
                <a:lnTo>
                  <a:pt x="5617" y="69604"/>
                </a:lnTo>
                <a:lnTo>
                  <a:pt x="2170" y="68838"/>
                </a:lnTo>
                <a:lnTo>
                  <a:pt x="0" y="65418"/>
                </a:lnTo>
                <a:lnTo>
                  <a:pt x="766" y="61998"/>
                </a:lnTo>
                <a:lnTo>
                  <a:pt x="1327" y="59573"/>
                </a:lnTo>
                <a:lnTo>
                  <a:pt x="3191" y="57684"/>
                </a:lnTo>
                <a:lnTo>
                  <a:pt x="5617" y="57148"/>
                </a:lnTo>
                <a:lnTo>
                  <a:pt x="253172" y="867"/>
                </a:lnTo>
                <a:close/>
              </a:path>
            </a:pathLst>
          </a:custGeom>
          <a:ln w="25524">
            <a:solidFill>
              <a:srgbClr val="5D4B50"/>
            </a:solidFill>
          </a:ln>
        </p:spPr>
        <p:txBody>
          <a:bodyPr wrap="square" lIns="0" tIns="0" rIns="0" bIns="0" rtlCol="0"/>
          <a:lstStyle/>
          <a:p>
            <a:endParaRPr/>
          </a:p>
        </p:txBody>
      </p:sp>
      <p:sp>
        <p:nvSpPr>
          <p:cNvPr id="43" name="object 43"/>
          <p:cNvSpPr/>
          <p:nvPr/>
        </p:nvSpPr>
        <p:spPr>
          <a:xfrm>
            <a:off x="9417298" y="1629463"/>
            <a:ext cx="306705" cy="26034"/>
          </a:xfrm>
          <a:custGeom>
            <a:avLst/>
            <a:gdLst/>
            <a:ahLst/>
            <a:cxnLst/>
            <a:rect l="l" t="t" r="r" b="b"/>
            <a:pathLst>
              <a:path w="306704" h="26035">
                <a:moveTo>
                  <a:pt x="0" y="0"/>
                </a:moveTo>
                <a:lnTo>
                  <a:pt x="23938" y="14756"/>
                </a:lnTo>
                <a:lnTo>
                  <a:pt x="47876" y="22333"/>
                </a:lnTo>
                <a:lnTo>
                  <a:pt x="86178" y="25125"/>
                </a:lnTo>
                <a:lnTo>
                  <a:pt x="153205" y="25524"/>
                </a:lnTo>
                <a:lnTo>
                  <a:pt x="225619" y="21536"/>
                </a:lnTo>
                <a:lnTo>
                  <a:pt x="272897" y="12762"/>
                </a:lnTo>
                <a:lnTo>
                  <a:pt x="298631" y="3988"/>
                </a:lnTo>
                <a:lnTo>
                  <a:pt x="306411" y="0"/>
                </a:lnTo>
              </a:path>
            </a:pathLst>
          </a:custGeom>
          <a:ln w="25524">
            <a:solidFill>
              <a:srgbClr val="5D4B50"/>
            </a:solidFill>
          </a:ln>
        </p:spPr>
        <p:txBody>
          <a:bodyPr wrap="square" lIns="0" tIns="0" rIns="0" bIns="0" rtlCol="0"/>
          <a:lstStyle/>
          <a:p>
            <a:endParaRPr/>
          </a:p>
        </p:txBody>
      </p:sp>
      <p:sp>
        <p:nvSpPr>
          <p:cNvPr id="44" name="object 44"/>
          <p:cNvSpPr/>
          <p:nvPr/>
        </p:nvSpPr>
        <p:spPr>
          <a:xfrm>
            <a:off x="9315160" y="1520092"/>
            <a:ext cx="0" cy="135255"/>
          </a:xfrm>
          <a:custGeom>
            <a:avLst/>
            <a:gdLst/>
            <a:ahLst/>
            <a:cxnLst/>
            <a:rect l="l" t="t" r="r" b="b"/>
            <a:pathLst>
              <a:path h="135255">
                <a:moveTo>
                  <a:pt x="0" y="0"/>
                </a:moveTo>
                <a:lnTo>
                  <a:pt x="0" y="134895"/>
                </a:lnTo>
              </a:path>
            </a:pathLst>
          </a:custGeom>
          <a:ln w="25534">
            <a:solidFill>
              <a:srgbClr val="5D4B50"/>
            </a:solidFill>
          </a:ln>
        </p:spPr>
        <p:txBody>
          <a:bodyPr wrap="square" lIns="0" tIns="0" rIns="0" bIns="0" rtlCol="0"/>
          <a:lstStyle/>
          <a:p>
            <a:endParaRPr/>
          </a:p>
        </p:txBody>
      </p:sp>
      <p:sp>
        <p:nvSpPr>
          <p:cNvPr id="45" name="object 45"/>
          <p:cNvSpPr/>
          <p:nvPr/>
        </p:nvSpPr>
        <p:spPr>
          <a:xfrm>
            <a:off x="9289625" y="1654989"/>
            <a:ext cx="51435" cy="102235"/>
          </a:xfrm>
          <a:custGeom>
            <a:avLst/>
            <a:gdLst/>
            <a:ahLst/>
            <a:cxnLst/>
            <a:rect l="l" t="t" r="r" b="b"/>
            <a:pathLst>
              <a:path w="51434" h="102235">
                <a:moveTo>
                  <a:pt x="51068" y="102096"/>
                </a:moveTo>
                <a:lnTo>
                  <a:pt x="50357" y="75379"/>
                </a:lnTo>
                <a:lnTo>
                  <a:pt x="45798" y="49182"/>
                </a:lnTo>
                <a:lnTo>
                  <a:pt x="37491" y="23917"/>
                </a:lnTo>
                <a:lnTo>
                  <a:pt x="25534" y="0"/>
                </a:lnTo>
                <a:lnTo>
                  <a:pt x="13576" y="23917"/>
                </a:lnTo>
                <a:lnTo>
                  <a:pt x="5269" y="49182"/>
                </a:lnTo>
                <a:lnTo>
                  <a:pt x="711" y="75379"/>
                </a:lnTo>
                <a:lnTo>
                  <a:pt x="0" y="102096"/>
                </a:lnTo>
                <a:lnTo>
                  <a:pt x="51068" y="102096"/>
                </a:lnTo>
                <a:close/>
              </a:path>
            </a:pathLst>
          </a:custGeom>
          <a:ln w="25532">
            <a:solidFill>
              <a:srgbClr val="5D4B50"/>
            </a:solidFill>
          </a:ln>
        </p:spPr>
        <p:txBody>
          <a:bodyPr wrap="square" lIns="0" tIns="0" rIns="0" bIns="0" rtlCol="0"/>
          <a:lstStyle/>
          <a:p>
            <a:endParaRPr/>
          </a:p>
        </p:txBody>
      </p:sp>
      <p:sp>
        <p:nvSpPr>
          <p:cNvPr id="46" name="object 46"/>
          <p:cNvSpPr/>
          <p:nvPr/>
        </p:nvSpPr>
        <p:spPr>
          <a:xfrm>
            <a:off x="9438489" y="1911994"/>
            <a:ext cx="264160" cy="126364"/>
          </a:xfrm>
          <a:custGeom>
            <a:avLst/>
            <a:gdLst/>
            <a:ahLst/>
            <a:cxnLst/>
            <a:rect l="l" t="t" r="r" b="b"/>
            <a:pathLst>
              <a:path w="264159" h="126364">
                <a:moveTo>
                  <a:pt x="264024" y="0"/>
                </a:moveTo>
                <a:lnTo>
                  <a:pt x="132012" y="125860"/>
                </a:lnTo>
                <a:lnTo>
                  <a:pt x="0" y="0"/>
                </a:lnTo>
              </a:path>
            </a:pathLst>
          </a:custGeom>
          <a:ln w="25526">
            <a:solidFill>
              <a:srgbClr val="5D4B50"/>
            </a:solidFill>
          </a:ln>
        </p:spPr>
        <p:txBody>
          <a:bodyPr wrap="square" lIns="0" tIns="0" rIns="0" bIns="0" rtlCol="0"/>
          <a:lstStyle/>
          <a:p>
            <a:endParaRPr/>
          </a:p>
        </p:txBody>
      </p:sp>
      <p:sp>
        <p:nvSpPr>
          <p:cNvPr id="47" name="object 47"/>
          <p:cNvSpPr/>
          <p:nvPr/>
        </p:nvSpPr>
        <p:spPr>
          <a:xfrm>
            <a:off x="9698249" y="1654987"/>
            <a:ext cx="105378" cy="215533"/>
          </a:xfrm>
          <a:prstGeom prst="rect">
            <a:avLst/>
          </a:prstGeom>
          <a:blipFill>
            <a:blip r:embed="rId16" cstate="print"/>
            <a:stretch>
              <a:fillRect/>
            </a:stretch>
          </a:blipFill>
        </p:spPr>
        <p:txBody>
          <a:bodyPr wrap="square" lIns="0" tIns="0" rIns="0" bIns="0" rtlCol="0"/>
          <a:lstStyle/>
          <a:p>
            <a:endParaRPr/>
          </a:p>
        </p:txBody>
      </p:sp>
      <p:sp>
        <p:nvSpPr>
          <p:cNvPr id="48" name="object 48"/>
          <p:cNvSpPr/>
          <p:nvPr/>
        </p:nvSpPr>
        <p:spPr>
          <a:xfrm>
            <a:off x="9337347" y="1654989"/>
            <a:ext cx="105608" cy="215447"/>
          </a:xfrm>
          <a:prstGeom prst="rect">
            <a:avLst/>
          </a:prstGeom>
          <a:blipFill>
            <a:blip r:embed="rId17" cstate="print"/>
            <a:stretch>
              <a:fillRect/>
            </a:stretch>
          </a:blipFill>
        </p:spPr>
        <p:txBody>
          <a:bodyPr wrap="square" lIns="0" tIns="0" rIns="0" bIns="0" rtlCol="0"/>
          <a:lstStyle/>
          <a:p>
            <a:endParaRPr/>
          </a:p>
        </p:txBody>
      </p:sp>
      <p:sp>
        <p:nvSpPr>
          <p:cNvPr id="49" name="object 49"/>
          <p:cNvSpPr/>
          <p:nvPr/>
        </p:nvSpPr>
        <p:spPr>
          <a:xfrm>
            <a:off x="9199244" y="2400680"/>
            <a:ext cx="742950" cy="0"/>
          </a:xfrm>
          <a:custGeom>
            <a:avLst/>
            <a:gdLst/>
            <a:ahLst/>
            <a:cxnLst/>
            <a:rect l="l" t="t" r="r" b="b"/>
            <a:pathLst>
              <a:path w="742950">
                <a:moveTo>
                  <a:pt x="0" y="0"/>
                </a:moveTo>
                <a:lnTo>
                  <a:pt x="742950" y="0"/>
                </a:lnTo>
              </a:path>
            </a:pathLst>
          </a:custGeom>
          <a:ln w="12700">
            <a:solidFill>
              <a:srgbClr val="1F1F1F"/>
            </a:solidFill>
            <a:prstDash val="dot"/>
          </a:ln>
        </p:spPr>
        <p:txBody>
          <a:bodyPr wrap="square" lIns="0" tIns="0" rIns="0" bIns="0" rtlCol="0"/>
          <a:lstStyle/>
          <a:p>
            <a:endParaRPr/>
          </a:p>
        </p:txBody>
      </p:sp>
      <p:sp>
        <p:nvSpPr>
          <p:cNvPr id="50" name="object 50"/>
          <p:cNvSpPr/>
          <p:nvPr/>
        </p:nvSpPr>
        <p:spPr>
          <a:xfrm>
            <a:off x="8766810" y="4004309"/>
            <a:ext cx="2295905" cy="447293"/>
          </a:xfrm>
          <a:prstGeom prst="rect">
            <a:avLst/>
          </a:prstGeom>
          <a:blipFill>
            <a:blip r:embed="rId18" cstate="print"/>
            <a:stretch>
              <a:fillRect/>
            </a:stretch>
          </a:blipFill>
        </p:spPr>
        <p:txBody>
          <a:bodyPr wrap="square" lIns="0" tIns="0" rIns="0" bIns="0" rtlCol="0"/>
          <a:lstStyle/>
          <a:p>
            <a:endParaRPr/>
          </a:p>
        </p:txBody>
      </p:sp>
      <p:sp>
        <p:nvSpPr>
          <p:cNvPr id="51" name="object 51"/>
          <p:cNvSpPr/>
          <p:nvPr/>
        </p:nvSpPr>
        <p:spPr>
          <a:xfrm>
            <a:off x="8801100" y="4709159"/>
            <a:ext cx="2685287" cy="646175"/>
          </a:xfrm>
          <a:prstGeom prst="rect">
            <a:avLst/>
          </a:prstGeom>
          <a:blipFill>
            <a:blip r:embed="rId19" cstate="print"/>
            <a:stretch>
              <a:fillRect/>
            </a:stretch>
          </a:blipFill>
        </p:spPr>
        <p:txBody>
          <a:bodyPr wrap="square" lIns="0" tIns="0" rIns="0" bIns="0" rtlCol="0"/>
          <a:lstStyle/>
          <a:p>
            <a:endParaRPr/>
          </a:p>
        </p:txBody>
      </p:sp>
      <p:sp>
        <p:nvSpPr>
          <p:cNvPr id="52" name="object 52"/>
          <p:cNvSpPr/>
          <p:nvPr/>
        </p:nvSpPr>
        <p:spPr>
          <a:xfrm>
            <a:off x="8766809" y="5676900"/>
            <a:ext cx="2791966" cy="447293"/>
          </a:xfrm>
          <a:prstGeom prst="rect">
            <a:avLst/>
          </a:prstGeom>
          <a:blipFill>
            <a:blip r:embed="rId20" cstate="print"/>
            <a:stretch>
              <a:fillRect/>
            </a:stretch>
          </a:blipFill>
        </p:spPr>
        <p:txBody>
          <a:bodyPr wrap="square" lIns="0" tIns="0" rIns="0" bIns="0" rtlCol="0"/>
          <a:lstStyle/>
          <a:p>
            <a:endParaRPr/>
          </a:p>
        </p:txBody>
      </p:sp>
      <p:sp>
        <p:nvSpPr>
          <p:cNvPr id="53" name="object 53"/>
          <p:cNvSpPr txBox="1"/>
          <p:nvPr/>
        </p:nvSpPr>
        <p:spPr>
          <a:xfrm>
            <a:off x="353261" y="224821"/>
            <a:ext cx="1467485" cy="154940"/>
          </a:xfrm>
          <a:prstGeom prst="rect">
            <a:avLst/>
          </a:prstGeom>
        </p:spPr>
        <p:txBody>
          <a:bodyPr vert="horz" wrap="square" lIns="0" tIns="12700" rIns="0" bIns="0" rtlCol="0">
            <a:spAutoFit/>
          </a:bodyPr>
          <a:lstStyle/>
          <a:p>
            <a:pPr marL="12700">
              <a:lnSpc>
                <a:spcPct val="100000"/>
              </a:lnSpc>
              <a:spcBef>
                <a:spcPts val="100"/>
              </a:spcBef>
            </a:pPr>
            <a:r>
              <a:rPr sz="850" spc="-65" dirty="0">
                <a:solidFill>
                  <a:srgbClr val="7F7F7F"/>
                </a:solidFill>
                <a:latin typeface="Arial Black"/>
                <a:cs typeface="Arial Black"/>
              </a:rPr>
              <a:t>dois.</a:t>
            </a:r>
            <a:r>
              <a:rPr sz="850" spc="-65" dirty="0">
                <a:solidFill>
                  <a:srgbClr val="3F4B59"/>
                </a:solidFill>
                <a:latin typeface="Arial Black"/>
                <a:cs typeface="Arial Black"/>
              </a:rPr>
              <a:t>Métodos </a:t>
            </a:r>
            <a:r>
              <a:rPr sz="850" spc="-70" dirty="0">
                <a:solidFill>
                  <a:srgbClr val="3F4B59"/>
                </a:solidFill>
                <a:latin typeface="Arial Black"/>
                <a:cs typeface="Arial Black"/>
              </a:rPr>
              <a:t>de</a:t>
            </a:r>
            <a:r>
              <a:rPr sz="850" spc="-100" dirty="0">
                <a:solidFill>
                  <a:srgbClr val="3F4B59"/>
                </a:solidFill>
                <a:latin typeface="Arial Black"/>
                <a:cs typeface="Arial Black"/>
              </a:rPr>
              <a:t> </a:t>
            </a:r>
            <a:r>
              <a:rPr sz="850" spc="-85" dirty="0">
                <a:solidFill>
                  <a:srgbClr val="3F4B59"/>
                </a:solidFill>
                <a:latin typeface="Arial Black"/>
                <a:cs typeface="Arial Black"/>
              </a:rPr>
              <a:t>atualização</a:t>
            </a:r>
            <a:endParaRPr sz="850">
              <a:latin typeface="Arial Black"/>
              <a:cs typeface="Arial Black"/>
            </a:endParaRPr>
          </a:p>
        </p:txBody>
      </p:sp>
      <p:sp>
        <p:nvSpPr>
          <p:cNvPr id="54" name="object 54"/>
          <p:cNvSpPr txBox="1">
            <a:spLocks noGrp="1"/>
          </p:cNvSpPr>
          <p:nvPr>
            <p:ph type="title"/>
          </p:nvPr>
        </p:nvSpPr>
        <p:spPr>
          <a:xfrm>
            <a:off x="525462" y="682988"/>
            <a:ext cx="5025390" cy="284480"/>
          </a:xfrm>
          <a:prstGeom prst="rect">
            <a:avLst/>
          </a:prstGeom>
        </p:spPr>
        <p:txBody>
          <a:bodyPr vert="horz" wrap="square" lIns="0" tIns="12700" rIns="0" bIns="0" rtlCol="0">
            <a:spAutoFit/>
          </a:bodyPr>
          <a:lstStyle/>
          <a:p>
            <a:pPr marL="12700">
              <a:lnSpc>
                <a:spcPct val="100000"/>
              </a:lnSpc>
              <a:spcBef>
                <a:spcPts val="100"/>
              </a:spcBef>
            </a:pPr>
            <a:r>
              <a:rPr sz="1700" spc="-180" dirty="0"/>
              <a:t>Renovação </a:t>
            </a:r>
            <a:r>
              <a:rPr sz="1700" spc="-135" dirty="0"/>
              <a:t>da </a:t>
            </a:r>
            <a:r>
              <a:rPr sz="1700" spc="-165" dirty="0"/>
              <a:t>Pesquisa </a:t>
            </a:r>
            <a:r>
              <a:rPr sz="1700" spc="-135" dirty="0"/>
              <a:t>de </a:t>
            </a:r>
            <a:r>
              <a:rPr sz="1700" spc="-165" dirty="0"/>
              <a:t>Saúde </a:t>
            </a:r>
            <a:r>
              <a:rPr sz="1700" spc="-175" dirty="0"/>
              <a:t>IPS: </a:t>
            </a:r>
            <a:r>
              <a:rPr sz="1700" spc="-90" dirty="0"/>
              <a:t>O</a:t>
            </a:r>
            <a:r>
              <a:rPr sz="1700" spc="90" dirty="0"/>
              <a:t> </a:t>
            </a:r>
            <a:r>
              <a:rPr sz="1700" spc="-180" dirty="0"/>
              <a:t>Processo</a:t>
            </a:r>
            <a:endParaRPr sz="1700" dirty="0"/>
          </a:p>
        </p:txBody>
      </p:sp>
      <p:sp>
        <p:nvSpPr>
          <p:cNvPr id="55" name="object 55"/>
          <p:cNvSpPr txBox="1"/>
          <p:nvPr/>
        </p:nvSpPr>
        <p:spPr>
          <a:xfrm>
            <a:off x="4133929" y="2168427"/>
            <a:ext cx="502920" cy="170180"/>
          </a:xfrm>
          <a:prstGeom prst="rect">
            <a:avLst/>
          </a:prstGeom>
        </p:spPr>
        <p:txBody>
          <a:bodyPr vert="horz" wrap="square" lIns="0" tIns="12700" rIns="0" bIns="0" rtlCol="0">
            <a:spAutoFit/>
          </a:bodyPr>
          <a:lstStyle/>
          <a:p>
            <a:pPr marL="12700">
              <a:lnSpc>
                <a:spcPct val="100000"/>
              </a:lnSpc>
              <a:spcBef>
                <a:spcPts val="100"/>
              </a:spcBef>
            </a:pPr>
            <a:r>
              <a:rPr sz="950" spc="-125" dirty="0">
                <a:solidFill>
                  <a:srgbClr val="1F1F1F"/>
                </a:solidFill>
                <a:latin typeface="Arial Black"/>
                <a:cs typeface="Arial Black"/>
              </a:rPr>
              <a:t>PASSO</a:t>
            </a:r>
            <a:r>
              <a:rPr sz="950" spc="-135" dirty="0">
                <a:solidFill>
                  <a:srgbClr val="1F1F1F"/>
                </a:solidFill>
                <a:latin typeface="Arial Black"/>
                <a:cs typeface="Arial Black"/>
              </a:rPr>
              <a:t> </a:t>
            </a:r>
            <a:r>
              <a:rPr sz="950" spc="-95" dirty="0">
                <a:solidFill>
                  <a:srgbClr val="1F1F1F"/>
                </a:solidFill>
                <a:latin typeface="Arial Black"/>
                <a:cs typeface="Arial Black"/>
              </a:rPr>
              <a:t>2</a:t>
            </a:r>
            <a:endParaRPr sz="950">
              <a:latin typeface="Arial Black"/>
              <a:cs typeface="Arial Black"/>
            </a:endParaRPr>
          </a:p>
        </p:txBody>
      </p:sp>
      <p:sp>
        <p:nvSpPr>
          <p:cNvPr id="56" name="object 56"/>
          <p:cNvSpPr txBox="1"/>
          <p:nvPr/>
        </p:nvSpPr>
        <p:spPr>
          <a:xfrm>
            <a:off x="9305207" y="2168427"/>
            <a:ext cx="502920" cy="170180"/>
          </a:xfrm>
          <a:prstGeom prst="rect">
            <a:avLst/>
          </a:prstGeom>
        </p:spPr>
        <p:txBody>
          <a:bodyPr vert="horz" wrap="square" lIns="0" tIns="12700" rIns="0" bIns="0" rtlCol="0">
            <a:spAutoFit/>
          </a:bodyPr>
          <a:lstStyle/>
          <a:p>
            <a:pPr marL="12700">
              <a:lnSpc>
                <a:spcPct val="100000"/>
              </a:lnSpc>
              <a:spcBef>
                <a:spcPts val="100"/>
              </a:spcBef>
            </a:pPr>
            <a:r>
              <a:rPr sz="950" spc="-125" dirty="0">
                <a:solidFill>
                  <a:srgbClr val="1F1F1F"/>
                </a:solidFill>
                <a:latin typeface="Arial Black"/>
                <a:cs typeface="Arial Black"/>
              </a:rPr>
              <a:t>PASSO</a:t>
            </a:r>
            <a:r>
              <a:rPr sz="950" spc="-135" dirty="0">
                <a:solidFill>
                  <a:srgbClr val="1F1F1F"/>
                </a:solidFill>
                <a:latin typeface="Arial Black"/>
                <a:cs typeface="Arial Black"/>
              </a:rPr>
              <a:t> </a:t>
            </a:r>
            <a:r>
              <a:rPr sz="950" spc="-95" dirty="0">
                <a:solidFill>
                  <a:srgbClr val="1F1F1F"/>
                </a:solidFill>
                <a:latin typeface="Arial Black"/>
                <a:cs typeface="Arial Black"/>
              </a:rPr>
              <a:t>4</a:t>
            </a:r>
            <a:endParaRPr sz="950">
              <a:latin typeface="Arial Black"/>
              <a:cs typeface="Arial Black"/>
            </a:endParaRPr>
          </a:p>
        </p:txBody>
      </p:sp>
      <p:sp>
        <p:nvSpPr>
          <p:cNvPr id="57" name="object 57"/>
          <p:cNvSpPr txBox="1"/>
          <p:nvPr/>
        </p:nvSpPr>
        <p:spPr>
          <a:xfrm>
            <a:off x="1354099" y="2168427"/>
            <a:ext cx="855980" cy="1031240"/>
          </a:xfrm>
          <a:prstGeom prst="rect">
            <a:avLst/>
          </a:prstGeom>
        </p:spPr>
        <p:txBody>
          <a:bodyPr vert="horz" wrap="square" lIns="0" tIns="12700" rIns="0" bIns="0" rtlCol="0">
            <a:spAutoFit/>
          </a:bodyPr>
          <a:lstStyle/>
          <a:p>
            <a:pPr marL="11430" algn="ctr">
              <a:lnSpc>
                <a:spcPct val="100000"/>
              </a:lnSpc>
              <a:spcBef>
                <a:spcPts val="100"/>
              </a:spcBef>
            </a:pPr>
            <a:r>
              <a:rPr sz="950" spc="-125" dirty="0">
                <a:solidFill>
                  <a:srgbClr val="1F1F1F"/>
                </a:solidFill>
                <a:latin typeface="Arial Black"/>
                <a:cs typeface="Arial Black"/>
              </a:rPr>
              <a:t>PASSO</a:t>
            </a:r>
            <a:r>
              <a:rPr sz="950" spc="-85" dirty="0">
                <a:solidFill>
                  <a:srgbClr val="1F1F1F"/>
                </a:solidFill>
                <a:latin typeface="Arial Black"/>
                <a:cs typeface="Arial Black"/>
              </a:rPr>
              <a:t> </a:t>
            </a:r>
            <a:r>
              <a:rPr sz="950" spc="-95" dirty="0">
                <a:solidFill>
                  <a:srgbClr val="1F1F1F"/>
                </a:solidFill>
                <a:latin typeface="Arial Black"/>
                <a:cs typeface="Arial Black"/>
              </a:rPr>
              <a:t>1</a:t>
            </a:r>
            <a:endParaRPr sz="950">
              <a:latin typeface="Arial Black"/>
              <a:cs typeface="Arial Black"/>
            </a:endParaRPr>
          </a:p>
          <a:p>
            <a:pPr marL="12700" marR="5080" indent="-74930" algn="ctr">
              <a:lnSpc>
                <a:spcPct val="107000"/>
              </a:lnSpc>
              <a:spcBef>
                <a:spcPts val="1045"/>
              </a:spcBef>
            </a:pPr>
            <a:r>
              <a:rPr sz="1500" b="1" dirty="0">
                <a:solidFill>
                  <a:srgbClr val="1F1F1F"/>
                </a:solidFill>
                <a:latin typeface="Arial"/>
                <a:cs typeface="Arial"/>
              </a:rPr>
              <a:t>Revisão  </a:t>
            </a:r>
            <a:r>
              <a:rPr sz="1600" b="1" spc="55" dirty="0">
                <a:solidFill>
                  <a:srgbClr val="1F1F1F"/>
                </a:solidFill>
                <a:latin typeface="Arial"/>
                <a:cs typeface="Arial"/>
              </a:rPr>
              <a:t>da   </a:t>
            </a:r>
            <a:r>
              <a:rPr sz="1350" b="1" spc="75" dirty="0">
                <a:solidFill>
                  <a:srgbClr val="1F1F1F"/>
                </a:solidFill>
                <a:latin typeface="Arial"/>
                <a:cs typeface="Arial"/>
              </a:rPr>
              <a:t>literatura</a:t>
            </a:r>
            <a:endParaRPr sz="1350">
              <a:latin typeface="Arial"/>
              <a:cs typeface="Arial"/>
            </a:endParaRPr>
          </a:p>
        </p:txBody>
      </p:sp>
      <p:sp>
        <p:nvSpPr>
          <p:cNvPr id="58" name="object 58"/>
          <p:cNvSpPr txBox="1"/>
          <p:nvPr/>
        </p:nvSpPr>
        <p:spPr>
          <a:xfrm>
            <a:off x="3719190" y="2503477"/>
            <a:ext cx="1257300" cy="454025"/>
          </a:xfrm>
          <a:prstGeom prst="rect">
            <a:avLst/>
          </a:prstGeom>
        </p:spPr>
        <p:txBody>
          <a:bodyPr vert="horz" wrap="square" lIns="0" tIns="40640" rIns="0" bIns="0" rtlCol="0">
            <a:spAutoFit/>
          </a:bodyPr>
          <a:lstStyle/>
          <a:p>
            <a:pPr algn="ctr">
              <a:lnSpc>
                <a:spcPct val="100000"/>
              </a:lnSpc>
              <a:spcBef>
                <a:spcPts val="320"/>
              </a:spcBef>
            </a:pPr>
            <a:r>
              <a:rPr sz="950" b="1" spc="25" dirty="0">
                <a:solidFill>
                  <a:srgbClr val="1F1F1F"/>
                </a:solidFill>
                <a:latin typeface="Arial"/>
                <a:cs typeface="Arial"/>
              </a:rPr>
              <a:t>Desenvolvimento</a:t>
            </a:r>
            <a:r>
              <a:rPr sz="950" b="1" spc="-55" dirty="0">
                <a:solidFill>
                  <a:srgbClr val="1F1F1F"/>
                </a:solidFill>
                <a:latin typeface="Arial"/>
                <a:cs typeface="Arial"/>
              </a:rPr>
              <a:t> </a:t>
            </a:r>
            <a:r>
              <a:rPr sz="950" b="1" spc="25" dirty="0">
                <a:solidFill>
                  <a:srgbClr val="1F1F1F"/>
                </a:solidFill>
                <a:latin typeface="Arial"/>
                <a:cs typeface="Arial"/>
              </a:rPr>
              <a:t>de</a:t>
            </a:r>
            <a:endParaRPr sz="950">
              <a:latin typeface="Arial"/>
              <a:cs typeface="Arial"/>
            </a:endParaRPr>
          </a:p>
          <a:p>
            <a:pPr algn="ctr">
              <a:lnSpc>
                <a:spcPct val="100000"/>
              </a:lnSpc>
              <a:spcBef>
                <a:spcPts val="330"/>
              </a:spcBef>
            </a:pPr>
            <a:r>
              <a:rPr sz="1400" b="1" spc="45" dirty="0">
                <a:solidFill>
                  <a:srgbClr val="1F1F1F"/>
                </a:solidFill>
                <a:latin typeface="Arial"/>
                <a:cs typeface="Arial"/>
              </a:rPr>
              <a:t>elementos</a:t>
            </a:r>
            <a:endParaRPr sz="1400">
              <a:latin typeface="Arial"/>
              <a:cs typeface="Arial"/>
            </a:endParaRPr>
          </a:p>
        </p:txBody>
      </p:sp>
      <p:sp>
        <p:nvSpPr>
          <p:cNvPr id="59" name="object 59"/>
          <p:cNvSpPr txBox="1"/>
          <p:nvPr/>
        </p:nvSpPr>
        <p:spPr>
          <a:xfrm>
            <a:off x="6291588" y="2162077"/>
            <a:ext cx="1320165" cy="1038860"/>
          </a:xfrm>
          <a:prstGeom prst="rect">
            <a:avLst/>
          </a:prstGeom>
        </p:spPr>
        <p:txBody>
          <a:bodyPr vert="horz" wrap="square" lIns="0" tIns="12700" rIns="0" bIns="0" rtlCol="0">
            <a:spAutoFit/>
          </a:bodyPr>
          <a:lstStyle/>
          <a:p>
            <a:pPr marL="462280">
              <a:lnSpc>
                <a:spcPct val="100000"/>
              </a:lnSpc>
              <a:spcBef>
                <a:spcPts val="100"/>
              </a:spcBef>
            </a:pPr>
            <a:r>
              <a:rPr sz="1000" spc="-150" dirty="0">
                <a:solidFill>
                  <a:srgbClr val="1F1F1F"/>
                </a:solidFill>
                <a:latin typeface="Arial Black"/>
                <a:cs typeface="Arial Black"/>
              </a:rPr>
              <a:t>ETAPA</a:t>
            </a:r>
            <a:r>
              <a:rPr sz="1000" spc="-85" dirty="0">
                <a:solidFill>
                  <a:srgbClr val="1F1F1F"/>
                </a:solidFill>
                <a:latin typeface="Arial Black"/>
                <a:cs typeface="Arial Black"/>
              </a:rPr>
              <a:t> </a:t>
            </a:r>
            <a:r>
              <a:rPr sz="1000" spc="-95" dirty="0">
                <a:solidFill>
                  <a:srgbClr val="1F1F1F"/>
                </a:solidFill>
                <a:latin typeface="Arial Black"/>
                <a:cs typeface="Arial Black"/>
              </a:rPr>
              <a:t>3</a:t>
            </a:r>
            <a:endParaRPr sz="1000">
              <a:latin typeface="Arial Black"/>
              <a:cs typeface="Arial Black"/>
            </a:endParaRPr>
          </a:p>
          <a:p>
            <a:pPr marL="12700" marR="5080" algn="ctr">
              <a:lnSpc>
                <a:spcPct val="114199"/>
              </a:lnSpc>
              <a:spcBef>
                <a:spcPts val="1019"/>
              </a:spcBef>
            </a:pPr>
            <a:r>
              <a:rPr sz="1400" b="1" spc="10" dirty="0">
                <a:solidFill>
                  <a:srgbClr val="1F1F1F"/>
                </a:solidFill>
                <a:latin typeface="Arial"/>
                <a:cs typeface="Arial"/>
              </a:rPr>
              <a:t>Consultas</a:t>
            </a:r>
            <a:r>
              <a:rPr sz="1400" b="1" spc="-105" dirty="0">
                <a:solidFill>
                  <a:srgbClr val="1F1F1F"/>
                </a:solidFill>
                <a:latin typeface="Arial"/>
                <a:cs typeface="Arial"/>
              </a:rPr>
              <a:t> </a:t>
            </a:r>
            <a:r>
              <a:rPr sz="1400" b="1" spc="25" dirty="0">
                <a:solidFill>
                  <a:srgbClr val="1F1F1F"/>
                </a:solidFill>
                <a:latin typeface="Arial"/>
                <a:cs typeface="Arial"/>
              </a:rPr>
              <a:t>com </a:t>
            </a:r>
            <a:r>
              <a:rPr sz="1400" b="1" spc="10" dirty="0">
                <a:solidFill>
                  <a:srgbClr val="1F1F1F"/>
                </a:solidFill>
                <a:latin typeface="Arial"/>
                <a:cs typeface="Arial"/>
              </a:rPr>
              <a:t> </a:t>
            </a:r>
            <a:r>
              <a:rPr sz="1400" b="1" spc="45" dirty="0">
                <a:solidFill>
                  <a:srgbClr val="1F1F1F"/>
                </a:solidFill>
                <a:latin typeface="Arial"/>
                <a:cs typeface="Arial"/>
              </a:rPr>
              <a:t>partes  </a:t>
            </a:r>
            <a:r>
              <a:rPr sz="1400" b="1" spc="30" dirty="0">
                <a:solidFill>
                  <a:srgbClr val="1F1F1F"/>
                </a:solidFill>
                <a:latin typeface="Arial"/>
                <a:cs typeface="Arial"/>
              </a:rPr>
              <a:t>interessado</a:t>
            </a:r>
            <a:endParaRPr sz="1400">
              <a:latin typeface="Arial"/>
              <a:cs typeface="Arial"/>
            </a:endParaRPr>
          </a:p>
        </p:txBody>
      </p:sp>
      <p:sp>
        <p:nvSpPr>
          <p:cNvPr id="60" name="object 60"/>
          <p:cNvSpPr txBox="1"/>
          <p:nvPr/>
        </p:nvSpPr>
        <p:spPr>
          <a:xfrm>
            <a:off x="8857563" y="2361047"/>
            <a:ext cx="1320165" cy="586105"/>
          </a:xfrm>
          <a:prstGeom prst="rect">
            <a:avLst/>
          </a:prstGeom>
        </p:spPr>
        <p:txBody>
          <a:bodyPr vert="horz" wrap="square" lIns="0" tIns="126365" rIns="0" bIns="0" rtlCol="0">
            <a:spAutoFit/>
          </a:bodyPr>
          <a:lstStyle/>
          <a:p>
            <a:pPr marL="12700">
              <a:lnSpc>
                <a:spcPct val="100000"/>
              </a:lnSpc>
              <a:spcBef>
                <a:spcPts val="995"/>
              </a:spcBef>
            </a:pPr>
            <a:r>
              <a:rPr sz="1400" b="1" spc="10" dirty="0">
                <a:solidFill>
                  <a:srgbClr val="1F1F1F"/>
                </a:solidFill>
                <a:latin typeface="Arial"/>
                <a:cs typeface="Arial"/>
              </a:rPr>
              <a:t>Consultas</a:t>
            </a:r>
            <a:r>
              <a:rPr sz="1400" b="1" spc="-90" dirty="0">
                <a:solidFill>
                  <a:srgbClr val="1F1F1F"/>
                </a:solidFill>
                <a:latin typeface="Arial"/>
                <a:cs typeface="Arial"/>
              </a:rPr>
              <a:t> </a:t>
            </a:r>
            <a:r>
              <a:rPr sz="1400" b="1" spc="25" dirty="0">
                <a:solidFill>
                  <a:srgbClr val="1F1F1F"/>
                </a:solidFill>
                <a:latin typeface="Arial"/>
                <a:cs typeface="Arial"/>
              </a:rPr>
              <a:t>com</a:t>
            </a:r>
            <a:endParaRPr sz="1400">
              <a:latin typeface="Arial"/>
              <a:cs typeface="Arial"/>
            </a:endParaRPr>
          </a:p>
          <a:p>
            <a:pPr marL="288925">
              <a:lnSpc>
                <a:spcPct val="100000"/>
              </a:lnSpc>
              <a:spcBef>
                <a:spcPts val="640"/>
              </a:spcBef>
            </a:pPr>
            <a:r>
              <a:rPr sz="1000" b="1" spc="10" dirty="0">
                <a:solidFill>
                  <a:srgbClr val="1F1F1F"/>
                </a:solidFill>
                <a:latin typeface="Arial"/>
                <a:cs typeface="Arial"/>
              </a:rPr>
              <a:t>especialistas</a:t>
            </a:r>
            <a:endParaRPr sz="10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E8EAE4"/>
          </a:solidFill>
        </p:spPr>
        <p:txBody>
          <a:bodyPr wrap="square" lIns="0" tIns="0" rIns="0" bIns="0" rtlCol="0"/>
          <a:lstStyle/>
          <a:p>
            <a:endParaRPr/>
          </a:p>
        </p:txBody>
      </p:sp>
      <p:sp>
        <p:nvSpPr>
          <p:cNvPr id="3" name="object 3"/>
          <p:cNvSpPr/>
          <p:nvPr/>
        </p:nvSpPr>
        <p:spPr>
          <a:xfrm>
            <a:off x="0" y="0"/>
            <a:ext cx="1935480" cy="6858000"/>
          </a:xfrm>
          <a:custGeom>
            <a:avLst/>
            <a:gdLst/>
            <a:ahLst/>
            <a:cxnLst/>
            <a:rect l="l" t="t" r="r" b="b"/>
            <a:pathLst>
              <a:path w="1935480" h="6858000">
                <a:moveTo>
                  <a:pt x="533984" y="0"/>
                </a:moveTo>
                <a:lnTo>
                  <a:pt x="0" y="0"/>
                </a:lnTo>
                <a:lnTo>
                  <a:pt x="0" y="6858000"/>
                </a:lnTo>
                <a:lnTo>
                  <a:pt x="533984" y="6858000"/>
                </a:lnTo>
                <a:lnTo>
                  <a:pt x="542480" y="6849745"/>
                </a:lnTo>
                <a:lnTo>
                  <a:pt x="576330" y="6814736"/>
                </a:lnTo>
                <a:lnTo>
                  <a:pt x="609833" y="6779392"/>
                </a:lnTo>
                <a:lnTo>
                  <a:pt x="642987" y="6743718"/>
                </a:lnTo>
                <a:lnTo>
                  <a:pt x="675789" y="6707714"/>
                </a:lnTo>
                <a:lnTo>
                  <a:pt x="708237" y="6671385"/>
                </a:lnTo>
                <a:lnTo>
                  <a:pt x="740327" y="6634732"/>
                </a:lnTo>
                <a:lnTo>
                  <a:pt x="772058" y="6597759"/>
                </a:lnTo>
                <a:lnTo>
                  <a:pt x="803426" y="6560467"/>
                </a:lnTo>
                <a:lnTo>
                  <a:pt x="834428" y="6522861"/>
                </a:lnTo>
                <a:lnTo>
                  <a:pt x="865062" y="6484943"/>
                </a:lnTo>
                <a:lnTo>
                  <a:pt x="895325" y="6446714"/>
                </a:lnTo>
                <a:lnTo>
                  <a:pt x="925214" y="6408180"/>
                </a:lnTo>
                <a:lnTo>
                  <a:pt x="954727" y="6369340"/>
                </a:lnTo>
                <a:lnTo>
                  <a:pt x="983860" y="6330200"/>
                </a:lnTo>
                <a:lnTo>
                  <a:pt x="1012612" y="6290761"/>
                </a:lnTo>
                <a:lnTo>
                  <a:pt x="1040979" y="6251026"/>
                </a:lnTo>
                <a:lnTo>
                  <a:pt x="1068958" y="6210998"/>
                </a:lnTo>
                <a:lnTo>
                  <a:pt x="1096548" y="6170679"/>
                </a:lnTo>
                <a:lnTo>
                  <a:pt x="1123744" y="6130073"/>
                </a:lnTo>
                <a:lnTo>
                  <a:pt x="1150545" y="6089182"/>
                </a:lnTo>
                <a:lnTo>
                  <a:pt x="1176948" y="6048008"/>
                </a:lnTo>
                <a:lnTo>
                  <a:pt x="1202949" y="6006555"/>
                </a:lnTo>
                <a:lnTo>
                  <a:pt x="1228546" y="5964826"/>
                </a:lnTo>
                <a:lnTo>
                  <a:pt x="1253737" y="5922822"/>
                </a:lnTo>
                <a:lnTo>
                  <a:pt x="1278519" y="5880547"/>
                </a:lnTo>
                <a:lnTo>
                  <a:pt x="1302889" y="5838004"/>
                </a:lnTo>
                <a:lnTo>
                  <a:pt x="1326844" y="5795195"/>
                </a:lnTo>
                <a:lnTo>
                  <a:pt x="1350381" y="5752122"/>
                </a:lnTo>
                <a:lnTo>
                  <a:pt x="1373498" y="5708790"/>
                </a:lnTo>
                <a:lnTo>
                  <a:pt x="1396192" y="5665200"/>
                </a:lnTo>
                <a:lnTo>
                  <a:pt x="1418460" y="5621355"/>
                </a:lnTo>
                <a:lnTo>
                  <a:pt x="1440300" y="5577258"/>
                </a:lnTo>
                <a:lnTo>
                  <a:pt x="1461708" y="5532912"/>
                </a:lnTo>
                <a:lnTo>
                  <a:pt x="1482683" y="5488319"/>
                </a:lnTo>
                <a:lnTo>
                  <a:pt x="1503221" y="5443482"/>
                </a:lnTo>
                <a:lnTo>
                  <a:pt x="1523319" y="5398404"/>
                </a:lnTo>
                <a:lnTo>
                  <a:pt x="1542975" y="5353088"/>
                </a:lnTo>
                <a:lnTo>
                  <a:pt x="1562187" y="5307536"/>
                </a:lnTo>
                <a:lnTo>
                  <a:pt x="1580950" y="5261751"/>
                </a:lnTo>
                <a:lnTo>
                  <a:pt x="1599264" y="5215736"/>
                </a:lnTo>
                <a:lnTo>
                  <a:pt x="1617124" y="5169493"/>
                </a:lnTo>
                <a:lnTo>
                  <a:pt x="1634528" y="5123026"/>
                </a:lnTo>
                <a:lnTo>
                  <a:pt x="1651474" y="5076337"/>
                </a:lnTo>
                <a:lnTo>
                  <a:pt x="1667958" y="5029429"/>
                </a:lnTo>
                <a:lnTo>
                  <a:pt x="1683978" y="4982304"/>
                </a:lnTo>
                <a:lnTo>
                  <a:pt x="1699532" y="4934965"/>
                </a:lnTo>
                <a:lnTo>
                  <a:pt x="1714616" y="4887416"/>
                </a:lnTo>
                <a:lnTo>
                  <a:pt x="1729227" y="4839658"/>
                </a:lnTo>
                <a:lnTo>
                  <a:pt x="1743364" y="4791695"/>
                </a:lnTo>
                <a:lnTo>
                  <a:pt x="1757023" y="4743528"/>
                </a:lnTo>
                <a:lnTo>
                  <a:pt x="1770201" y="4695162"/>
                </a:lnTo>
                <a:lnTo>
                  <a:pt x="1782896" y="4646599"/>
                </a:lnTo>
                <a:lnTo>
                  <a:pt x="1795105" y="4597840"/>
                </a:lnTo>
                <a:lnTo>
                  <a:pt x="1806825" y="4548891"/>
                </a:lnTo>
                <a:lnTo>
                  <a:pt x="1818054" y="4499751"/>
                </a:lnTo>
                <a:lnTo>
                  <a:pt x="1828788" y="4450426"/>
                </a:lnTo>
                <a:lnTo>
                  <a:pt x="1839026" y="4400917"/>
                </a:lnTo>
                <a:lnTo>
                  <a:pt x="1848764" y="4351227"/>
                </a:lnTo>
                <a:lnTo>
                  <a:pt x="1857999" y="4301359"/>
                </a:lnTo>
                <a:lnTo>
                  <a:pt x="1866730" y="4251316"/>
                </a:lnTo>
                <a:lnTo>
                  <a:pt x="1874952" y="4201099"/>
                </a:lnTo>
                <a:lnTo>
                  <a:pt x="1882664" y="4150713"/>
                </a:lnTo>
                <a:lnTo>
                  <a:pt x="1889863" y="4100160"/>
                </a:lnTo>
                <a:lnTo>
                  <a:pt x="1896545" y="4049442"/>
                </a:lnTo>
                <a:lnTo>
                  <a:pt x="1902708" y="3998563"/>
                </a:lnTo>
                <a:lnTo>
                  <a:pt x="1908350" y="3947525"/>
                </a:lnTo>
                <a:lnTo>
                  <a:pt x="1913468" y="3896330"/>
                </a:lnTo>
                <a:lnTo>
                  <a:pt x="1918058" y="3844982"/>
                </a:lnTo>
                <a:lnTo>
                  <a:pt x="1922119" y="3793483"/>
                </a:lnTo>
                <a:lnTo>
                  <a:pt x="1925647" y="3741836"/>
                </a:lnTo>
                <a:lnTo>
                  <a:pt x="1928640" y="3690044"/>
                </a:lnTo>
                <a:lnTo>
                  <a:pt x="1931095" y="3638109"/>
                </a:lnTo>
                <a:lnTo>
                  <a:pt x="1933009" y="3586035"/>
                </a:lnTo>
                <a:lnTo>
                  <a:pt x="1934380" y="3533823"/>
                </a:lnTo>
                <a:lnTo>
                  <a:pt x="1935204" y="3481477"/>
                </a:lnTo>
                <a:lnTo>
                  <a:pt x="1935480" y="3429000"/>
                </a:lnTo>
                <a:lnTo>
                  <a:pt x="1935204" y="3376522"/>
                </a:lnTo>
                <a:lnTo>
                  <a:pt x="1934380" y="3324176"/>
                </a:lnTo>
                <a:lnTo>
                  <a:pt x="1933009" y="3271964"/>
                </a:lnTo>
                <a:lnTo>
                  <a:pt x="1931095" y="3219890"/>
                </a:lnTo>
                <a:lnTo>
                  <a:pt x="1928640" y="3167955"/>
                </a:lnTo>
                <a:lnTo>
                  <a:pt x="1925647" y="3116163"/>
                </a:lnTo>
                <a:lnTo>
                  <a:pt x="1922119" y="3064516"/>
                </a:lnTo>
                <a:lnTo>
                  <a:pt x="1918058" y="3013017"/>
                </a:lnTo>
                <a:lnTo>
                  <a:pt x="1913468" y="2961669"/>
                </a:lnTo>
                <a:lnTo>
                  <a:pt x="1908350" y="2910474"/>
                </a:lnTo>
                <a:lnTo>
                  <a:pt x="1902708" y="2859436"/>
                </a:lnTo>
                <a:lnTo>
                  <a:pt x="1896545" y="2808557"/>
                </a:lnTo>
                <a:lnTo>
                  <a:pt x="1889863" y="2757839"/>
                </a:lnTo>
                <a:lnTo>
                  <a:pt x="1882664" y="2707286"/>
                </a:lnTo>
                <a:lnTo>
                  <a:pt x="1874952" y="2656900"/>
                </a:lnTo>
                <a:lnTo>
                  <a:pt x="1866730" y="2606683"/>
                </a:lnTo>
                <a:lnTo>
                  <a:pt x="1857999" y="2556640"/>
                </a:lnTo>
                <a:lnTo>
                  <a:pt x="1848764" y="2506772"/>
                </a:lnTo>
                <a:lnTo>
                  <a:pt x="1839026" y="2457082"/>
                </a:lnTo>
                <a:lnTo>
                  <a:pt x="1828788" y="2407573"/>
                </a:lnTo>
                <a:lnTo>
                  <a:pt x="1818054" y="2358248"/>
                </a:lnTo>
                <a:lnTo>
                  <a:pt x="1806825" y="2309108"/>
                </a:lnTo>
                <a:lnTo>
                  <a:pt x="1795105" y="2260159"/>
                </a:lnTo>
                <a:lnTo>
                  <a:pt x="1782896" y="2211400"/>
                </a:lnTo>
                <a:lnTo>
                  <a:pt x="1770201" y="2162837"/>
                </a:lnTo>
                <a:lnTo>
                  <a:pt x="1757023" y="2114471"/>
                </a:lnTo>
                <a:lnTo>
                  <a:pt x="1743364" y="2066304"/>
                </a:lnTo>
                <a:lnTo>
                  <a:pt x="1729227" y="2018341"/>
                </a:lnTo>
                <a:lnTo>
                  <a:pt x="1714616" y="1970583"/>
                </a:lnTo>
                <a:lnTo>
                  <a:pt x="1699532" y="1923034"/>
                </a:lnTo>
                <a:lnTo>
                  <a:pt x="1683978" y="1875695"/>
                </a:lnTo>
                <a:lnTo>
                  <a:pt x="1667958" y="1828570"/>
                </a:lnTo>
                <a:lnTo>
                  <a:pt x="1651474" y="1781662"/>
                </a:lnTo>
                <a:lnTo>
                  <a:pt x="1634528" y="1734973"/>
                </a:lnTo>
                <a:lnTo>
                  <a:pt x="1617124" y="1688506"/>
                </a:lnTo>
                <a:lnTo>
                  <a:pt x="1599264" y="1642263"/>
                </a:lnTo>
                <a:lnTo>
                  <a:pt x="1580950" y="1596248"/>
                </a:lnTo>
                <a:lnTo>
                  <a:pt x="1562187" y="1550463"/>
                </a:lnTo>
                <a:lnTo>
                  <a:pt x="1542975" y="1504911"/>
                </a:lnTo>
                <a:lnTo>
                  <a:pt x="1523319" y="1459595"/>
                </a:lnTo>
                <a:lnTo>
                  <a:pt x="1503221" y="1414517"/>
                </a:lnTo>
                <a:lnTo>
                  <a:pt x="1482683" y="1369680"/>
                </a:lnTo>
                <a:lnTo>
                  <a:pt x="1461708" y="1325087"/>
                </a:lnTo>
                <a:lnTo>
                  <a:pt x="1440300" y="1280741"/>
                </a:lnTo>
                <a:lnTo>
                  <a:pt x="1418460" y="1236644"/>
                </a:lnTo>
                <a:lnTo>
                  <a:pt x="1396192" y="1192799"/>
                </a:lnTo>
                <a:lnTo>
                  <a:pt x="1373498" y="1149209"/>
                </a:lnTo>
                <a:lnTo>
                  <a:pt x="1350381" y="1105877"/>
                </a:lnTo>
                <a:lnTo>
                  <a:pt x="1326844" y="1062804"/>
                </a:lnTo>
                <a:lnTo>
                  <a:pt x="1302889" y="1019995"/>
                </a:lnTo>
                <a:lnTo>
                  <a:pt x="1278519" y="977452"/>
                </a:lnTo>
                <a:lnTo>
                  <a:pt x="1253737" y="935177"/>
                </a:lnTo>
                <a:lnTo>
                  <a:pt x="1228546" y="893173"/>
                </a:lnTo>
                <a:lnTo>
                  <a:pt x="1202949" y="851444"/>
                </a:lnTo>
                <a:lnTo>
                  <a:pt x="1176948" y="809991"/>
                </a:lnTo>
                <a:lnTo>
                  <a:pt x="1150545" y="768817"/>
                </a:lnTo>
                <a:lnTo>
                  <a:pt x="1123744" y="727926"/>
                </a:lnTo>
                <a:lnTo>
                  <a:pt x="1096548" y="687320"/>
                </a:lnTo>
                <a:lnTo>
                  <a:pt x="1068958" y="647001"/>
                </a:lnTo>
                <a:lnTo>
                  <a:pt x="1040979" y="606973"/>
                </a:lnTo>
                <a:lnTo>
                  <a:pt x="1012612" y="567238"/>
                </a:lnTo>
                <a:lnTo>
                  <a:pt x="983860" y="527799"/>
                </a:lnTo>
                <a:lnTo>
                  <a:pt x="954727" y="488659"/>
                </a:lnTo>
                <a:lnTo>
                  <a:pt x="925214" y="449819"/>
                </a:lnTo>
                <a:lnTo>
                  <a:pt x="895325" y="411285"/>
                </a:lnTo>
                <a:lnTo>
                  <a:pt x="865062" y="373056"/>
                </a:lnTo>
                <a:lnTo>
                  <a:pt x="834428" y="335138"/>
                </a:lnTo>
                <a:lnTo>
                  <a:pt x="803426" y="297532"/>
                </a:lnTo>
                <a:lnTo>
                  <a:pt x="772058" y="260240"/>
                </a:lnTo>
                <a:lnTo>
                  <a:pt x="740327" y="223267"/>
                </a:lnTo>
                <a:lnTo>
                  <a:pt x="708237" y="186614"/>
                </a:lnTo>
                <a:lnTo>
                  <a:pt x="675789" y="150285"/>
                </a:lnTo>
                <a:lnTo>
                  <a:pt x="642987" y="114281"/>
                </a:lnTo>
                <a:lnTo>
                  <a:pt x="609833" y="78607"/>
                </a:lnTo>
                <a:lnTo>
                  <a:pt x="576330" y="43263"/>
                </a:lnTo>
                <a:lnTo>
                  <a:pt x="542480" y="8255"/>
                </a:lnTo>
                <a:lnTo>
                  <a:pt x="533984" y="0"/>
                </a:lnTo>
                <a:close/>
              </a:path>
            </a:pathLst>
          </a:custGeom>
          <a:solidFill>
            <a:srgbClr val="404A5A"/>
          </a:solidFill>
        </p:spPr>
        <p:txBody>
          <a:bodyPr wrap="square" lIns="0" tIns="0" rIns="0" bIns="0" rtlCol="0"/>
          <a:lstStyle/>
          <a:p>
            <a:endParaRPr/>
          </a:p>
        </p:txBody>
      </p:sp>
      <p:sp>
        <p:nvSpPr>
          <p:cNvPr id="4" name="object 4"/>
          <p:cNvSpPr/>
          <p:nvPr/>
        </p:nvSpPr>
        <p:spPr>
          <a:xfrm>
            <a:off x="1007142" y="2992884"/>
            <a:ext cx="664845" cy="1518920"/>
          </a:xfrm>
          <a:custGeom>
            <a:avLst/>
            <a:gdLst/>
            <a:ahLst/>
            <a:cxnLst/>
            <a:rect l="l" t="t" r="r" b="b"/>
            <a:pathLst>
              <a:path w="664844" h="1518920">
                <a:moveTo>
                  <a:pt x="664238" y="1518622"/>
                </a:moveTo>
                <a:lnTo>
                  <a:pt x="605214" y="1439312"/>
                </a:lnTo>
                <a:lnTo>
                  <a:pt x="571801" y="1393794"/>
                </a:lnTo>
                <a:lnTo>
                  <a:pt x="551636" y="1364895"/>
                </a:lnTo>
                <a:lnTo>
                  <a:pt x="532354" y="1335442"/>
                </a:lnTo>
                <a:lnTo>
                  <a:pt x="515721" y="1294429"/>
                </a:lnTo>
                <a:lnTo>
                  <a:pt x="510570" y="1244000"/>
                </a:lnTo>
                <a:lnTo>
                  <a:pt x="515133" y="1186700"/>
                </a:lnTo>
                <a:lnTo>
                  <a:pt x="527644" y="1125080"/>
                </a:lnTo>
                <a:lnTo>
                  <a:pt x="535081" y="1084688"/>
                </a:lnTo>
                <a:lnTo>
                  <a:pt x="538990" y="1037429"/>
                </a:lnTo>
                <a:lnTo>
                  <a:pt x="540030" y="985452"/>
                </a:lnTo>
                <a:lnTo>
                  <a:pt x="538860" y="930907"/>
                </a:lnTo>
                <a:lnTo>
                  <a:pt x="536140" y="875944"/>
                </a:lnTo>
                <a:lnTo>
                  <a:pt x="532529" y="822713"/>
                </a:lnTo>
                <a:lnTo>
                  <a:pt x="528684" y="773362"/>
                </a:lnTo>
                <a:lnTo>
                  <a:pt x="525266" y="730042"/>
                </a:lnTo>
                <a:lnTo>
                  <a:pt x="522934" y="694902"/>
                </a:lnTo>
                <a:lnTo>
                  <a:pt x="519401" y="656457"/>
                </a:lnTo>
                <a:lnTo>
                  <a:pt x="513219" y="616903"/>
                </a:lnTo>
                <a:lnTo>
                  <a:pt x="503063" y="575577"/>
                </a:lnTo>
                <a:lnTo>
                  <a:pt x="487608" y="531813"/>
                </a:lnTo>
                <a:lnTo>
                  <a:pt x="476852" y="505704"/>
                </a:lnTo>
                <a:lnTo>
                  <a:pt x="456120" y="455302"/>
                </a:lnTo>
                <a:lnTo>
                  <a:pt x="430350" y="392360"/>
                </a:lnTo>
                <a:lnTo>
                  <a:pt x="404483" y="328630"/>
                </a:lnTo>
                <a:lnTo>
                  <a:pt x="383456" y="275864"/>
                </a:lnTo>
                <a:lnTo>
                  <a:pt x="372210" y="245815"/>
                </a:lnTo>
                <a:lnTo>
                  <a:pt x="362790" y="224137"/>
                </a:lnTo>
                <a:lnTo>
                  <a:pt x="349837" y="203566"/>
                </a:lnTo>
                <a:lnTo>
                  <a:pt x="335118" y="186984"/>
                </a:lnTo>
                <a:lnTo>
                  <a:pt x="320398" y="177271"/>
                </a:lnTo>
                <a:lnTo>
                  <a:pt x="295045" y="166228"/>
                </a:lnTo>
                <a:lnTo>
                  <a:pt x="255340" y="147430"/>
                </a:lnTo>
                <a:lnTo>
                  <a:pt x="213427" y="126416"/>
                </a:lnTo>
                <a:lnTo>
                  <a:pt x="181450" y="108726"/>
                </a:lnTo>
                <a:lnTo>
                  <a:pt x="163308" y="83760"/>
                </a:lnTo>
                <a:lnTo>
                  <a:pt x="132582" y="47272"/>
                </a:lnTo>
                <a:lnTo>
                  <a:pt x="103622" y="14329"/>
                </a:lnTo>
                <a:lnTo>
                  <a:pt x="90780" y="0"/>
                </a:lnTo>
                <a:lnTo>
                  <a:pt x="65904" y="3065"/>
                </a:lnTo>
                <a:lnTo>
                  <a:pt x="24838" y="25999"/>
                </a:lnTo>
                <a:lnTo>
                  <a:pt x="1287" y="67215"/>
                </a:lnTo>
                <a:lnTo>
                  <a:pt x="0" y="95301"/>
                </a:lnTo>
                <a:lnTo>
                  <a:pt x="9530" y="128817"/>
                </a:lnTo>
              </a:path>
            </a:pathLst>
          </a:custGeom>
          <a:ln w="38881">
            <a:solidFill>
              <a:srgbClr val="DAE3EB"/>
            </a:solidFill>
          </a:ln>
        </p:spPr>
        <p:txBody>
          <a:bodyPr wrap="square" lIns="0" tIns="0" rIns="0" bIns="0" rtlCol="0"/>
          <a:lstStyle/>
          <a:p>
            <a:endParaRPr/>
          </a:p>
        </p:txBody>
      </p:sp>
      <p:sp>
        <p:nvSpPr>
          <p:cNvPr id="5" name="object 5"/>
          <p:cNvSpPr/>
          <p:nvPr/>
        </p:nvSpPr>
        <p:spPr>
          <a:xfrm>
            <a:off x="1034886" y="3188506"/>
            <a:ext cx="210855" cy="19648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37959" y="3346244"/>
            <a:ext cx="114300" cy="220345"/>
          </a:xfrm>
          <a:custGeom>
            <a:avLst/>
            <a:gdLst/>
            <a:ahLst/>
            <a:cxnLst/>
            <a:rect l="l" t="t" r="r" b="b"/>
            <a:pathLst>
              <a:path w="114300" h="220345">
                <a:moveTo>
                  <a:pt x="0" y="0"/>
                </a:moveTo>
                <a:lnTo>
                  <a:pt x="809" y="20460"/>
                </a:lnTo>
                <a:lnTo>
                  <a:pt x="2060" y="35158"/>
                </a:lnTo>
                <a:lnTo>
                  <a:pt x="4636" y="51187"/>
                </a:lnTo>
                <a:lnTo>
                  <a:pt x="9420" y="75635"/>
                </a:lnTo>
                <a:lnTo>
                  <a:pt x="15804" y="108393"/>
                </a:lnTo>
                <a:lnTo>
                  <a:pt x="33430" y="173023"/>
                </a:lnTo>
                <a:lnTo>
                  <a:pt x="67027" y="206354"/>
                </a:lnTo>
                <a:lnTo>
                  <a:pt x="106879" y="218578"/>
                </a:lnTo>
                <a:lnTo>
                  <a:pt x="114220" y="219816"/>
                </a:lnTo>
              </a:path>
            </a:pathLst>
          </a:custGeom>
          <a:ln w="38888">
            <a:solidFill>
              <a:srgbClr val="DAE3EB"/>
            </a:solidFill>
          </a:ln>
        </p:spPr>
        <p:txBody>
          <a:bodyPr wrap="square" lIns="0" tIns="0" rIns="0" bIns="0" rtlCol="0"/>
          <a:lstStyle/>
          <a:p>
            <a:endParaRPr/>
          </a:p>
        </p:txBody>
      </p:sp>
      <p:sp>
        <p:nvSpPr>
          <p:cNvPr id="7" name="object 7"/>
          <p:cNvSpPr/>
          <p:nvPr/>
        </p:nvSpPr>
        <p:spPr>
          <a:xfrm>
            <a:off x="1045491" y="3462692"/>
            <a:ext cx="159029" cy="174385"/>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22715" y="2995247"/>
            <a:ext cx="331470" cy="204470"/>
          </a:xfrm>
          <a:custGeom>
            <a:avLst/>
            <a:gdLst/>
            <a:ahLst/>
            <a:cxnLst/>
            <a:rect l="l" t="t" r="r" b="b"/>
            <a:pathLst>
              <a:path w="331469" h="204469">
                <a:moveTo>
                  <a:pt x="3017" y="204452"/>
                </a:moveTo>
                <a:lnTo>
                  <a:pt x="0" y="187667"/>
                </a:lnTo>
                <a:lnTo>
                  <a:pt x="956" y="176532"/>
                </a:lnTo>
                <a:lnTo>
                  <a:pt x="46641" y="126416"/>
                </a:lnTo>
                <a:lnTo>
                  <a:pt x="77937" y="95135"/>
                </a:lnTo>
                <a:lnTo>
                  <a:pt x="106805" y="66513"/>
                </a:lnTo>
                <a:lnTo>
                  <a:pt x="148736" y="33090"/>
                </a:lnTo>
                <a:lnTo>
                  <a:pt x="205718" y="14458"/>
                </a:lnTo>
                <a:lnTo>
                  <a:pt x="263307" y="2308"/>
                </a:lnTo>
                <a:lnTo>
                  <a:pt x="279737" y="0"/>
                </a:lnTo>
                <a:lnTo>
                  <a:pt x="295045" y="4690"/>
                </a:lnTo>
                <a:lnTo>
                  <a:pt x="316535" y="20681"/>
                </a:lnTo>
                <a:lnTo>
                  <a:pt x="331401" y="50854"/>
                </a:lnTo>
                <a:lnTo>
                  <a:pt x="326838" y="98090"/>
                </a:lnTo>
              </a:path>
            </a:pathLst>
          </a:custGeom>
          <a:ln w="38960">
            <a:solidFill>
              <a:srgbClr val="DAE3EB"/>
            </a:solidFill>
          </a:ln>
        </p:spPr>
        <p:txBody>
          <a:bodyPr wrap="square" lIns="0" tIns="0" rIns="0" bIns="0" rtlCol="0"/>
          <a:lstStyle/>
          <a:p>
            <a:endParaRPr/>
          </a:p>
        </p:txBody>
      </p:sp>
      <p:sp>
        <p:nvSpPr>
          <p:cNvPr id="9" name="object 9"/>
          <p:cNvSpPr/>
          <p:nvPr/>
        </p:nvSpPr>
        <p:spPr>
          <a:xfrm>
            <a:off x="451458" y="3198517"/>
            <a:ext cx="414655" cy="187325"/>
          </a:xfrm>
          <a:custGeom>
            <a:avLst/>
            <a:gdLst/>
            <a:ahLst/>
            <a:cxnLst/>
            <a:rect l="l" t="t" r="r" b="b"/>
            <a:pathLst>
              <a:path w="414655" h="187325">
                <a:moveTo>
                  <a:pt x="7065" y="186725"/>
                </a:moveTo>
                <a:lnTo>
                  <a:pt x="2980" y="156958"/>
                </a:lnTo>
                <a:lnTo>
                  <a:pt x="883" y="139157"/>
                </a:lnTo>
                <a:lnTo>
                  <a:pt x="110" y="126231"/>
                </a:lnTo>
                <a:lnTo>
                  <a:pt x="0" y="111089"/>
                </a:lnTo>
                <a:lnTo>
                  <a:pt x="1839" y="92328"/>
                </a:lnTo>
                <a:lnTo>
                  <a:pt x="17883" y="55249"/>
                </a:lnTo>
                <a:lnTo>
                  <a:pt x="50008" y="22768"/>
                </a:lnTo>
                <a:lnTo>
                  <a:pt x="88940" y="2419"/>
                </a:lnTo>
                <a:lnTo>
                  <a:pt x="116575" y="0"/>
                </a:lnTo>
                <a:lnTo>
                  <a:pt x="148632" y="1153"/>
                </a:lnTo>
                <a:lnTo>
                  <a:pt x="193576" y="4405"/>
                </a:lnTo>
                <a:lnTo>
                  <a:pt x="248751" y="11572"/>
                </a:lnTo>
                <a:lnTo>
                  <a:pt x="311499" y="24468"/>
                </a:lnTo>
                <a:lnTo>
                  <a:pt x="379165" y="44908"/>
                </a:lnTo>
                <a:lnTo>
                  <a:pt x="414491" y="60272"/>
                </a:lnTo>
              </a:path>
            </a:pathLst>
          </a:custGeom>
          <a:ln w="38975">
            <a:solidFill>
              <a:srgbClr val="DAE3EB"/>
            </a:solidFill>
          </a:ln>
        </p:spPr>
        <p:txBody>
          <a:bodyPr wrap="square" lIns="0" tIns="0" rIns="0" bIns="0" rtlCol="0"/>
          <a:lstStyle/>
          <a:p>
            <a:endParaRPr/>
          </a:p>
        </p:txBody>
      </p:sp>
      <p:sp>
        <p:nvSpPr>
          <p:cNvPr id="10" name="object 10"/>
          <p:cNvSpPr/>
          <p:nvPr/>
        </p:nvSpPr>
        <p:spPr>
          <a:xfrm>
            <a:off x="938956" y="3302516"/>
            <a:ext cx="135255" cy="227329"/>
          </a:xfrm>
          <a:custGeom>
            <a:avLst/>
            <a:gdLst/>
            <a:ahLst/>
            <a:cxnLst/>
            <a:rect l="l" t="t" r="r" b="b"/>
            <a:pathLst>
              <a:path w="135255" h="227329">
                <a:moveTo>
                  <a:pt x="25905" y="226907"/>
                </a:moveTo>
                <a:lnTo>
                  <a:pt x="53559" y="224838"/>
                </a:lnTo>
                <a:lnTo>
                  <a:pt x="78453" y="217452"/>
                </a:lnTo>
                <a:lnTo>
                  <a:pt x="100918" y="202975"/>
                </a:lnTo>
                <a:lnTo>
                  <a:pt x="121285" y="179634"/>
                </a:lnTo>
                <a:lnTo>
                  <a:pt x="134661" y="146045"/>
                </a:lnTo>
                <a:lnTo>
                  <a:pt x="133796" y="111237"/>
                </a:lnTo>
                <a:lnTo>
                  <a:pt x="108332" y="61453"/>
                </a:lnTo>
                <a:lnTo>
                  <a:pt x="64469" y="33386"/>
                </a:lnTo>
                <a:lnTo>
                  <a:pt x="36503" y="17727"/>
                </a:lnTo>
                <a:lnTo>
                  <a:pt x="23348" y="8808"/>
                </a:lnTo>
                <a:lnTo>
                  <a:pt x="15160" y="3988"/>
                </a:lnTo>
                <a:lnTo>
                  <a:pt x="8518" y="1606"/>
                </a:lnTo>
                <a:lnTo>
                  <a:pt x="0" y="0"/>
                </a:lnTo>
              </a:path>
            </a:pathLst>
          </a:custGeom>
          <a:ln w="38895">
            <a:solidFill>
              <a:srgbClr val="DAE3EB"/>
            </a:solidFill>
          </a:ln>
        </p:spPr>
        <p:txBody>
          <a:bodyPr wrap="square" lIns="0" tIns="0" rIns="0" bIns="0" rtlCol="0"/>
          <a:lstStyle/>
          <a:p>
            <a:endParaRPr/>
          </a:p>
        </p:txBody>
      </p:sp>
      <p:sp>
        <p:nvSpPr>
          <p:cNvPr id="11" name="object 11"/>
          <p:cNvSpPr/>
          <p:nvPr/>
        </p:nvSpPr>
        <p:spPr>
          <a:xfrm>
            <a:off x="383106" y="3367515"/>
            <a:ext cx="695325" cy="496570"/>
          </a:xfrm>
          <a:custGeom>
            <a:avLst/>
            <a:gdLst/>
            <a:ahLst/>
            <a:cxnLst/>
            <a:rect l="l" t="t" r="r" b="b"/>
            <a:pathLst>
              <a:path w="695325" h="496570">
                <a:moveTo>
                  <a:pt x="7120" y="496359"/>
                </a:moveTo>
                <a:lnTo>
                  <a:pt x="2391" y="405913"/>
                </a:lnTo>
                <a:lnTo>
                  <a:pt x="202" y="353360"/>
                </a:lnTo>
                <a:lnTo>
                  <a:pt x="1232" y="281270"/>
                </a:lnTo>
                <a:lnTo>
                  <a:pt x="4176" y="233517"/>
                </a:lnTo>
                <a:lnTo>
                  <a:pt x="8886" y="184657"/>
                </a:lnTo>
                <a:lnTo>
                  <a:pt x="14479" y="140672"/>
                </a:lnTo>
                <a:lnTo>
                  <a:pt x="27855" y="82911"/>
                </a:lnTo>
                <a:lnTo>
                  <a:pt x="51369" y="43394"/>
                </a:lnTo>
                <a:lnTo>
                  <a:pt x="92197" y="8715"/>
                </a:lnTo>
                <a:lnTo>
                  <a:pt x="141358" y="0"/>
                </a:lnTo>
                <a:lnTo>
                  <a:pt x="177834" y="6438"/>
                </a:lnTo>
                <a:lnTo>
                  <a:pt x="232509" y="18606"/>
                </a:lnTo>
                <a:lnTo>
                  <a:pt x="295323" y="34291"/>
                </a:lnTo>
                <a:lnTo>
                  <a:pt x="356216" y="51280"/>
                </a:lnTo>
                <a:lnTo>
                  <a:pt x="405125" y="67363"/>
                </a:lnTo>
                <a:lnTo>
                  <a:pt x="452374" y="88524"/>
                </a:lnTo>
                <a:lnTo>
                  <a:pt x="493440" y="111680"/>
                </a:lnTo>
                <a:lnTo>
                  <a:pt x="525675" y="132177"/>
                </a:lnTo>
                <a:lnTo>
                  <a:pt x="546429" y="145362"/>
                </a:lnTo>
                <a:lnTo>
                  <a:pt x="573568" y="159802"/>
                </a:lnTo>
                <a:lnTo>
                  <a:pt x="616051" y="181998"/>
                </a:lnTo>
                <a:lnTo>
                  <a:pt x="657872" y="204194"/>
                </a:lnTo>
                <a:lnTo>
                  <a:pt x="683023" y="218634"/>
                </a:lnTo>
                <a:lnTo>
                  <a:pt x="692222" y="233850"/>
                </a:lnTo>
                <a:lnTo>
                  <a:pt x="694798" y="259702"/>
                </a:lnTo>
                <a:lnTo>
                  <a:pt x="687659" y="290429"/>
                </a:lnTo>
                <a:lnTo>
                  <a:pt x="667715" y="320269"/>
                </a:lnTo>
                <a:lnTo>
                  <a:pt x="651929" y="334119"/>
                </a:lnTo>
                <a:lnTo>
                  <a:pt x="636805" y="344201"/>
                </a:lnTo>
                <a:lnTo>
                  <a:pt x="623006" y="351181"/>
                </a:lnTo>
                <a:lnTo>
                  <a:pt x="611193" y="355724"/>
                </a:lnTo>
              </a:path>
            </a:pathLst>
          </a:custGeom>
          <a:ln w="38951">
            <a:solidFill>
              <a:srgbClr val="DAE3EB"/>
            </a:solidFill>
          </a:ln>
        </p:spPr>
        <p:txBody>
          <a:bodyPr wrap="square" lIns="0" tIns="0" rIns="0" bIns="0" rtlCol="0"/>
          <a:lstStyle/>
          <a:p>
            <a:endParaRPr/>
          </a:p>
        </p:txBody>
      </p:sp>
      <p:sp>
        <p:nvSpPr>
          <p:cNvPr id="12" name="object 12"/>
          <p:cNvSpPr/>
          <p:nvPr/>
        </p:nvSpPr>
        <p:spPr>
          <a:xfrm>
            <a:off x="356078" y="3633421"/>
            <a:ext cx="713740" cy="1149985"/>
          </a:xfrm>
          <a:custGeom>
            <a:avLst/>
            <a:gdLst/>
            <a:ahLst/>
            <a:cxnLst/>
            <a:rect l="l" t="t" r="r" b="b"/>
            <a:pathLst>
              <a:path w="713740" h="1149985">
                <a:moveTo>
                  <a:pt x="220198" y="322633"/>
                </a:moveTo>
                <a:lnTo>
                  <a:pt x="252046" y="287917"/>
                </a:lnTo>
                <a:lnTo>
                  <a:pt x="272745" y="257634"/>
                </a:lnTo>
                <a:lnTo>
                  <a:pt x="283950" y="236213"/>
                </a:lnTo>
                <a:lnTo>
                  <a:pt x="287317" y="228088"/>
                </a:lnTo>
                <a:lnTo>
                  <a:pt x="335835" y="224764"/>
                </a:lnTo>
                <a:lnTo>
                  <a:pt x="372541" y="217452"/>
                </a:lnTo>
                <a:lnTo>
                  <a:pt x="395779" y="210140"/>
                </a:lnTo>
                <a:lnTo>
                  <a:pt x="403893" y="206816"/>
                </a:lnTo>
                <a:lnTo>
                  <a:pt x="424113" y="212836"/>
                </a:lnTo>
                <a:lnTo>
                  <a:pt x="464977" y="221293"/>
                </a:lnTo>
                <a:lnTo>
                  <a:pt x="520634" y="231080"/>
                </a:lnTo>
                <a:lnTo>
                  <a:pt x="585233" y="241088"/>
                </a:lnTo>
                <a:lnTo>
                  <a:pt x="639969" y="242085"/>
                </a:lnTo>
                <a:lnTo>
                  <a:pt x="674283" y="229566"/>
                </a:lnTo>
                <a:lnTo>
                  <a:pt x="694688" y="209512"/>
                </a:lnTo>
                <a:lnTo>
                  <a:pt x="707696" y="187907"/>
                </a:lnTo>
                <a:lnTo>
                  <a:pt x="713639" y="166782"/>
                </a:lnTo>
                <a:lnTo>
                  <a:pt x="710198" y="144771"/>
                </a:lnTo>
                <a:lnTo>
                  <a:pt x="685323" y="112271"/>
                </a:lnTo>
                <a:lnTo>
                  <a:pt x="613641" y="79476"/>
                </a:lnTo>
                <a:lnTo>
                  <a:pt x="568582" y="59755"/>
                </a:lnTo>
                <a:lnTo>
                  <a:pt x="535776" y="44908"/>
                </a:lnTo>
                <a:lnTo>
                  <a:pt x="488528" y="29249"/>
                </a:lnTo>
                <a:lnTo>
                  <a:pt x="443929" y="22454"/>
                </a:lnTo>
                <a:lnTo>
                  <a:pt x="405125" y="18447"/>
                </a:lnTo>
                <a:lnTo>
                  <a:pt x="341925" y="11670"/>
                </a:lnTo>
                <a:lnTo>
                  <a:pt x="275855" y="4671"/>
                </a:lnTo>
                <a:lnTo>
                  <a:pt x="228441" y="0"/>
                </a:lnTo>
                <a:lnTo>
                  <a:pt x="198358" y="2234"/>
                </a:lnTo>
                <a:lnTo>
                  <a:pt x="147467" y="32407"/>
                </a:lnTo>
                <a:lnTo>
                  <a:pt x="101138" y="99530"/>
                </a:lnTo>
                <a:lnTo>
                  <a:pt x="71976" y="156884"/>
                </a:lnTo>
                <a:lnTo>
                  <a:pt x="45684" y="213796"/>
                </a:lnTo>
                <a:lnTo>
                  <a:pt x="29438" y="254088"/>
                </a:lnTo>
                <a:lnTo>
                  <a:pt x="10303" y="320269"/>
                </a:lnTo>
                <a:lnTo>
                  <a:pt x="0" y="382905"/>
                </a:lnTo>
                <a:lnTo>
                  <a:pt x="7175" y="419763"/>
                </a:lnTo>
                <a:lnTo>
                  <a:pt x="24728" y="457950"/>
                </a:lnTo>
                <a:lnTo>
                  <a:pt x="46696" y="495251"/>
                </a:lnTo>
                <a:lnTo>
                  <a:pt x="67119" y="529449"/>
                </a:lnTo>
                <a:lnTo>
                  <a:pt x="82296" y="555218"/>
                </a:lnTo>
                <a:lnTo>
                  <a:pt x="105775" y="593205"/>
                </a:lnTo>
                <a:lnTo>
                  <a:pt x="134753" y="639130"/>
                </a:lnTo>
                <a:lnTo>
                  <a:pt x="166430" y="688714"/>
                </a:lnTo>
                <a:lnTo>
                  <a:pt x="198003" y="737678"/>
                </a:lnTo>
                <a:lnTo>
                  <a:pt x="226673" y="781743"/>
                </a:lnTo>
                <a:lnTo>
                  <a:pt x="249636" y="816628"/>
                </a:lnTo>
                <a:lnTo>
                  <a:pt x="285808" y="864602"/>
                </a:lnTo>
                <a:lnTo>
                  <a:pt x="325293" y="907923"/>
                </a:lnTo>
                <a:lnTo>
                  <a:pt x="365218" y="944596"/>
                </a:lnTo>
                <a:lnTo>
                  <a:pt x="402715" y="972627"/>
                </a:lnTo>
                <a:lnTo>
                  <a:pt x="435573" y="996509"/>
                </a:lnTo>
                <a:lnTo>
                  <a:pt x="474535" y="1029240"/>
                </a:lnTo>
                <a:lnTo>
                  <a:pt x="514967" y="1067758"/>
                </a:lnTo>
                <a:lnTo>
                  <a:pt x="552233" y="1108998"/>
                </a:lnTo>
                <a:lnTo>
                  <a:pt x="581700" y="1149898"/>
                </a:lnTo>
              </a:path>
            </a:pathLst>
          </a:custGeom>
          <a:ln w="38897">
            <a:solidFill>
              <a:srgbClr val="DAE3EB"/>
            </a:solidFill>
          </a:ln>
        </p:spPr>
        <p:txBody>
          <a:bodyPr wrap="square" lIns="0" tIns="0" rIns="0" bIns="0" rtlCol="0"/>
          <a:lstStyle/>
          <a:p>
            <a:endParaRPr/>
          </a:p>
        </p:txBody>
      </p:sp>
      <p:sp>
        <p:nvSpPr>
          <p:cNvPr id="13" name="object 13"/>
          <p:cNvSpPr/>
          <p:nvPr/>
        </p:nvSpPr>
        <p:spPr>
          <a:xfrm>
            <a:off x="832354" y="3079779"/>
            <a:ext cx="294469" cy="298942"/>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626910" y="3853236"/>
            <a:ext cx="161925" cy="261620"/>
          </a:xfrm>
          <a:custGeom>
            <a:avLst/>
            <a:gdLst/>
            <a:ahLst/>
            <a:cxnLst/>
            <a:rect l="l" t="t" r="r" b="b"/>
            <a:pathLst>
              <a:path w="161925" h="261620">
                <a:moveTo>
                  <a:pt x="161321" y="0"/>
                </a:moveTo>
                <a:lnTo>
                  <a:pt x="146989" y="46312"/>
                </a:lnTo>
                <a:lnTo>
                  <a:pt x="134974" y="77999"/>
                </a:lnTo>
                <a:lnTo>
                  <a:pt x="91847" y="155998"/>
                </a:lnTo>
                <a:lnTo>
                  <a:pt x="65077" y="193871"/>
                </a:lnTo>
                <a:lnTo>
                  <a:pt x="34884" y="227645"/>
                </a:lnTo>
                <a:lnTo>
                  <a:pt x="10211" y="251891"/>
                </a:lnTo>
                <a:lnTo>
                  <a:pt x="0" y="261179"/>
                </a:lnTo>
              </a:path>
            </a:pathLst>
          </a:custGeom>
          <a:ln w="38897">
            <a:solidFill>
              <a:srgbClr val="DAE3EB"/>
            </a:solidFill>
          </a:ln>
        </p:spPr>
        <p:txBody>
          <a:bodyPr wrap="square" lIns="0" tIns="0" rIns="0" bIns="0" rtlCol="0"/>
          <a:lstStyle/>
          <a:p>
            <a:endParaRPr/>
          </a:p>
        </p:txBody>
      </p:sp>
      <p:sp>
        <p:nvSpPr>
          <p:cNvPr id="15" name="object 15"/>
          <p:cNvSpPr/>
          <p:nvPr/>
        </p:nvSpPr>
        <p:spPr>
          <a:xfrm>
            <a:off x="931192" y="3880417"/>
            <a:ext cx="114935" cy="340360"/>
          </a:xfrm>
          <a:custGeom>
            <a:avLst/>
            <a:gdLst/>
            <a:ahLst/>
            <a:cxnLst/>
            <a:rect l="l" t="t" r="r" b="b"/>
            <a:pathLst>
              <a:path w="114934" h="340360">
                <a:moveTo>
                  <a:pt x="8941" y="0"/>
                </a:moveTo>
                <a:lnTo>
                  <a:pt x="0" y="113675"/>
                </a:lnTo>
                <a:lnTo>
                  <a:pt x="8058" y="187021"/>
                </a:lnTo>
                <a:lnTo>
                  <a:pt x="43053" y="251946"/>
                </a:lnTo>
                <a:lnTo>
                  <a:pt x="114919" y="340360"/>
                </a:lnTo>
              </a:path>
            </a:pathLst>
          </a:custGeom>
          <a:ln w="38872">
            <a:solidFill>
              <a:srgbClr val="DAE3EB"/>
            </a:solidFill>
          </a:ln>
        </p:spPr>
        <p:txBody>
          <a:bodyPr wrap="square" lIns="0" tIns="0" rIns="0" bIns="0" rtlCol="0"/>
          <a:lstStyle/>
          <a:p>
            <a:endParaRPr/>
          </a:p>
        </p:txBody>
      </p:sp>
      <p:sp>
        <p:nvSpPr>
          <p:cNvPr id="16" name="object 16"/>
          <p:cNvSpPr/>
          <p:nvPr/>
        </p:nvSpPr>
        <p:spPr>
          <a:xfrm>
            <a:off x="777634" y="3178423"/>
            <a:ext cx="74295" cy="43815"/>
          </a:xfrm>
          <a:custGeom>
            <a:avLst/>
            <a:gdLst/>
            <a:ahLst/>
            <a:cxnLst/>
            <a:rect l="l" t="t" r="r" b="b"/>
            <a:pathLst>
              <a:path w="74294" h="43814">
                <a:moveTo>
                  <a:pt x="74184" y="0"/>
                </a:moveTo>
                <a:lnTo>
                  <a:pt x="57128" y="19296"/>
                </a:lnTo>
                <a:lnTo>
                  <a:pt x="43715" y="30283"/>
                </a:lnTo>
                <a:lnTo>
                  <a:pt x="26991" y="37060"/>
                </a:lnTo>
                <a:lnTo>
                  <a:pt x="0" y="43726"/>
                </a:lnTo>
              </a:path>
            </a:pathLst>
          </a:custGeom>
          <a:ln w="38963">
            <a:solidFill>
              <a:srgbClr val="DAE3EB"/>
            </a:solidFill>
          </a:ln>
        </p:spPr>
        <p:txBody>
          <a:bodyPr wrap="square" lIns="0" tIns="0" rIns="0" bIns="0" rtlCol="0"/>
          <a:lstStyle/>
          <a:p>
            <a:endParaRPr/>
          </a:p>
        </p:txBody>
      </p:sp>
      <p:sp>
        <p:nvSpPr>
          <p:cNvPr id="17" name="object 17"/>
          <p:cNvSpPr/>
          <p:nvPr/>
        </p:nvSpPr>
        <p:spPr>
          <a:xfrm>
            <a:off x="941312" y="3193779"/>
            <a:ext cx="1205230" cy="0"/>
          </a:xfrm>
          <a:custGeom>
            <a:avLst/>
            <a:gdLst/>
            <a:ahLst/>
            <a:cxnLst/>
            <a:rect l="l" t="t" r="r" b="b"/>
            <a:pathLst>
              <a:path w="1205230">
                <a:moveTo>
                  <a:pt x="0" y="0"/>
                </a:moveTo>
                <a:lnTo>
                  <a:pt x="0" y="0"/>
                </a:lnTo>
                <a:lnTo>
                  <a:pt x="1204614" y="0"/>
                </a:lnTo>
              </a:path>
            </a:pathLst>
          </a:custGeom>
          <a:ln w="47272">
            <a:solidFill>
              <a:srgbClr val="42C9ED"/>
            </a:solidFill>
          </a:ln>
        </p:spPr>
        <p:txBody>
          <a:bodyPr wrap="square" lIns="0" tIns="0" rIns="0" bIns="0" rtlCol="0"/>
          <a:lstStyle/>
          <a:p>
            <a:endParaRPr/>
          </a:p>
        </p:txBody>
      </p:sp>
      <p:sp>
        <p:nvSpPr>
          <p:cNvPr id="18" name="object 18"/>
          <p:cNvSpPr/>
          <p:nvPr/>
        </p:nvSpPr>
        <p:spPr>
          <a:xfrm>
            <a:off x="2008251" y="3199257"/>
            <a:ext cx="9636760" cy="0"/>
          </a:xfrm>
          <a:custGeom>
            <a:avLst/>
            <a:gdLst/>
            <a:ahLst/>
            <a:cxnLst/>
            <a:rect l="l" t="t" r="r" b="b"/>
            <a:pathLst>
              <a:path w="9636760">
                <a:moveTo>
                  <a:pt x="0" y="0"/>
                </a:moveTo>
                <a:lnTo>
                  <a:pt x="9636760" y="0"/>
                </a:lnTo>
              </a:path>
            </a:pathLst>
          </a:custGeom>
          <a:ln w="47625">
            <a:solidFill>
              <a:srgbClr val="41C5E9"/>
            </a:solidFill>
          </a:ln>
        </p:spPr>
        <p:txBody>
          <a:bodyPr wrap="square" lIns="0" tIns="0" rIns="0" bIns="0" rtlCol="0"/>
          <a:lstStyle/>
          <a:p>
            <a:endParaRPr/>
          </a:p>
        </p:txBody>
      </p:sp>
      <p:sp>
        <p:nvSpPr>
          <p:cNvPr id="19" name="object 19"/>
          <p:cNvSpPr/>
          <p:nvPr/>
        </p:nvSpPr>
        <p:spPr>
          <a:xfrm>
            <a:off x="2435732" y="2899029"/>
            <a:ext cx="600075" cy="600075"/>
          </a:xfrm>
          <a:custGeom>
            <a:avLst/>
            <a:gdLst/>
            <a:ahLst/>
            <a:cxnLst/>
            <a:rect l="l" t="t" r="r" b="b"/>
            <a:pathLst>
              <a:path w="600075" h="600075">
                <a:moveTo>
                  <a:pt x="299847" y="0"/>
                </a:moveTo>
                <a:lnTo>
                  <a:pt x="251211" y="3924"/>
                </a:lnTo>
                <a:lnTo>
                  <a:pt x="205074" y="15286"/>
                </a:lnTo>
                <a:lnTo>
                  <a:pt x="162052" y="33469"/>
                </a:lnTo>
                <a:lnTo>
                  <a:pt x="122763" y="57854"/>
                </a:lnTo>
                <a:lnTo>
                  <a:pt x="87825" y="87825"/>
                </a:lnTo>
                <a:lnTo>
                  <a:pt x="57854" y="122763"/>
                </a:lnTo>
                <a:lnTo>
                  <a:pt x="33469" y="162052"/>
                </a:lnTo>
                <a:lnTo>
                  <a:pt x="15286" y="205074"/>
                </a:lnTo>
                <a:lnTo>
                  <a:pt x="3924" y="251211"/>
                </a:lnTo>
                <a:lnTo>
                  <a:pt x="0" y="299847"/>
                </a:lnTo>
                <a:lnTo>
                  <a:pt x="3924" y="348482"/>
                </a:lnTo>
                <a:lnTo>
                  <a:pt x="15286" y="394619"/>
                </a:lnTo>
                <a:lnTo>
                  <a:pt x="33469" y="437641"/>
                </a:lnTo>
                <a:lnTo>
                  <a:pt x="57854" y="476930"/>
                </a:lnTo>
                <a:lnTo>
                  <a:pt x="87825" y="511868"/>
                </a:lnTo>
                <a:lnTo>
                  <a:pt x="122763" y="541839"/>
                </a:lnTo>
                <a:lnTo>
                  <a:pt x="162052" y="566224"/>
                </a:lnTo>
                <a:lnTo>
                  <a:pt x="205074" y="584407"/>
                </a:lnTo>
                <a:lnTo>
                  <a:pt x="251211" y="595769"/>
                </a:lnTo>
                <a:lnTo>
                  <a:pt x="299847" y="599694"/>
                </a:lnTo>
                <a:lnTo>
                  <a:pt x="348482" y="595769"/>
                </a:lnTo>
                <a:lnTo>
                  <a:pt x="394619" y="584407"/>
                </a:lnTo>
                <a:lnTo>
                  <a:pt x="437641" y="566224"/>
                </a:lnTo>
                <a:lnTo>
                  <a:pt x="476930" y="541839"/>
                </a:lnTo>
                <a:lnTo>
                  <a:pt x="511868" y="511868"/>
                </a:lnTo>
                <a:lnTo>
                  <a:pt x="541839" y="476930"/>
                </a:lnTo>
                <a:lnTo>
                  <a:pt x="566224" y="437641"/>
                </a:lnTo>
                <a:lnTo>
                  <a:pt x="584407" y="394619"/>
                </a:lnTo>
                <a:lnTo>
                  <a:pt x="595769" y="348482"/>
                </a:lnTo>
                <a:lnTo>
                  <a:pt x="599694" y="299847"/>
                </a:lnTo>
                <a:lnTo>
                  <a:pt x="595769" y="251211"/>
                </a:lnTo>
                <a:lnTo>
                  <a:pt x="584407" y="205074"/>
                </a:lnTo>
                <a:lnTo>
                  <a:pt x="566224" y="162052"/>
                </a:lnTo>
                <a:lnTo>
                  <a:pt x="541839" y="122763"/>
                </a:lnTo>
                <a:lnTo>
                  <a:pt x="511868" y="87825"/>
                </a:lnTo>
                <a:lnTo>
                  <a:pt x="476930" y="57854"/>
                </a:lnTo>
                <a:lnTo>
                  <a:pt x="437641" y="33469"/>
                </a:lnTo>
                <a:lnTo>
                  <a:pt x="394619" y="15286"/>
                </a:lnTo>
                <a:lnTo>
                  <a:pt x="348482" y="3924"/>
                </a:lnTo>
                <a:lnTo>
                  <a:pt x="299847" y="0"/>
                </a:lnTo>
                <a:close/>
              </a:path>
            </a:pathLst>
          </a:custGeom>
          <a:solidFill>
            <a:srgbClr val="E8EAE4"/>
          </a:solidFill>
        </p:spPr>
        <p:txBody>
          <a:bodyPr wrap="square" lIns="0" tIns="0" rIns="0" bIns="0" rtlCol="0"/>
          <a:lstStyle/>
          <a:p>
            <a:endParaRPr/>
          </a:p>
        </p:txBody>
      </p:sp>
      <p:sp>
        <p:nvSpPr>
          <p:cNvPr id="20" name="object 20"/>
          <p:cNvSpPr/>
          <p:nvPr/>
        </p:nvSpPr>
        <p:spPr>
          <a:xfrm>
            <a:off x="2435732" y="2899029"/>
            <a:ext cx="600075" cy="600075"/>
          </a:xfrm>
          <a:custGeom>
            <a:avLst/>
            <a:gdLst/>
            <a:ahLst/>
            <a:cxnLst/>
            <a:rect l="l" t="t" r="r" b="b"/>
            <a:pathLst>
              <a:path w="600075" h="600075">
                <a:moveTo>
                  <a:pt x="0" y="299847"/>
                </a:moveTo>
                <a:lnTo>
                  <a:pt x="3924" y="251211"/>
                </a:lnTo>
                <a:lnTo>
                  <a:pt x="15286" y="205074"/>
                </a:lnTo>
                <a:lnTo>
                  <a:pt x="33469" y="162052"/>
                </a:lnTo>
                <a:lnTo>
                  <a:pt x="57854" y="122763"/>
                </a:lnTo>
                <a:lnTo>
                  <a:pt x="87825" y="87825"/>
                </a:lnTo>
                <a:lnTo>
                  <a:pt x="122763" y="57854"/>
                </a:lnTo>
                <a:lnTo>
                  <a:pt x="162052" y="33469"/>
                </a:lnTo>
                <a:lnTo>
                  <a:pt x="205074" y="15286"/>
                </a:lnTo>
                <a:lnTo>
                  <a:pt x="251211" y="3924"/>
                </a:lnTo>
                <a:lnTo>
                  <a:pt x="299847" y="0"/>
                </a:lnTo>
                <a:lnTo>
                  <a:pt x="348482" y="3924"/>
                </a:lnTo>
                <a:lnTo>
                  <a:pt x="394619" y="15286"/>
                </a:lnTo>
                <a:lnTo>
                  <a:pt x="437641" y="33469"/>
                </a:lnTo>
                <a:lnTo>
                  <a:pt x="476930" y="57854"/>
                </a:lnTo>
                <a:lnTo>
                  <a:pt x="511868" y="87825"/>
                </a:lnTo>
                <a:lnTo>
                  <a:pt x="541839" y="122763"/>
                </a:lnTo>
                <a:lnTo>
                  <a:pt x="566224" y="162052"/>
                </a:lnTo>
                <a:lnTo>
                  <a:pt x="584407" y="205074"/>
                </a:lnTo>
                <a:lnTo>
                  <a:pt x="595769" y="251211"/>
                </a:lnTo>
                <a:lnTo>
                  <a:pt x="599694" y="299847"/>
                </a:lnTo>
                <a:lnTo>
                  <a:pt x="595769" y="348482"/>
                </a:lnTo>
                <a:lnTo>
                  <a:pt x="584407" y="394619"/>
                </a:lnTo>
                <a:lnTo>
                  <a:pt x="566224" y="437641"/>
                </a:lnTo>
                <a:lnTo>
                  <a:pt x="541839" y="476930"/>
                </a:lnTo>
                <a:lnTo>
                  <a:pt x="511868" y="511868"/>
                </a:lnTo>
                <a:lnTo>
                  <a:pt x="476930" y="541839"/>
                </a:lnTo>
                <a:lnTo>
                  <a:pt x="437641" y="566224"/>
                </a:lnTo>
                <a:lnTo>
                  <a:pt x="394619" y="584407"/>
                </a:lnTo>
                <a:lnTo>
                  <a:pt x="348482" y="595769"/>
                </a:lnTo>
                <a:lnTo>
                  <a:pt x="299847" y="599694"/>
                </a:lnTo>
                <a:lnTo>
                  <a:pt x="251211" y="595769"/>
                </a:lnTo>
                <a:lnTo>
                  <a:pt x="205074" y="584407"/>
                </a:lnTo>
                <a:lnTo>
                  <a:pt x="162052" y="566224"/>
                </a:lnTo>
                <a:lnTo>
                  <a:pt x="122763" y="541839"/>
                </a:lnTo>
                <a:lnTo>
                  <a:pt x="87825" y="511868"/>
                </a:lnTo>
                <a:lnTo>
                  <a:pt x="57854" y="476930"/>
                </a:lnTo>
                <a:lnTo>
                  <a:pt x="33469" y="437641"/>
                </a:lnTo>
                <a:lnTo>
                  <a:pt x="15286" y="394619"/>
                </a:lnTo>
                <a:lnTo>
                  <a:pt x="3924" y="348482"/>
                </a:lnTo>
                <a:lnTo>
                  <a:pt x="0" y="299847"/>
                </a:lnTo>
                <a:close/>
              </a:path>
            </a:pathLst>
          </a:custGeom>
          <a:ln w="47625">
            <a:solidFill>
              <a:srgbClr val="41C5E9"/>
            </a:solidFill>
          </a:ln>
        </p:spPr>
        <p:txBody>
          <a:bodyPr wrap="square" lIns="0" tIns="0" rIns="0" bIns="0" rtlCol="0"/>
          <a:lstStyle/>
          <a:p>
            <a:endParaRPr/>
          </a:p>
        </p:txBody>
      </p:sp>
      <p:sp>
        <p:nvSpPr>
          <p:cNvPr id="21" name="object 21"/>
          <p:cNvSpPr/>
          <p:nvPr/>
        </p:nvSpPr>
        <p:spPr>
          <a:xfrm>
            <a:off x="4359021" y="2899029"/>
            <a:ext cx="600075" cy="600075"/>
          </a:xfrm>
          <a:custGeom>
            <a:avLst/>
            <a:gdLst/>
            <a:ahLst/>
            <a:cxnLst/>
            <a:rect l="l" t="t" r="r" b="b"/>
            <a:pathLst>
              <a:path w="600075" h="600075">
                <a:moveTo>
                  <a:pt x="299847" y="0"/>
                </a:moveTo>
                <a:lnTo>
                  <a:pt x="251211" y="3924"/>
                </a:lnTo>
                <a:lnTo>
                  <a:pt x="205074" y="15286"/>
                </a:lnTo>
                <a:lnTo>
                  <a:pt x="162052" y="33469"/>
                </a:lnTo>
                <a:lnTo>
                  <a:pt x="122763" y="57854"/>
                </a:lnTo>
                <a:lnTo>
                  <a:pt x="87825" y="87825"/>
                </a:lnTo>
                <a:lnTo>
                  <a:pt x="57854" y="122763"/>
                </a:lnTo>
                <a:lnTo>
                  <a:pt x="33469" y="162052"/>
                </a:lnTo>
                <a:lnTo>
                  <a:pt x="15286" y="205074"/>
                </a:lnTo>
                <a:lnTo>
                  <a:pt x="3924" y="251211"/>
                </a:lnTo>
                <a:lnTo>
                  <a:pt x="0" y="299847"/>
                </a:lnTo>
                <a:lnTo>
                  <a:pt x="3924" y="348482"/>
                </a:lnTo>
                <a:lnTo>
                  <a:pt x="15286" y="394619"/>
                </a:lnTo>
                <a:lnTo>
                  <a:pt x="33469" y="437641"/>
                </a:lnTo>
                <a:lnTo>
                  <a:pt x="57854" y="476930"/>
                </a:lnTo>
                <a:lnTo>
                  <a:pt x="87825" y="511868"/>
                </a:lnTo>
                <a:lnTo>
                  <a:pt x="122763" y="541839"/>
                </a:lnTo>
                <a:lnTo>
                  <a:pt x="162052" y="566224"/>
                </a:lnTo>
                <a:lnTo>
                  <a:pt x="205074" y="584407"/>
                </a:lnTo>
                <a:lnTo>
                  <a:pt x="251211" y="595769"/>
                </a:lnTo>
                <a:lnTo>
                  <a:pt x="299847" y="599694"/>
                </a:lnTo>
                <a:lnTo>
                  <a:pt x="348482" y="595769"/>
                </a:lnTo>
                <a:lnTo>
                  <a:pt x="394619" y="584407"/>
                </a:lnTo>
                <a:lnTo>
                  <a:pt x="437641" y="566224"/>
                </a:lnTo>
                <a:lnTo>
                  <a:pt x="476930" y="541839"/>
                </a:lnTo>
                <a:lnTo>
                  <a:pt x="511868" y="511868"/>
                </a:lnTo>
                <a:lnTo>
                  <a:pt x="541839" y="476930"/>
                </a:lnTo>
                <a:lnTo>
                  <a:pt x="566224" y="437641"/>
                </a:lnTo>
                <a:lnTo>
                  <a:pt x="584407" y="394619"/>
                </a:lnTo>
                <a:lnTo>
                  <a:pt x="595769" y="348482"/>
                </a:lnTo>
                <a:lnTo>
                  <a:pt x="599694" y="299847"/>
                </a:lnTo>
                <a:lnTo>
                  <a:pt x="595769" y="251211"/>
                </a:lnTo>
                <a:lnTo>
                  <a:pt x="584407" y="205074"/>
                </a:lnTo>
                <a:lnTo>
                  <a:pt x="566224" y="162052"/>
                </a:lnTo>
                <a:lnTo>
                  <a:pt x="541839" y="122763"/>
                </a:lnTo>
                <a:lnTo>
                  <a:pt x="511868" y="87825"/>
                </a:lnTo>
                <a:lnTo>
                  <a:pt x="476930" y="57854"/>
                </a:lnTo>
                <a:lnTo>
                  <a:pt x="437641" y="33469"/>
                </a:lnTo>
                <a:lnTo>
                  <a:pt x="394619" y="15286"/>
                </a:lnTo>
                <a:lnTo>
                  <a:pt x="348482" y="3924"/>
                </a:lnTo>
                <a:lnTo>
                  <a:pt x="299847" y="0"/>
                </a:lnTo>
                <a:close/>
              </a:path>
            </a:pathLst>
          </a:custGeom>
          <a:solidFill>
            <a:srgbClr val="E8EAE4"/>
          </a:solidFill>
        </p:spPr>
        <p:txBody>
          <a:bodyPr wrap="square" lIns="0" tIns="0" rIns="0" bIns="0" rtlCol="0"/>
          <a:lstStyle/>
          <a:p>
            <a:endParaRPr/>
          </a:p>
        </p:txBody>
      </p:sp>
      <p:sp>
        <p:nvSpPr>
          <p:cNvPr id="22" name="object 22"/>
          <p:cNvSpPr/>
          <p:nvPr/>
        </p:nvSpPr>
        <p:spPr>
          <a:xfrm>
            <a:off x="4359021" y="2899029"/>
            <a:ext cx="600075" cy="600075"/>
          </a:xfrm>
          <a:custGeom>
            <a:avLst/>
            <a:gdLst/>
            <a:ahLst/>
            <a:cxnLst/>
            <a:rect l="l" t="t" r="r" b="b"/>
            <a:pathLst>
              <a:path w="600075" h="600075">
                <a:moveTo>
                  <a:pt x="0" y="299847"/>
                </a:moveTo>
                <a:lnTo>
                  <a:pt x="3924" y="251211"/>
                </a:lnTo>
                <a:lnTo>
                  <a:pt x="15286" y="205074"/>
                </a:lnTo>
                <a:lnTo>
                  <a:pt x="33469" y="162052"/>
                </a:lnTo>
                <a:lnTo>
                  <a:pt x="57854" y="122763"/>
                </a:lnTo>
                <a:lnTo>
                  <a:pt x="87825" y="87825"/>
                </a:lnTo>
                <a:lnTo>
                  <a:pt x="122763" y="57854"/>
                </a:lnTo>
                <a:lnTo>
                  <a:pt x="162052" y="33469"/>
                </a:lnTo>
                <a:lnTo>
                  <a:pt x="205074" y="15286"/>
                </a:lnTo>
                <a:lnTo>
                  <a:pt x="251211" y="3924"/>
                </a:lnTo>
                <a:lnTo>
                  <a:pt x="299847" y="0"/>
                </a:lnTo>
                <a:lnTo>
                  <a:pt x="348482" y="3924"/>
                </a:lnTo>
                <a:lnTo>
                  <a:pt x="394619" y="15286"/>
                </a:lnTo>
                <a:lnTo>
                  <a:pt x="437641" y="33469"/>
                </a:lnTo>
                <a:lnTo>
                  <a:pt x="476930" y="57854"/>
                </a:lnTo>
                <a:lnTo>
                  <a:pt x="511868" y="87825"/>
                </a:lnTo>
                <a:lnTo>
                  <a:pt x="541839" y="122763"/>
                </a:lnTo>
                <a:lnTo>
                  <a:pt x="566224" y="162052"/>
                </a:lnTo>
                <a:lnTo>
                  <a:pt x="584407" y="205074"/>
                </a:lnTo>
                <a:lnTo>
                  <a:pt x="595769" y="251211"/>
                </a:lnTo>
                <a:lnTo>
                  <a:pt x="599694" y="299847"/>
                </a:lnTo>
                <a:lnTo>
                  <a:pt x="595769" y="348482"/>
                </a:lnTo>
                <a:lnTo>
                  <a:pt x="584407" y="394619"/>
                </a:lnTo>
                <a:lnTo>
                  <a:pt x="566224" y="437641"/>
                </a:lnTo>
                <a:lnTo>
                  <a:pt x="541839" y="476930"/>
                </a:lnTo>
                <a:lnTo>
                  <a:pt x="511868" y="511868"/>
                </a:lnTo>
                <a:lnTo>
                  <a:pt x="476930" y="541839"/>
                </a:lnTo>
                <a:lnTo>
                  <a:pt x="437641" y="566224"/>
                </a:lnTo>
                <a:lnTo>
                  <a:pt x="394619" y="584407"/>
                </a:lnTo>
                <a:lnTo>
                  <a:pt x="348482" y="595769"/>
                </a:lnTo>
                <a:lnTo>
                  <a:pt x="299847" y="599694"/>
                </a:lnTo>
                <a:lnTo>
                  <a:pt x="251211" y="595769"/>
                </a:lnTo>
                <a:lnTo>
                  <a:pt x="205074" y="584407"/>
                </a:lnTo>
                <a:lnTo>
                  <a:pt x="162052" y="566224"/>
                </a:lnTo>
                <a:lnTo>
                  <a:pt x="122763" y="541839"/>
                </a:lnTo>
                <a:lnTo>
                  <a:pt x="87825" y="511868"/>
                </a:lnTo>
                <a:lnTo>
                  <a:pt x="57854" y="476930"/>
                </a:lnTo>
                <a:lnTo>
                  <a:pt x="33469" y="437641"/>
                </a:lnTo>
                <a:lnTo>
                  <a:pt x="15286" y="394619"/>
                </a:lnTo>
                <a:lnTo>
                  <a:pt x="3924" y="348482"/>
                </a:lnTo>
                <a:lnTo>
                  <a:pt x="0" y="299847"/>
                </a:lnTo>
                <a:close/>
              </a:path>
            </a:pathLst>
          </a:custGeom>
          <a:ln w="47625">
            <a:solidFill>
              <a:srgbClr val="41C5E9"/>
            </a:solidFill>
          </a:ln>
        </p:spPr>
        <p:txBody>
          <a:bodyPr wrap="square" lIns="0" tIns="0" rIns="0" bIns="0" rtlCol="0"/>
          <a:lstStyle/>
          <a:p>
            <a:endParaRPr/>
          </a:p>
        </p:txBody>
      </p:sp>
      <p:sp>
        <p:nvSpPr>
          <p:cNvPr id="23" name="object 23"/>
          <p:cNvSpPr/>
          <p:nvPr/>
        </p:nvSpPr>
        <p:spPr>
          <a:xfrm>
            <a:off x="6248780" y="2899029"/>
            <a:ext cx="600710" cy="600075"/>
          </a:xfrm>
          <a:custGeom>
            <a:avLst/>
            <a:gdLst/>
            <a:ahLst/>
            <a:cxnLst/>
            <a:rect l="l" t="t" r="r" b="b"/>
            <a:pathLst>
              <a:path w="600709" h="600075">
                <a:moveTo>
                  <a:pt x="300228" y="0"/>
                </a:moveTo>
                <a:lnTo>
                  <a:pt x="251529" y="3924"/>
                </a:lnTo>
                <a:lnTo>
                  <a:pt x="205332" y="15286"/>
                </a:lnTo>
                <a:lnTo>
                  <a:pt x="162256" y="33469"/>
                </a:lnTo>
                <a:lnTo>
                  <a:pt x="122917" y="57854"/>
                </a:lnTo>
                <a:lnTo>
                  <a:pt x="87934" y="87825"/>
                </a:lnTo>
                <a:lnTo>
                  <a:pt x="57926" y="122763"/>
                </a:lnTo>
                <a:lnTo>
                  <a:pt x="33510" y="162052"/>
                </a:lnTo>
                <a:lnTo>
                  <a:pt x="15305" y="205074"/>
                </a:lnTo>
                <a:lnTo>
                  <a:pt x="3929" y="251211"/>
                </a:lnTo>
                <a:lnTo>
                  <a:pt x="0" y="299847"/>
                </a:lnTo>
                <a:lnTo>
                  <a:pt x="3929" y="348482"/>
                </a:lnTo>
                <a:lnTo>
                  <a:pt x="15305" y="394619"/>
                </a:lnTo>
                <a:lnTo>
                  <a:pt x="33510" y="437641"/>
                </a:lnTo>
                <a:lnTo>
                  <a:pt x="57926" y="476930"/>
                </a:lnTo>
                <a:lnTo>
                  <a:pt x="87934" y="511868"/>
                </a:lnTo>
                <a:lnTo>
                  <a:pt x="122917" y="541839"/>
                </a:lnTo>
                <a:lnTo>
                  <a:pt x="162256" y="566224"/>
                </a:lnTo>
                <a:lnTo>
                  <a:pt x="205332" y="584407"/>
                </a:lnTo>
                <a:lnTo>
                  <a:pt x="251529" y="595769"/>
                </a:lnTo>
                <a:lnTo>
                  <a:pt x="300228" y="599694"/>
                </a:lnTo>
                <a:lnTo>
                  <a:pt x="348926" y="595769"/>
                </a:lnTo>
                <a:lnTo>
                  <a:pt x="395123" y="584407"/>
                </a:lnTo>
                <a:lnTo>
                  <a:pt x="438199" y="566224"/>
                </a:lnTo>
                <a:lnTo>
                  <a:pt x="477538" y="541839"/>
                </a:lnTo>
                <a:lnTo>
                  <a:pt x="512521" y="511868"/>
                </a:lnTo>
                <a:lnTo>
                  <a:pt x="542529" y="476930"/>
                </a:lnTo>
                <a:lnTo>
                  <a:pt x="566945" y="437641"/>
                </a:lnTo>
                <a:lnTo>
                  <a:pt x="585150" y="394619"/>
                </a:lnTo>
                <a:lnTo>
                  <a:pt x="596526" y="348482"/>
                </a:lnTo>
                <a:lnTo>
                  <a:pt x="600456" y="299847"/>
                </a:lnTo>
                <a:lnTo>
                  <a:pt x="596526" y="251211"/>
                </a:lnTo>
                <a:lnTo>
                  <a:pt x="585150" y="205074"/>
                </a:lnTo>
                <a:lnTo>
                  <a:pt x="566945" y="162052"/>
                </a:lnTo>
                <a:lnTo>
                  <a:pt x="542529" y="122763"/>
                </a:lnTo>
                <a:lnTo>
                  <a:pt x="512521" y="87825"/>
                </a:lnTo>
                <a:lnTo>
                  <a:pt x="477538" y="57854"/>
                </a:lnTo>
                <a:lnTo>
                  <a:pt x="438199" y="33469"/>
                </a:lnTo>
                <a:lnTo>
                  <a:pt x="395123" y="15286"/>
                </a:lnTo>
                <a:lnTo>
                  <a:pt x="348926" y="3924"/>
                </a:lnTo>
                <a:lnTo>
                  <a:pt x="300228" y="0"/>
                </a:lnTo>
                <a:close/>
              </a:path>
            </a:pathLst>
          </a:custGeom>
          <a:solidFill>
            <a:srgbClr val="41C5E9"/>
          </a:solidFill>
        </p:spPr>
        <p:txBody>
          <a:bodyPr wrap="square" lIns="0" tIns="0" rIns="0" bIns="0" rtlCol="0"/>
          <a:lstStyle/>
          <a:p>
            <a:endParaRPr/>
          </a:p>
        </p:txBody>
      </p:sp>
      <p:sp>
        <p:nvSpPr>
          <p:cNvPr id="24" name="object 24"/>
          <p:cNvSpPr/>
          <p:nvPr/>
        </p:nvSpPr>
        <p:spPr>
          <a:xfrm>
            <a:off x="6248780" y="2899029"/>
            <a:ext cx="600710" cy="600075"/>
          </a:xfrm>
          <a:custGeom>
            <a:avLst/>
            <a:gdLst/>
            <a:ahLst/>
            <a:cxnLst/>
            <a:rect l="l" t="t" r="r" b="b"/>
            <a:pathLst>
              <a:path w="600709" h="600075">
                <a:moveTo>
                  <a:pt x="0" y="299847"/>
                </a:moveTo>
                <a:lnTo>
                  <a:pt x="3929" y="251211"/>
                </a:lnTo>
                <a:lnTo>
                  <a:pt x="15305" y="205074"/>
                </a:lnTo>
                <a:lnTo>
                  <a:pt x="33510" y="162052"/>
                </a:lnTo>
                <a:lnTo>
                  <a:pt x="57926" y="122763"/>
                </a:lnTo>
                <a:lnTo>
                  <a:pt x="87934" y="87825"/>
                </a:lnTo>
                <a:lnTo>
                  <a:pt x="122917" y="57854"/>
                </a:lnTo>
                <a:lnTo>
                  <a:pt x="162256" y="33469"/>
                </a:lnTo>
                <a:lnTo>
                  <a:pt x="205332" y="15286"/>
                </a:lnTo>
                <a:lnTo>
                  <a:pt x="251529" y="3924"/>
                </a:lnTo>
                <a:lnTo>
                  <a:pt x="300228" y="0"/>
                </a:lnTo>
                <a:lnTo>
                  <a:pt x="348926" y="3924"/>
                </a:lnTo>
                <a:lnTo>
                  <a:pt x="395123" y="15286"/>
                </a:lnTo>
                <a:lnTo>
                  <a:pt x="438199" y="33469"/>
                </a:lnTo>
                <a:lnTo>
                  <a:pt x="477538" y="57854"/>
                </a:lnTo>
                <a:lnTo>
                  <a:pt x="512521" y="87825"/>
                </a:lnTo>
                <a:lnTo>
                  <a:pt x="542529" y="122763"/>
                </a:lnTo>
                <a:lnTo>
                  <a:pt x="566945" y="162052"/>
                </a:lnTo>
                <a:lnTo>
                  <a:pt x="585150" y="205074"/>
                </a:lnTo>
                <a:lnTo>
                  <a:pt x="596526" y="251211"/>
                </a:lnTo>
                <a:lnTo>
                  <a:pt x="600456" y="299847"/>
                </a:lnTo>
                <a:lnTo>
                  <a:pt x="596526" y="348482"/>
                </a:lnTo>
                <a:lnTo>
                  <a:pt x="585150" y="394619"/>
                </a:lnTo>
                <a:lnTo>
                  <a:pt x="566945" y="437641"/>
                </a:lnTo>
                <a:lnTo>
                  <a:pt x="542529" y="476930"/>
                </a:lnTo>
                <a:lnTo>
                  <a:pt x="512521" y="511868"/>
                </a:lnTo>
                <a:lnTo>
                  <a:pt x="477538" y="541839"/>
                </a:lnTo>
                <a:lnTo>
                  <a:pt x="438199" y="566224"/>
                </a:lnTo>
                <a:lnTo>
                  <a:pt x="395123" y="584407"/>
                </a:lnTo>
                <a:lnTo>
                  <a:pt x="348926" y="595769"/>
                </a:lnTo>
                <a:lnTo>
                  <a:pt x="300228" y="599694"/>
                </a:lnTo>
                <a:lnTo>
                  <a:pt x="251529" y="595769"/>
                </a:lnTo>
                <a:lnTo>
                  <a:pt x="205332" y="584407"/>
                </a:lnTo>
                <a:lnTo>
                  <a:pt x="162256" y="566224"/>
                </a:lnTo>
                <a:lnTo>
                  <a:pt x="122917" y="541839"/>
                </a:lnTo>
                <a:lnTo>
                  <a:pt x="87934" y="511868"/>
                </a:lnTo>
                <a:lnTo>
                  <a:pt x="57926" y="476930"/>
                </a:lnTo>
                <a:lnTo>
                  <a:pt x="33510" y="437641"/>
                </a:lnTo>
                <a:lnTo>
                  <a:pt x="15305" y="394619"/>
                </a:lnTo>
                <a:lnTo>
                  <a:pt x="3929" y="348482"/>
                </a:lnTo>
                <a:lnTo>
                  <a:pt x="0" y="299847"/>
                </a:lnTo>
                <a:close/>
              </a:path>
            </a:pathLst>
          </a:custGeom>
          <a:ln w="47625">
            <a:solidFill>
              <a:srgbClr val="41C5E9"/>
            </a:solidFill>
          </a:ln>
        </p:spPr>
        <p:txBody>
          <a:bodyPr wrap="square" lIns="0" tIns="0" rIns="0" bIns="0" rtlCol="0"/>
          <a:lstStyle/>
          <a:p>
            <a:endParaRPr/>
          </a:p>
        </p:txBody>
      </p:sp>
      <p:sp>
        <p:nvSpPr>
          <p:cNvPr id="25" name="object 25"/>
          <p:cNvSpPr/>
          <p:nvPr/>
        </p:nvSpPr>
        <p:spPr>
          <a:xfrm>
            <a:off x="8172068" y="2899029"/>
            <a:ext cx="600710" cy="600075"/>
          </a:xfrm>
          <a:custGeom>
            <a:avLst/>
            <a:gdLst/>
            <a:ahLst/>
            <a:cxnLst/>
            <a:rect l="l" t="t" r="r" b="b"/>
            <a:pathLst>
              <a:path w="600709" h="600075">
                <a:moveTo>
                  <a:pt x="300228" y="0"/>
                </a:moveTo>
                <a:lnTo>
                  <a:pt x="251529" y="3924"/>
                </a:lnTo>
                <a:lnTo>
                  <a:pt x="205332" y="15286"/>
                </a:lnTo>
                <a:lnTo>
                  <a:pt x="162256" y="33469"/>
                </a:lnTo>
                <a:lnTo>
                  <a:pt x="122917" y="57854"/>
                </a:lnTo>
                <a:lnTo>
                  <a:pt x="87934" y="87825"/>
                </a:lnTo>
                <a:lnTo>
                  <a:pt x="57926" y="122763"/>
                </a:lnTo>
                <a:lnTo>
                  <a:pt x="33510" y="162052"/>
                </a:lnTo>
                <a:lnTo>
                  <a:pt x="15305" y="205074"/>
                </a:lnTo>
                <a:lnTo>
                  <a:pt x="3929" y="251211"/>
                </a:lnTo>
                <a:lnTo>
                  <a:pt x="0" y="299847"/>
                </a:lnTo>
                <a:lnTo>
                  <a:pt x="3929" y="348482"/>
                </a:lnTo>
                <a:lnTo>
                  <a:pt x="15305" y="394619"/>
                </a:lnTo>
                <a:lnTo>
                  <a:pt x="33510" y="437641"/>
                </a:lnTo>
                <a:lnTo>
                  <a:pt x="57926" y="476930"/>
                </a:lnTo>
                <a:lnTo>
                  <a:pt x="87934" y="511868"/>
                </a:lnTo>
                <a:lnTo>
                  <a:pt x="122917" y="541839"/>
                </a:lnTo>
                <a:lnTo>
                  <a:pt x="162256" y="566224"/>
                </a:lnTo>
                <a:lnTo>
                  <a:pt x="205332" y="584407"/>
                </a:lnTo>
                <a:lnTo>
                  <a:pt x="251529" y="595769"/>
                </a:lnTo>
                <a:lnTo>
                  <a:pt x="300228" y="599694"/>
                </a:lnTo>
                <a:lnTo>
                  <a:pt x="348926" y="595769"/>
                </a:lnTo>
                <a:lnTo>
                  <a:pt x="395123" y="584407"/>
                </a:lnTo>
                <a:lnTo>
                  <a:pt x="438199" y="566224"/>
                </a:lnTo>
                <a:lnTo>
                  <a:pt x="477538" y="541839"/>
                </a:lnTo>
                <a:lnTo>
                  <a:pt x="512521" y="511868"/>
                </a:lnTo>
                <a:lnTo>
                  <a:pt x="542529" y="476930"/>
                </a:lnTo>
                <a:lnTo>
                  <a:pt x="566945" y="437641"/>
                </a:lnTo>
                <a:lnTo>
                  <a:pt x="585150" y="394619"/>
                </a:lnTo>
                <a:lnTo>
                  <a:pt x="596526" y="348482"/>
                </a:lnTo>
                <a:lnTo>
                  <a:pt x="600456" y="299847"/>
                </a:lnTo>
                <a:lnTo>
                  <a:pt x="596526" y="251211"/>
                </a:lnTo>
                <a:lnTo>
                  <a:pt x="585150" y="205074"/>
                </a:lnTo>
                <a:lnTo>
                  <a:pt x="566945" y="162052"/>
                </a:lnTo>
                <a:lnTo>
                  <a:pt x="542529" y="122763"/>
                </a:lnTo>
                <a:lnTo>
                  <a:pt x="512521" y="87825"/>
                </a:lnTo>
                <a:lnTo>
                  <a:pt x="477538" y="57854"/>
                </a:lnTo>
                <a:lnTo>
                  <a:pt x="438199" y="33469"/>
                </a:lnTo>
                <a:lnTo>
                  <a:pt x="395123" y="15286"/>
                </a:lnTo>
                <a:lnTo>
                  <a:pt x="348926" y="3924"/>
                </a:lnTo>
                <a:lnTo>
                  <a:pt x="300228" y="0"/>
                </a:lnTo>
                <a:close/>
              </a:path>
            </a:pathLst>
          </a:custGeom>
          <a:solidFill>
            <a:srgbClr val="E8EAE4"/>
          </a:solidFill>
        </p:spPr>
        <p:txBody>
          <a:bodyPr wrap="square" lIns="0" tIns="0" rIns="0" bIns="0" rtlCol="0"/>
          <a:lstStyle/>
          <a:p>
            <a:endParaRPr/>
          </a:p>
        </p:txBody>
      </p:sp>
      <p:sp>
        <p:nvSpPr>
          <p:cNvPr id="26" name="object 26"/>
          <p:cNvSpPr/>
          <p:nvPr/>
        </p:nvSpPr>
        <p:spPr>
          <a:xfrm>
            <a:off x="8172068" y="2899029"/>
            <a:ext cx="600710" cy="600075"/>
          </a:xfrm>
          <a:custGeom>
            <a:avLst/>
            <a:gdLst/>
            <a:ahLst/>
            <a:cxnLst/>
            <a:rect l="l" t="t" r="r" b="b"/>
            <a:pathLst>
              <a:path w="600709" h="600075">
                <a:moveTo>
                  <a:pt x="0" y="299847"/>
                </a:moveTo>
                <a:lnTo>
                  <a:pt x="3929" y="251211"/>
                </a:lnTo>
                <a:lnTo>
                  <a:pt x="15305" y="205074"/>
                </a:lnTo>
                <a:lnTo>
                  <a:pt x="33510" y="162052"/>
                </a:lnTo>
                <a:lnTo>
                  <a:pt x="57926" y="122763"/>
                </a:lnTo>
                <a:lnTo>
                  <a:pt x="87934" y="87825"/>
                </a:lnTo>
                <a:lnTo>
                  <a:pt x="122917" y="57854"/>
                </a:lnTo>
                <a:lnTo>
                  <a:pt x="162256" y="33469"/>
                </a:lnTo>
                <a:lnTo>
                  <a:pt x="205332" y="15286"/>
                </a:lnTo>
                <a:lnTo>
                  <a:pt x="251529" y="3924"/>
                </a:lnTo>
                <a:lnTo>
                  <a:pt x="300228" y="0"/>
                </a:lnTo>
                <a:lnTo>
                  <a:pt x="348926" y="3924"/>
                </a:lnTo>
                <a:lnTo>
                  <a:pt x="395123" y="15286"/>
                </a:lnTo>
                <a:lnTo>
                  <a:pt x="438199" y="33469"/>
                </a:lnTo>
                <a:lnTo>
                  <a:pt x="477538" y="57854"/>
                </a:lnTo>
                <a:lnTo>
                  <a:pt x="512521" y="87825"/>
                </a:lnTo>
                <a:lnTo>
                  <a:pt x="542529" y="122763"/>
                </a:lnTo>
                <a:lnTo>
                  <a:pt x="566945" y="162052"/>
                </a:lnTo>
                <a:lnTo>
                  <a:pt x="585150" y="205074"/>
                </a:lnTo>
                <a:lnTo>
                  <a:pt x="596526" y="251211"/>
                </a:lnTo>
                <a:lnTo>
                  <a:pt x="600456" y="299847"/>
                </a:lnTo>
                <a:lnTo>
                  <a:pt x="596526" y="348482"/>
                </a:lnTo>
                <a:lnTo>
                  <a:pt x="585150" y="394619"/>
                </a:lnTo>
                <a:lnTo>
                  <a:pt x="566945" y="437641"/>
                </a:lnTo>
                <a:lnTo>
                  <a:pt x="542529" y="476930"/>
                </a:lnTo>
                <a:lnTo>
                  <a:pt x="512521" y="511868"/>
                </a:lnTo>
                <a:lnTo>
                  <a:pt x="477538" y="541839"/>
                </a:lnTo>
                <a:lnTo>
                  <a:pt x="438199" y="566224"/>
                </a:lnTo>
                <a:lnTo>
                  <a:pt x="395123" y="584407"/>
                </a:lnTo>
                <a:lnTo>
                  <a:pt x="348926" y="595769"/>
                </a:lnTo>
                <a:lnTo>
                  <a:pt x="300228" y="599694"/>
                </a:lnTo>
                <a:lnTo>
                  <a:pt x="251529" y="595769"/>
                </a:lnTo>
                <a:lnTo>
                  <a:pt x="205332" y="584407"/>
                </a:lnTo>
                <a:lnTo>
                  <a:pt x="162256" y="566224"/>
                </a:lnTo>
                <a:lnTo>
                  <a:pt x="122917" y="541839"/>
                </a:lnTo>
                <a:lnTo>
                  <a:pt x="87934" y="511868"/>
                </a:lnTo>
                <a:lnTo>
                  <a:pt x="57926" y="476930"/>
                </a:lnTo>
                <a:lnTo>
                  <a:pt x="33510" y="437641"/>
                </a:lnTo>
                <a:lnTo>
                  <a:pt x="15305" y="394619"/>
                </a:lnTo>
                <a:lnTo>
                  <a:pt x="3929" y="348482"/>
                </a:lnTo>
                <a:lnTo>
                  <a:pt x="0" y="299847"/>
                </a:lnTo>
                <a:close/>
              </a:path>
            </a:pathLst>
          </a:custGeom>
          <a:ln w="47625">
            <a:solidFill>
              <a:srgbClr val="41C5E9"/>
            </a:solidFill>
          </a:ln>
        </p:spPr>
        <p:txBody>
          <a:bodyPr wrap="square" lIns="0" tIns="0" rIns="0" bIns="0" rtlCol="0"/>
          <a:lstStyle/>
          <a:p>
            <a:endParaRPr/>
          </a:p>
        </p:txBody>
      </p:sp>
      <p:sp>
        <p:nvSpPr>
          <p:cNvPr id="27" name="object 27"/>
          <p:cNvSpPr txBox="1"/>
          <p:nvPr/>
        </p:nvSpPr>
        <p:spPr>
          <a:xfrm>
            <a:off x="2619434" y="2915850"/>
            <a:ext cx="258445" cy="513080"/>
          </a:xfrm>
          <a:prstGeom prst="rect">
            <a:avLst/>
          </a:prstGeom>
        </p:spPr>
        <p:txBody>
          <a:bodyPr vert="horz" wrap="square" lIns="0" tIns="12700" rIns="0" bIns="0" rtlCol="0">
            <a:spAutoFit/>
          </a:bodyPr>
          <a:lstStyle/>
          <a:p>
            <a:pPr marL="12700">
              <a:lnSpc>
                <a:spcPct val="100000"/>
              </a:lnSpc>
              <a:spcBef>
                <a:spcPts val="100"/>
              </a:spcBef>
            </a:pPr>
            <a:r>
              <a:rPr sz="3200" b="1" spc="50" dirty="0">
                <a:solidFill>
                  <a:srgbClr val="40C5E9"/>
                </a:solidFill>
                <a:latin typeface="Arial"/>
                <a:cs typeface="Arial"/>
              </a:rPr>
              <a:t>1</a:t>
            </a:r>
            <a:endParaRPr sz="3200">
              <a:latin typeface="Arial"/>
              <a:cs typeface="Arial"/>
            </a:endParaRPr>
          </a:p>
        </p:txBody>
      </p:sp>
      <p:sp>
        <p:nvSpPr>
          <p:cNvPr id="28" name="object 28"/>
          <p:cNvSpPr txBox="1">
            <a:spLocks noGrp="1"/>
          </p:cNvSpPr>
          <p:nvPr>
            <p:ph type="title"/>
          </p:nvPr>
        </p:nvSpPr>
        <p:spPr>
          <a:xfrm>
            <a:off x="4542678" y="2915850"/>
            <a:ext cx="860425" cy="505267"/>
          </a:xfrm>
          <a:prstGeom prst="rect">
            <a:avLst/>
          </a:prstGeom>
        </p:spPr>
        <p:txBody>
          <a:bodyPr vert="horz" wrap="square" lIns="0" tIns="12700" rIns="0" bIns="0" rtlCol="0">
            <a:spAutoFit/>
          </a:bodyPr>
          <a:lstStyle/>
          <a:p>
            <a:pPr marL="12700">
              <a:lnSpc>
                <a:spcPct val="100000"/>
              </a:lnSpc>
              <a:spcBef>
                <a:spcPts val="100"/>
              </a:spcBef>
            </a:pPr>
            <a:r>
              <a:rPr lang="es-ES" sz="3200" b="1" spc="-5" dirty="0">
                <a:solidFill>
                  <a:srgbClr val="40C5E9"/>
                </a:solidFill>
                <a:latin typeface="Arial"/>
                <a:cs typeface="Arial"/>
              </a:rPr>
              <a:t>2</a:t>
            </a:r>
            <a:endParaRPr sz="3200" dirty="0">
              <a:latin typeface="Arial"/>
              <a:cs typeface="Arial"/>
            </a:endParaRPr>
          </a:p>
        </p:txBody>
      </p:sp>
      <p:sp>
        <p:nvSpPr>
          <p:cNvPr id="29" name="object 29"/>
          <p:cNvSpPr txBox="1"/>
          <p:nvPr/>
        </p:nvSpPr>
        <p:spPr>
          <a:xfrm>
            <a:off x="6219825" y="2915848"/>
            <a:ext cx="3091180" cy="3067685"/>
          </a:xfrm>
          <a:prstGeom prst="rect">
            <a:avLst/>
          </a:prstGeom>
        </p:spPr>
        <p:txBody>
          <a:bodyPr vert="horz" wrap="square" lIns="0" tIns="12700" rIns="0" bIns="0" rtlCol="0">
            <a:spAutoFit/>
          </a:bodyPr>
          <a:lstStyle/>
          <a:p>
            <a:pPr marL="225425">
              <a:lnSpc>
                <a:spcPct val="100000"/>
              </a:lnSpc>
              <a:spcBef>
                <a:spcPts val="100"/>
              </a:spcBef>
              <a:tabLst>
                <a:tab pos="2148840" algn="l"/>
              </a:tabLst>
            </a:pPr>
            <a:r>
              <a:rPr sz="3200" b="1" spc="50" dirty="0">
                <a:solidFill>
                  <a:srgbClr val="E7EAE5"/>
                </a:solidFill>
                <a:latin typeface="Arial"/>
                <a:cs typeface="Arial"/>
              </a:rPr>
              <a:t>3	</a:t>
            </a:r>
            <a:r>
              <a:rPr sz="3200" b="1" spc="50" dirty="0">
                <a:solidFill>
                  <a:srgbClr val="40C5E9"/>
                </a:solidFill>
                <a:latin typeface="Arial"/>
                <a:cs typeface="Arial"/>
              </a:rPr>
              <a:t>4</a:t>
            </a:r>
            <a:endParaRPr sz="3200" dirty="0">
              <a:latin typeface="Arial"/>
              <a:cs typeface="Arial"/>
            </a:endParaRPr>
          </a:p>
          <a:p>
            <a:pPr marL="12700" marR="5080">
              <a:lnSpc>
                <a:spcPct val="108000"/>
              </a:lnSpc>
              <a:spcBef>
                <a:spcPts val="2875"/>
              </a:spcBef>
            </a:pPr>
            <a:r>
              <a:rPr sz="3300" spc="-305" dirty="0">
                <a:solidFill>
                  <a:srgbClr val="1F1F1F"/>
                </a:solidFill>
                <a:latin typeface="Arial Black"/>
                <a:cs typeface="Arial Black"/>
              </a:rPr>
              <a:t>Resultados:  </a:t>
            </a:r>
            <a:r>
              <a:rPr sz="3300" spc="-310" dirty="0">
                <a:solidFill>
                  <a:srgbClr val="1F1F1F"/>
                </a:solidFill>
                <a:latin typeface="Arial Black"/>
                <a:cs typeface="Arial Black"/>
              </a:rPr>
              <a:t>mudanças </a:t>
            </a:r>
            <a:r>
              <a:rPr sz="3300" spc="-185" dirty="0">
                <a:solidFill>
                  <a:srgbClr val="1F1F1F"/>
                </a:solidFill>
                <a:latin typeface="Arial Black"/>
                <a:cs typeface="Arial Black"/>
              </a:rPr>
              <a:t>no  </a:t>
            </a:r>
            <a:r>
              <a:rPr sz="3400" spc="-275" dirty="0">
                <a:solidFill>
                  <a:srgbClr val="1F1F1F"/>
                </a:solidFill>
                <a:latin typeface="Arial Black"/>
                <a:cs typeface="Arial Black"/>
              </a:rPr>
              <a:t>conteúdo </a:t>
            </a:r>
            <a:r>
              <a:rPr sz="3400" spc="-355" dirty="0">
                <a:solidFill>
                  <a:srgbClr val="1F1F1F"/>
                </a:solidFill>
                <a:latin typeface="Arial Black"/>
                <a:cs typeface="Arial Black"/>
              </a:rPr>
              <a:t>e </a:t>
            </a:r>
            <a:r>
              <a:rPr lang="en-US" sz="3400" spc="-355" dirty="0">
                <a:solidFill>
                  <a:srgbClr val="1F1F1F"/>
                </a:solidFill>
                <a:latin typeface="Arial Black"/>
                <a:cs typeface="Arial Black"/>
              </a:rPr>
              <a:t>n</a:t>
            </a:r>
            <a:r>
              <a:rPr lang="es-ES" sz="3400" spc="-355" dirty="0">
                <a:solidFill>
                  <a:srgbClr val="1F1F1F"/>
                </a:solidFill>
                <a:latin typeface="Arial Black"/>
                <a:cs typeface="Arial Black"/>
              </a:rPr>
              <a:t>a</a:t>
            </a:r>
            <a:r>
              <a:rPr sz="3400" spc="-215" dirty="0">
                <a:solidFill>
                  <a:srgbClr val="1F1F1F"/>
                </a:solidFill>
                <a:latin typeface="Arial Black"/>
                <a:cs typeface="Arial Black"/>
              </a:rPr>
              <a:t>  </a:t>
            </a:r>
            <a:r>
              <a:rPr sz="3300" spc="-290" dirty="0">
                <a:solidFill>
                  <a:srgbClr val="1F1F1F"/>
                </a:solidFill>
                <a:latin typeface="Arial Black"/>
                <a:cs typeface="Arial Black"/>
              </a:rPr>
              <a:t>implementação</a:t>
            </a:r>
            <a:endParaRPr sz="3300" dirty="0">
              <a:latin typeface="Arial Black"/>
              <a:cs typeface="Arial Black"/>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864187362"/>
              </p:ext>
            </p:extLst>
          </p:nvPr>
        </p:nvGraphicFramePr>
        <p:xfrm>
          <a:off x="353261" y="838200"/>
          <a:ext cx="11127420" cy="5928708"/>
        </p:xfrm>
        <a:graphic>
          <a:graphicData uri="http://schemas.openxmlformats.org/drawingml/2006/table">
            <a:tbl>
              <a:tblPr firstRow="1" bandRow="1">
                <a:tableStyleId>{2D5ABB26-0587-4C30-8999-92F81FD0307C}</a:tableStyleId>
              </a:tblPr>
              <a:tblGrid>
                <a:gridCol w="1838233">
                  <a:extLst>
                    <a:ext uri="{9D8B030D-6E8A-4147-A177-3AD203B41FA5}">
                      <a16:colId xmlns:a16="http://schemas.microsoft.com/office/drawing/2014/main" val="20000"/>
                    </a:ext>
                  </a:extLst>
                </a:gridCol>
                <a:gridCol w="1999506">
                  <a:extLst>
                    <a:ext uri="{9D8B030D-6E8A-4147-A177-3AD203B41FA5}">
                      <a16:colId xmlns:a16="http://schemas.microsoft.com/office/drawing/2014/main" val="20001"/>
                    </a:ext>
                  </a:extLst>
                </a:gridCol>
                <a:gridCol w="5029200">
                  <a:extLst>
                    <a:ext uri="{9D8B030D-6E8A-4147-A177-3AD203B41FA5}">
                      <a16:colId xmlns:a16="http://schemas.microsoft.com/office/drawing/2014/main" val="20002"/>
                    </a:ext>
                  </a:extLst>
                </a:gridCol>
                <a:gridCol w="2260481">
                  <a:extLst>
                    <a:ext uri="{9D8B030D-6E8A-4147-A177-3AD203B41FA5}">
                      <a16:colId xmlns:a16="http://schemas.microsoft.com/office/drawing/2014/main" val="20003"/>
                    </a:ext>
                  </a:extLst>
                </a:gridCol>
              </a:tblGrid>
              <a:tr h="1175931">
                <a:tc gridSpan="3">
                  <a:txBody>
                    <a:bodyPr/>
                    <a:lstStyle/>
                    <a:p>
                      <a:pPr>
                        <a:lnSpc>
                          <a:spcPts val="5325"/>
                        </a:lnSpc>
                        <a:tabLst>
                          <a:tab pos="8271509" algn="l"/>
                        </a:tabLst>
                      </a:pPr>
                      <a:r>
                        <a:rPr sz="2800" spc="-229" dirty="0">
                          <a:solidFill>
                            <a:srgbClr val="3F4B59"/>
                          </a:solidFill>
                          <a:latin typeface="Arial Black"/>
                          <a:cs typeface="Arial Black"/>
                        </a:rPr>
                        <a:t>Estrutura </a:t>
                      </a:r>
                      <a:r>
                        <a:rPr sz="2800" spc="-290" dirty="0">
                          <a:solidFill>
                            <a:srgbClr val="3F4B59"/>
                          </a:solidFill>
                          <a:latin typeface="Arial Black"/>
                          <a:cs typeface="Arial Black"/>
                        </a:rPr>
                        <a:t>e </a:t>
                      </a:r>
                      <a:r>
                        <a:rPr sz="2800" spc="-229" dirty="0">
                          <a:solidFill>
                            <a:srgbClr val="3F4B59"/>
                          </a:solidFill>
                          <a:latin typeface="Arial Black"/>
                          <a:cs typeface="Arial Black"/>
                        </a:rPr>
                        <a:t>conteúdo</a:t>
                      </a:r>
                      <a:r>
                        <a:rPr sz="2800" spc="-80" dirty="0">
                          <a:solidFill>
                            <a:srgbClr val="3F4B59"/>
                          </a:solidFill>
                          <a:latin typeface="Arial Black"/>
                          <a:cs typeface="Arial Black"/>
                        </a:rPr>
                        <a:t> </a:t>
                      </a:r>
                      <a:r>
                        <a:rPr sz="2800" spc="-229" dirty="0">
                          <a:solidFill>
                            <a:srgbClr val="3F4B59"/>
                          </a:solidFill>
                          <a:latin typeface="Arial Black"/>
                          <a:cs typeface="Arial Black"/>
                        </a:rPr>
                        <a:t>dos</a:t>
                      </a:r>
                      <a:r>
                        <a:rPr sz="2800" spc="-200" dirty="0">
                          <a:solidFill>
                            <a:srgbClr val="3F4B59"/>
                          </a:solidFill>
                          <a:latin typeface="Arial Black"/>
                          <a:cs typeface="Arial Black"/>
                        </a:rPr>
                        <a:t> </a:t>
                      </a:r>
                      <a:r>
                        <a:rPr sz="2800" spc="-215" dirty="0">
                          <a:solidFill>
                            <a:srgbClr val="3F4B59"/>
                          </a:solidFill>
                          <a:latin typeface="Arial Black"/>
                          <a:cs typeface="Arial Black"/>
                        </a:rPr>
                        <a:t>instrumentos	</a:t>
                      </a:r>
                      <a:r>
                        <a:rPr sz="7200" b="1" spc="112" baseline="-3472" dirty="0">
                          <a:solidFill>
                            <a:srgbClr val="3F4B59"/>
                          </a:solidFill>
                          <a:latin typeface="Arial"/>
                          <a:cs typeface="Arial"/>
                        </a:rPr>
                        <a:t>4</a:t>
                      </a:r>
                      <a:endParaRPr sz="7200" baseline="-3472" dirty="0">
                        <a:latin typeface="Arial"/>
                        <a:cs typeface="Arial"/>
                      </a:endParaRPr>
                    </a:p>
                    <a:p>
                      <a:pPr>
                        <a:lnSpc>
                          <a:spcPts val="2855"/>
                        </a:lnSpc>
                        <a:spcBef>
                          <a:spcPts val="80"/>
                        </a:spcBef>
                        <a:tabLst>
                          <a:tab pos="8057515" algn="l"/>
                        </a:tabLst>
                      </a:pPr>
                      <a:r>
                        <a:rPr sz="2800" spc="-160" dirty="0">
                          <a:solidFill>
                            <a:srgbClr val="3F4B59"/>
                          </a:solidFill>
                          <a:latin typeface="Arial Black"/>
                          <a:cs typeface="Arial Black"/>
                        </a:rPr>
                        <a:t>do</a:t>
                      </a:r>
                      <a:r>
                        <a:rPr lang="en-US" sz="2800" spc="-160" dirty="0">
                          <a:solidFill>
                            <a:srgbClr val="3F4B59"/>
                          </a:solidFill>
                          <a:latin typeface="Arial Black"/>
                          <a:cs typeface="Arial Black"/>
                        </a:rPr>
                        <a:t>s</a:t>
                      </a:r>
                      <a:r>
                        <a:rPr sz="2800" spc="-200" dirty="0">
                          <a:solidFill>
                            <a:srgbClr val="3F4B59"/>
                          </a:solidFill>
                          <a:latin typeface="Arial Black"/>
                          <a:cs typeface="Arial Black"/>
                        </a:rPr>
                        <a:t> </a:t>
                      </a:r>
                      <a:r>
                        <a:rPr sz="2800" spc="10" dirty="0">
                          <a:solidFill>
                            <a:srgbClr val="3F4B59"/>
                          </a:solidFill>
                          <a:latin typeface="Arial Black"/>
                          <a:cs typeface="Arial Black"/>
                        </a:rPr>
                        <a:t>IPS</a:t>
                      </a:r>
                      <a:r>
                        <a:rPr lang="es-ES" sz="2800" spc="10" dirty="0">
                          <a:solidFill>
                            <a:srgbClr val="3F4B59"/>
                          </a:solidFill>
                          <a:latin typeface="Arial Black"/>
                          <a:cs typeface="Arial Black"/>
                        </a:rPr>
                        <a:t> </a:t>
                      </a:r>
                      <a:r>
                        <a:rPr sz="2800" b="1" spc="10" dirty="0">
                          <a:solidFill>
                            <a:srgbClr val="3F4B59"/>
                          </a:solidFill>
                          <a:latin typeface="Arial"/>
                          <a:cs typeface="Arial"/>
                        </a:rPr>
                        <a:t>anterior</a:t>
                      </a:r>
                      <a:r>
                        <a:rPr lang="es-ES" sz="2800" b="1" spc="10" dirty="0">
                          <a:solidFill>
                            <a:srgbClr val="3F4B59"/>
                          </a:solidFill>
                          <a:latin typeface="Arial"/>
                          <a:cs typeface="Arial"/>
                        </a:rPr>
                        <a:t>es</a:t>
                      </a:r>
                      <a:r>
                        <a:rPr sz="2800" b="1" spc="10" dirty="0">
                          <a:solidFill>
                            <a:srgbClr val="3F4B59"/>
                          </a:solidFill>
                          <a:latin typeface="Arial"/>
                          <a:cs typeface="Arial"/>
                        </a:rPr>
                        <a:t>	</a:t>
                      </a:r>
                      <a:r>
                        <a:rPr sz="2100" spc="-150" baseline="33730" dirty="0">
                          <a:solidFill>
                            <a:srgbClr val="3F4B59"/>
                          </a:solidFill>
                          <a:latin typeface="Arial Black"/>
                          <a:cs typeface="Arial Black"/>
                        </a:rPr>
                        <a:t>módulos</a:t>
                      </a:r>
                      <a:endParaRPr sz="2100" baseline="33730" dirty="0">
                        <a:latin typeface="Arial Black"/>
                        <a:cs typeface="Arial Black"/>
                      </a:endParaRPr>
                    </a:p>
                    <a:p>
                      <a:pPr marR="392430" algn="r">
                        <a:lnSpc>
                          <a:spcPts val="1295"/>
                        </a:lnSpc>
                      </a:pPr>
                      <a:r>
                        <a:rPr sz="1500" spc="-105" dirty="0">
                          <a:solidFill>
                            <a:srgbClr val="3F4B59"/>
                          </a:solidFill>
                          <a:latin typeface="Arial Black"/>
                          <a:cs typeface="Arial Black"/>
                        </a:rPr>
                        <a:t>organizado</a:t>
                      </a:r>
                      <a:r>
                        <a:rPr sz="1500" spc="-180" dirty="0">
                          <a:solidFill>
                            <a:srgbClr val="3F4B59"/>
                          </a:solidFill>
                          <a:latin typeface="Arial Black"/>
                          <a:cs typeface="Arial Black"/>
                        </a:rPr>
                        <a:t> </a:t>
                      </a:r>
                      <a:r>
                        <a:rPr sz="1500" spc="-75" dirty="0">
                          <a:solidFill>
                            <a:srgbClr val="3F4B59"/>
                          </a:solidFill>
                          <a:latin typeface="Arial Black"/>
                          <a:cs typeface="Arial Black"/>
                        </a:rPr>
                        <a:t>por</a:t>
                      </a:r>
                      <a:endParaRPr sz="1500" dirty="0">
                        <a:latin typeface="Arial Black"/>
                        <a:cs typeface="Arial Black"/>
                      </a:endParaRPr>
                    </a:p>
                  </a:txBody>
                  <a:tcPr marL="0" marR="0" marT="0" marB="0">
                    <a:lnR w="6350">
                      <a:solidFill>
                        <a:srgbClr val="404A5A"/>
                      </a:solidFill>
                      <a:prstDash val="solid"/>
                    </a:lnR>
                    <a:solidFill>
                      <a:srgbClr val="E8EAE4"/>
                    </a:solidFill>
                  </a:tcPr>
                </a:tc>
                <a:tc hMerge="1">
                  <a:txBody>
                    <a:bodyPr/>
                    <a:lstStyle/>
                    <a:p>
                      <a:endParaRPr/>
                    </a:p>
                  </a:txBody>
                  <a:tcPr marL="0" marR="0" marT="0" marB="0"/>
                </a:tc>
                <a:tc hMerge="1">
                  <a:txBody>
                    <a:bodyPr/>
                    <a:lstStyle/>
                    <a:p>
                      <a:endParaRPr/>
                    </a:p>
                  </a:txBody>
                  <a:tcPr marL="0" marR="0" marT="0" marB="0"/>
                </a:tc>
                <a:tc>
                  <a:txBody>
                    <a:bodyPr/>
                    <a:lstStyle/>
                    <a:p>
                      <a:pPr marL="641350">
                        <a:lnSpc>
                          <a:spcPts val="5625"/>
                        </a:lnSpc>
                      </a:pPr>
                      <a:r>
                        <a:rPr sz="4800" b="1" dirty="0">
                          <a:solidFill>
                            <a:srgbClr val="3F4B59"/>
                          </a:solidFill>
                          <a:latin typeface="Arial"/>
                          <a:cs typeface="Arial"/>
                        </a:rPr>
                        <a:t>dois</a:t>
                      </a:r>
                      <a:endParaRPr sz="4800" dirty="0">
                        <a:latin typeface="Arial"/>
                        <a:cs typeface="Arial"/>
                      </a:endParaRPr>
                    </a:p>
                    <a:p>
                      <a:pPr marL="476250" marR="277495">
                        <a:lnSpc>
                          <a:spcPct val="100000"/>
                        </a:lnSpc>
                        <a:spcBef>
                          <a:spcPts val="309"/>
                        </a:spcBef>
                      </a:pPr>
                      <a:r>
                        <a:rPr sz="1400" spc="-125" dirty="0">
                          <a:solidFill>
                            <a:srgbClr val="3F4B59"/>
                          </a:solidFill>
                          <a:latin typeface="Arial Black"/>
                          <a:cs typeface="Arial Black"/>
                        </a:rPr>
                        <a:t>Tipo</a:t>
                      </a:r>
                      <a:r>
                        <a:rPr sz="1400" spc="-114" dirty="0">
                          <a:solidFill>
                            <a:srgbClr val="3F4B59"/>
                          </a:solidFill>
                          <a:latin typeface="Arial Black"/>
                          <a:cs typeface="Arial Black"/>
                        </a:rPr>
                        <a:t> </a:t>
                      </a:r>
                      <a:r>
                        <a:rPr sz="1400" spc="-110" dirty="0">
                          <a:solidFill>
                            <a:srgbClr val="3F4B59"/>
                          </a:solidFill>
                          <a:latin typeface="Arial Black"/>
                          <a:cs typeface="Arial Black"/>
                        </a:rPr>
                        <a:t>de</a:t>
                      </a:r>
                      <a:endParaRPr sz="1400" dirty="0">
                        <a:latin typeface="Arial Black"/>
                        <a:cs typeface="Arial Black"/>
                      </a:endParaRPr>
                    </a:p>
                    <a:p>
                      <a:pPr marL="234950" marR="277495">
                        <a:lnSpc>
                          <a:spcPct val="100000"/>
                        </a:lnSpc>
                        <a:spcBef>
                          <a:spcPts val="135"/>
                        </a:spcBef>
                      </a:pPr>
                      <a:r>
                        <a:rPr sz="1500" spc="-125" dirty="0">
                          <a:solidFill>
                            <a:srgbClr val="3F4B59"/>
                          </a:solidFill>
                          <a:latin typeface="Arial Black"/>
                          <a:cs typeface="Arial Black"/>
                        </a:rPr>
                        <a:t>pesquisado</a:t>
                      </a:r>
                      <a:endParaRPr sz="1500" dirty="0">
                        <a:latin typeface="Arial Black"/>
                        <a:cs typeface="Arial Black"/>
                      </a:endParaRPr>
                    </a:p>
                  </a:txBody>
                  <a:tcPr marL="0" marR="0" marT="0" marB="0">
                    <a:lnL w="6350">
                      <a:solidFill>
                        <a:srgbClr val="404A5A"/>
                      </a:solidFill>
                      <a:prstDash val="solid"/>
                    </a:lnL>
                    <a:solidFill>
                      <a:srgbClr val="E8EAE4"/>
                    </a:solidFill>
                  </a:tcPr>
                </a:tc>
                <a:extLst>
                  <a:ext uri="{0D108BD9-81ED-4DB2-BD59-A6C34878D82A}">
                    <a16:rowId xmlns:a16="http://schemas.microsoft.com/office/drawing/2014/main" val="10000"/>
                  </a:ext>
                </a:extLst>
              </a:tr>
              <a:tr h="382409">
                <a:tc>
                  <a:txBody>
                    <a:bodyPr/>
                    <a:lstStyle/>
                    <a:p>
                      <a:pPr marL="143510">
                        <a:lnSpc>
                          <a:spcPct val="100000"/>
                        </a:lnSpc>
                        <a:spcBef>
                          <a:spcPts val="750"/>
                        </a:spcBef>
                      </a:pPr>
                      <a:r>
                        <a:rPr sz="1450" i="1" spc="45" dirty="0">
                          <a:solidFill>
                            <a:srgbClr val="353535"/>
                          </a:solidFill>
                          <a:latin typeface="Arial"/>
                          <a:cs typeface="Arial"/>
                        </a:rPr>
                        <a:t>Módulo</a:t>
                      </a:r>
                      <a:endParaRPr sz="1450">
                        <a:latin typeface="Arial"/>
                        <a:cs typeface="Arial"/>
                      </a:endParaRPr>
                    </a:p>
                  </a:txBody>
                  <a:tcPr marL="0" marR="0" marT="95250" marB="0">
                    <a:solidFill>
                      <a:srgbClr val="E8EAE4"/>
                    </a:solidFill>
                  </a:tcPr>
                </a:tc>
                <a:tc>
                  <a:txBody>
                    <a:bodyPr/>
                    <a:lstStyle/>
                    <a:p>
                      <a:pPr marL="143510">
                        <a:lnSpc>
                          <a:spcPct val="100000"/>
                        </a:lnSpc>
                        <a:spcBef>
                          <a:spcPts val="650"/>
                        </a:spcBef>
                      </a:pPr>
                      <a:r>
                        <a:rPr sz="1550" i="1" spc="-10" dirty="0">
                          <a:solidFill>
                            <a:srgbClr val="353535"/>
                          </a:solidFill>
                          <a:latin typeface="Arial"/>
                          <a:cs typeface="Arial"/>
                        </a:rPr>
                        <a:t>Pesquisado)</a:t>
                      </a:r>
                      <a:endParaRPr sz="1550">
                        <a:latin typeface="Arial"/>
                        <a:cs typeface="Arial"/>
                      </a:endParaRPr>
                    </a:p>
                  </a:txBody>
                  <a:tcPr marL="0" marR="0" marT="82550" marB="0">
                    <a:solidFill>
                      <a:srgbClr val="E8EAE4"/>
                    </a:solidFill>
                  </a:tcPr>
                </a:tc>
                <a:tc gridSpan="2">
                  <a:txBody>
                    <a:bodyPr/>
                    <a:lstStyle/>
                    <a:p>
                      <a:pPr marL="143510" marR="277495">
                        <a:lnSpc>
                          <a:spcPct val="100000"/>
                        </a:lnSpc>
                        <a:spcBef>
                          <a:spcPts val="600"/>
                        </a:spcBef>
                        <a:tabLst>
                          <a:tab pos="4392930" algn="l"/>
                        </a:tabLst>
                      </a:pPr>
                      <a:r>
                        <a:rPr sz="1550" i="1" spc="-5" dirty="0">
                          <a:solidFill>
                            <a:srgbClr val="353535"/>
                          </a:solidFill>
                          <a:latin typeface="Arial"/>
                          <a:cs typeface="Arial"/>
                        </a:rPr>
                        <a:t>Descrição	</a:t>
                      </a:r>
                      <a:r>
                        <a:rPr sz="2400" spc="-217" baseline="31250" dirty="0">
                          <a:solidFill>
                            <a:srgbClr val="3F4B59"/>
                          </a:solidFill>
                          <a:latin typeface="Arial Black"/>
                          <a:cs typeface="Arial Black"/>
                        </a:rPr>
                        <a:t>tema</a:t>
                      </a:r>
                      <a:endParaRPr sz="2400" baseline="31250">
                        <a:latin typeface="Arial Black"/>
                        <a:cs typeface="Arial Black"/>
                      </a:endParaRPr>
                    </a:p>
                  </a:txBody>
                  <a:tcPr marL="0" marR="0" marT="76200" marB="0">
                    <a:solidFill>
                      <a:srgbClr val="E8EAE4"/>
                    </a:solidFill>
                  </a:tcPr>
                </a:tc>
                <a:tc hMerge="1">
                  <a:txBody>
                    <a:bodyPr/>
                    <a:lstStyle/>
                    <a:p>
                      <a:endParaRPr/>
                    </a:p>
                  </a:txBody>
                  <a:tcPr marL="0" marR="0" marT="0" marB="0"/>
                </a:tc>
                <a:extLst>
                  <a:ext uri="{0D108BD9-81ED-4DB2-BD59-A6C34878D82A}">
                    <a16:rowId xmlns:a16="http://schemas.microsoft.com/office/drawing/2014/main" val="10001"/>
                  </a:ext>
                </a:extLst>
              </a:tr>
              <a:tr h="814598">
                <a:tc>
                  <a:txBody>
                    <a:bodyPr/>
                    <a:lstStyle/>
                    <a:p>
                      <a:pPr marL="144145">
                        <a:lnSpc>
                          <a:spcPct val="100000"/>
                        </a:lnSpc>
                        <a:spcBef>
                          <a:spcPts val="720"/>
                        </a:spcBef>
                      </a:pPr>
                      <a:r>
                        <a:rPr lang="pt-PT" sz="1400" b="1" spc="15" noProof="0">
                          <a:solidFill>
                            <a:srgbClr val="E7EAE5"/>
                          </a:solidFill>
                          <a:latin typeface="Arial"/>
                          <a:cs typeface="Arial"/>
                        </a:rPr>
                        <a:t>1.</a:t>
                      </a:r>
                      <a:r>
                        <a:rPr lang="pt-PT" sz="1400" b="1" spc="-35" noProof="0">
                          <a:solidFill>
                            <a:srgbClr val="E7EAE5"/>
                          </a:solidFill>
                          <a:latin typeface="Arial"/>
                          <a:cs typeface="Arial"/>
                        </a:rPr>
                        <a:t> </a:t>
                      </a:r>
                      <a:r>
                        <a:rPr lang="pt-PT" sz="1400" b="1" spc="45" noProof="0">
                          <a:solidFill>
                            <a:srgbClr val="E7EAE5"/>
                          </a:solidFill>
                          <a:latin typeface="Arial"/>
                          <a:cs typeface="Arial"/>
                        </a:rPr>
                        <a:t>Informações</a:t>
                      </a:r>
                      <a:endParaRPr lang="pt-PT" sz="1400" noProof="0">
                        <a:latin typeface="Arial"/>
                        <a:cs typeface="Arial"/>
                      </a:endParaRPr>
                    </a:p>
                    <a:p>
                      <a:pPr marL="144145">
                        <a:lnSpc>
                          <a:spcPct val="100000"/>
                        </a:lnSpc>
                        <a:spcBef>
                          <a:spcPts val="140"/>
                        </a:spcBef>
                      </a:pPr>
                      <a:r>
                        <a:rPr lang="pt-PT" sz="1500" b="1" spc="50" noProof="0">
                          <a:solidFill>
                            <a:srgbClr val="E7EAE5"/>
                          </a:solidFill>
                          <a:latin typeface="Arial"/>
                          <a:cs typeface="Arial"/>
                        </a:rPr>
                        <a:t>da</a:t>
                      </a:r>
                      <a:r>
                        <a:rPr lang="pt-PT" sz="1500" b="1" spc="-40" noProof="0">
                          <a:solidFill>
                            <a:srgbClr val="E7EAE5"/>
                          </a:solidFill>
                          <a:latin typeface="Arial"/>
                          <a:cs typeface="Arial"/>
                        </a:rPr>
                        <a:t> </a:t>
                      </a:r>
                      <a:r>
                        <a:rPr lang="pt-PT" sz="1500" b="1" spc="35" noProof="0">
                          <a:solidFill>
                            <a:srgbClr val="E7EAE5"/>
                          </a:solidFill>
                          <a:latin typeface="Arial"/>
                          <a:cs typeface="Arial"/>
                        </a:rPr>
                        <a:t>unidade sanitária</a:t>
                      </a:r>
                      <a:endParaRPr lang="pt-PT" sz="1500" noProof="0">
                        <a:latin typeface="Arial"/>
                        <a:cs typeface="Arial"/>
                      </a:endParaRPr>
                    </a:p>
                  </a:txBody>
                  <a:tcPr marL="0" marR="0" marT="91440" marB="0">
                    <a:lnL w="76200">
                      <a:solidFill>
                        <a:srgbClr val="E8EAE4"/>
                      </a:solidFill>
                      <a:prstDash val="solid"/>
                    </a:lnL>
                    <a:lnR w="76200">
                      <a:solidFill>
                        <a:srgbClr val="E8EAE4"/>
                      </a:solidFill>
                      <a:prstDash val="solid"/>
                    </a:lnR>
                    <a:lnB w="76200">
                      <a:solidFill>
                        <a:srgbClr val="E8EAE4"/>
                      </a:solidFill>
                      <a:prstDash val="solid"/>
                    </a:lnB>
                    <a:solidFill>
                      <a:srgbClr val="B19FA3"/>
                    </a:solidFill>
                  </a:tcPr>
                </a:tc>
                <a:tc>
                  <a:txBody>
                    <a:bodyPr/>
                    <a:lstStyle/>
                    <a:p>
                      <a:pPr marL="143510" marR="961390">
                        <a:lnSpc>
                          <a:spcPct val="134800"/>
                        </a:lnSpc>
                        <a:spcBef>
                          <a:spcPts val="290"/>
                        </a:spcBef>
                      </a:pPr>
                      <a:r>
                        <a:rPr lang="pt-PT" sz="1350" spc="-85" noProof="0">
                          <a:solidFill>
                            <a:srgbClr val="1F1F1F"/>
                          </a:solidFill>
                          <a:latin typeface="Arial Black"/>
                          <a:cs typeface="Arial Black"/>
                        </a:rPr>
                        <a:t>Diretor</a:t>
                      </a:r>
                      <a:r>
                        <a:rPr lang="pt-PT" sz="1350" spc="-180" noProof="0">
                          <a:solidFill>
                            <a:srgbClr val="1F1F1F"/>
                          </a:solidFill>
                          <a:latin typeface="Arial Black"/>
                          <a:cs typeface="Arial Black"/>
                        </a:rPr>
                        <a:t> </a:t>
                      </a:r>
                      <a:r>
                        <a:rPr lang="pt-PT" sz="1350" spc="-80" noProof="0">
                          <a:solidFill>
                            <a:srgbClr val="1F1F1F"/>
                          </a:solidFill>
                          <a:latin typeface="Arial Black"/>
                          <a:cs typeface="Arial Black"/>
                        </a:rPr>
                        <a:t>da  </a:t>
                      </a:r>
                      <a:r>
                        <a:rPr lang="pt-PT" sz="1350" spc="-135" noProof="0">
                          <a:solidFill>
                            <a:srgbClr val="1F1F1F"/>
                          </a:solidFill>
                          <a:latin typeface="Arial Black"/>
                          <a:cs typeface="Arial Black"/>
                        </a:rPr>
                        <a:t>unidade sanitária</a:t>
                      </a:r>
                      <a:endParaRPr lang="pt-PT" sz="1350" noProof="0">
                        <a:latin typeface="Arial Black"/>
                        <a:cs typeface="Arial Black"/>
                      </a:endParaRPr>
                    </a:p>
                  </a:txBody>
                  <a:tcPr marL="0" marR="0" marT="36830" marB="0">
                    <a:lnL w="76200">
                      <a:solidFill>
                        <a:srgbClr val="E8EAE4"/>
                      </a:solidFill>
                      <a:prstDash val="solid"/>
                    </a:lnL>
                    <a:lnR w="76200">
                      <a:solidFill>
                        <a:srgbClr val="E8EAE4"/>
                      </a:solidFill>
                      <a:prstDash val="solid"/>
                    </a:lnR>
                    <a:lnB w="76200">
                      <a:solidFill>
                        <a:srgbClr val="E8EAE4"/>
                      </a:solidFill>
                      <a:prstDash val="solid"/>
                    </a:lnB>
                    <a:solidFill>
                      <a:srgbClr val="DFD9DB"/>
                    </a:solidFill>
                  </a:tcPr>
                </a:tc>
                <a:tc gridSpan="2">
                  <a:txBody>
                    <a:bodyPr/>
                    <a:lstStyle/>
                    <a:p>
                      <a:pPr marL="143510" marR="1782445">
                        <a:lnSpc>
                          <a:spcPct val="145600"/>
                        </a:lnSpc>
                        <a:spcBef>
                          <a:spcPts val="270"/>
                        </a:spcBef>
                      </a:pPr>
                      <a:r>
                        <a:rPr lang="pt-PT" sz="1250" spc="-105" noProof="0" dirty="0">
                          <a:solidFill>
                            <a:srgbClr val="1F1F1F"/>
                          </a:solidFill>
                          <a:latin typeface="Arial Black"/>
                          <a:cs typeface="Arial Black"/>
                        </a:rPr>
                        <a:t>Informações </a:t>
                      </a:r>
                      <a:r>
                        <a:rPr lang="pt-PT" sz="1250" spc="-95" noProof="0" dirty="0">
                          <a:solidFill>
                            <a:srgbClr val="1F1F1F"/>
                          </a:solidFill>
                          <a:latin typeface="Arial Black"/>
                          <a:cs typeface="Arial Black"/>
                        </a:rPr>
                        <a:t>sobre </a:t>
                      </a:r>
                      <a:r>
                        <a:rPr lang="pt-PT" sz="1250" spc="-135" noProof="0" dirty="0">
                          <a:solidFill>
                            <a:srgbClr val="1F1F1F"/>
                          </a:solidFill>
                          <a:latin typeface="Arial Black"/>
                          <a:cs typeface="Arial Black"/>
                        </a:rPr>
                        <a:t>a </a:t>
                      </a:r>
                      <a:r>
                        <a:rPr lang="pt-PT" sz="1250" spc="-90" noProof="0" dirty="0">
                          <a:solidFill>
                            <a:srgbClr val="1F1F1F"/>
                          </a:solidFill>
                          <a:latin typeface="Arial Black"/>
                          <a:cs typeface="Arial Black"/>
                        </a:rPr>
                        <a:t>infraestrutura</a:t>
                      </a:r>
                      <a:r>
                        <a:rPr lang="pt-PT" sz="1250" spc="-120" noProof="0" dirty="0">
                          <a:solidFill>
                            <a:srgbClr val="1F1F1F"/>
                          </a:solidFill>
                          <a:latin typeface="Arial Black"/>
                          <a:cs typeface="Arial Black"/>
                        </a:rPr>
                        <a:t>, insumos (</a:t>
                      </a:r>
                      <a:r>
                        <a:rPr lang="pt-PT" sz="1250" spc="-100" noProof="0" dirty="0">
                          <a:solidFill>
                            <a:srgbClr val="1F1F1F"/>
                          </a:solidFill>
                          <a:latin typeface="Arial Black"/>
                          <a:cs typeface="Arial Black"/>
                        </a:rPr>
                        <a:t>equipamentos, </a:t>
                      </a:r>
                      <a:r>
                        <a:rPr lang="pt-PT" sz="1250" spc="-110" noProof="0" dirty="0">
                          <a:solidFill>
                            <a:srgbClr val="1F1F1F"/>
                          </a:solidFill>
                          <a:latin typeface="Arial Black"/>
                          <a:cs typeface="Arial Black"/>
                        </a:rPr>
                        <a:t>materiais,  </a:t>
                      </a:r>
                      <a:r>
                        <a:rPr lang="pt-PT" sz="1250" spc="-95" noProof="0" dirty="0">
                          <a:solidFill>
                            <a:srgbClr val="1F1F1F"/>
                          </a:solidFill>
                          <a:latin typeface="Arial Black"/>
                          <a:cs typeface="Arial Black"/>
                        </a:rPr>
                        <a:t>artigos medicos e cirurgicos, </a:t>
                      </a:r>
                      <a:r>
                        <a:rPr lang="pt-PT" sz="1250" spc="-114" noProof="0" dirty="0">
                          <a:solidFill>
                            <a:srgbClr val="1F1F1F"/>
                          </a:solidFill>
                          <a:latin typeface="Arial Black"/>
                          <a:cs typeface="Arial Black"/>
                        </a:rPr>
                        <a:t>medicamentos ) para o</a:t>
                      </a:r>
                      <a:r>
                        <a:rPr lang="pt-PT" sz="1250" spc="-45" noProof="0" dirty="0">
                          <a:solidFill>
                            <a:srgbClr val="1F1F1F"/>
                          </a:solidFill>
                          <a:latin typeface="Arial Black"/>
                          <a:cs typeface="Arial Black"/>
                        </a:rPr>
                        <a:t> </a:t>
                      </a:r>
                      <a:r>
                        <a:rPr lang="pt-PT" sz="1250" spc="-100" noProof="0" dirty="0">
                          <a:solidFill>
                            <a:srgbClr val="1F1F1F"/>
                          </a:solidFill>
                          <a:latin typeface="Arial Black"/>
                          <a:cs typeface="Arial Black"/>
                        </a:rPr>
                        <a:t>rastreamento </a:t>
                      </a:r>
                      <a:r>
                        <a:rPr lang="pt-PT" sz="1600" spc="-100" noProof="0" dirty="0">
                          <a:solidFill>
                            <a:srgbClr val="1F1F1F"/>
                          </a:solidFill>
                          <a:latin typeface="Arial Black"/>
                          <a:cs typeface="Arial Black"/>
                        </a:rPr>
                        <a:t>destas </a:t>
                      </a:r>
                      <a:r>
                        <a:rPr lang="pt-PT" sz="1400" spc="-135" noProof="0" dirty="0">
                          <a:solidFill>
                            <a:srgbClr val="1F1F1F"/>
                          </a:solidFill>
                          <a:latin typeface="Arial Black"/>
                          <a:cs typeface="Arial Black"/>
                        </a:rPr>
                        <a:t>unidade sanitária</a:t>
                      </a:r>
                      <a:r>
                        <a:rPr lang="pt-PT" sz="1250" spc="-100" noProof="0" dirty="0">
                          <a:solidFill>
                            <a:srgbClr val="1F1F1F"/>
                          </a:solidFill>
                          <a:latin typeface="Arial Black"/>
                          <a:cs typeface="Arial Black"/>
                        </a:rPr>
                        <a:t>.</a:t>
                      </a:r>
                      <a:endParaRPr lang="pt-PT" sz="1250" noProof="0" dirty="0">
                        <a:latin typeface="Arial Black"/>
                        <a:cs typeface="Arial Black"/>
                      </a:endParaRPr>
                    </a:p>
                  </a:txBody>
                  <a:tcPr marL="0" marR="0" marT="34290" marB="0">
                    <a:lnL w="76200">
                      <a:solidFill>
                        <a:srgbClr val="E8EAE4"/>
                      </a:solidFill>
                      <a:prstDash val="solid"/>
                    </a:lnL>
                    <a:lnR w="76200">
                      <a:solidFill>
                        <a:srgbClr val="E8EAE4"/>
                      </a:solidFill>
                      <a:prstDash val="solid"/>
                    </a:lnR>
                    <a:lnB w="76200">
                      <a:solidFill>
                        <a:srgbClr val="E8EAE4"/>
                      </a:solidFill>
                      <a:prstDash val="solid"/>
                    </a:lnB>
                    <a:solidFill>
                      <a:srgbClr val="DFD9DB"/>
                    </a:solidFill>
                  </a:tcPr>
                </a:tc>
                <a:tc hMerge="1">
                  <a:txBody>
                    <a:bodyPr/>
                    <a:lstStyle/>
                    <a:p>
                      <a:endParaRPr/>
                    </a:p>
                  </a:txBody>
                  <a:tcPr marL="0" marR="0" marT="0" marB="0"/>
                </a:tc>
                <a:extLst>
                  <a:ext uri="{0D108BD9-81ED-4DB2-BD59-A6C34878D82A}">
                    <a16:rowId xmlns:a16="http://schemas.microsoft.com/office/drawing/2014/main" val="10002"/>
                  </a:ext>
                </a:extLst>
              </a:tr>
              <a:tr h="626976">
                <a:tc rowSpan="2">
                  <a:txBody>
                    <a:bodyPr/>
                    <a:lstStyle/>
                    <a:p>
                      <a:pPr marL="143510" marR="728345" algn="just">
                        <a:lnSpc>
                          <a:spcPct val="112200"/>
                        </a:lnSpc>
                        <a:spcBef>
                          <a:spcPts val="400"/>
                        </a:spcBef>
                      </a:pPr>
                      <a:r>
                        <a:rPr lang="pt-PT" sz="1500" b="1" spc="15" noProof="0">
                          <a:solidFill>
                            <a:srgbClr val="E7EAE5"/>
                          </a:solidFill>
                          <a:latin typeface="Arial"/>
                          <a:cs typeface="Arial"/>
                        </a:rPr>
                        <a:t>2. </a:t>
                      </a:r>
                      <a:r>
                        <a:rPr lang="pt-PT" sz="1500" b="1" spc="20" noProof="0">
                          <a:solidFill>
                            <a:srgbClr val="E7EAE5"/>
                          </a:solidFill>
                          <a:latin typeface="Arial"/>
                          <a:cs typeface="Arial"/>
                        </a:rPr>
                        <a:t>Lista </a:t>
                      </a:r>
                      <a:r>
                        <a:rPr lang="pt-PT" sz="1500" b="1" spc="40" noProof="0">
                          <a:solidFill>
                            <a:srgbClr val="E7EAE5"/>
                          </a:solidFill>
                          <a:latin typeface="Arial"/>
                          <a:cs typeface="Arial"/>
                        </a:rPr>
                        <a:t>de  </a:t>
                      </a:r>
                      <a:r>
                        <a:rPr lang="pt-PT" sz="1500" b="1" noProof="0">
                          <a:solidFill>
                            <a:srgbClr val="E7EAE5"/>
                          </a:solidFill>
                          <a:latin typeface="Arial"/>
                          <a:cs typeface="Arial"/>
                        </a:rPr>
                        <a:t>pessoal</a:t>
                      </a:r>
                      <a:r>
                        <a:rPr lang="pt-PT" sz="1500" b="1" spc="-90" noProof="0">
                          <a:solidFill>
                            <a:srgbClr val="E7EAE5"/>
                          </a:solidFill>
                          <a:latin typeface="Arial"/>
                          <a:cs typeface="Arial"/>
                        </a:rPr>
                        <a:t> </a:t>
                      </a:r>
                      <a:r>
                        <a:rPr lang="pt-PT" sz="1500" b="1" spc="20" noProof="0">
                          <a:solidFill>
                            <a:srgbClr val="E7EAE5"/>
                          </a:solidFill>
                          <a:latin typeface="Arial"/>
                          <a:cs typeface="Arial"/>
                        </a:rPr>
                        <a:t>do  </a:t>
                      </a:r>
                      <a:r>
                        <a:rPr lang="pt-PT" sz="1300" b="1" spc="5" noProof="0">
                          <a:solidFill>
                            <a:srgbClr val="E7EAE5"/>
                          </a:solidFill>
                          <a:latin typeface="Arial"/>
                          <a:cs typeface="Arial"/>
                        </a:rPr>
                        <a:t>Saúde</a:t>
                      </a:r>
                      <a:endParaRPr lang="pt-PT" sz="1300" noProof="0">
                        <a:latin typeface="Arial"/>
                        <a:cs typeface="Arial"/>
                      </a:endParaRPr>
                    </a:p>
                  </a:txBody>
                  <a:tcPr marL="0" marR="0" marT="50800" marB="0">
                    <a:lnL w="76200">
                      <a:solidFill>
                        <a:srgbClr val="E8EAE4"/>
                      </a:solidFill>
                      <a:prstDash val="solid"/>
                    </a:lnL>
                    <a:lnR w="76200">
                      <a:solidFill>
                        <a:srgbClr val="E8EAE4"/>
                      </a:solidFill>
                      <a:prstDash val="solid"/>
                    </a:lnR>
                    <a:lnT w="76200">
                      <a:solidFill>
                        <a:srgbClr val="E8EAE4"/>
                      </a:solidFill>
                      <a:prstDash val="solid"/>
                    </a:lnT>
                    <a:lnB w="76200">
                      <a:solidFill>
                        <a:srgbClr val="E8EAE4"/>
                      </a:solidFill>
                      <a:prstDash val="solid"/>
                    </a:lnB>
                    <a:solidFill>
                      <a:srgbClr val="AAABA4"/>
                    </a:solidFill>
                  </a:tcPr>
                </a:tc>
                <a:tc>
                  <a:txBody>
                    <a:bodyPr/>
                    <a:lstStyle/>
                    <a:p>
                      <a:pPr marL="143510" marR="622935">
                        <a:lnSpc>
                          <a:spcPct val="134800"/>
                        </a:lnSpc>
                        <a:spcBef>
                          <a:spcPts val="290"/>
                        </a:spcBef>
                      </a:pPr>
                      <a:r>
                        <a:rPr lang="pt-PT" sz="1350" b="1" spc="-90" noProof="0">
                          <a:solidFill>
                            <a:srgbClr val="1F1F1F"/>
                          </a:solidFill>
                          <a:latin typeface="Arial"/>
                          <a:cs typeface="Arial"/>
                        </a:rPr>
                        <a:t>2A:</a:t>
                      </a:r>
                      <a:r>
                        <a:rPr lang="pt-PT" sz="1350" spc="-90" noProof="0">
                          <a:solidFill>
                            <a:srgbClr val="1F1F1F"/>
                          </a:solidFill>
                          <a:latin typeface="Arial Black"/>
                          <a:cs typeface="Arial Black"/>
                        </a:rPr>
                        <a:t>Gestor </a:t>
                      </a:r>
                      <a:r>
                        <a:rPr lang="pt-PT" sz="1350" spc="-105" noProof="0">
                          <a:solidFill>
                            <a:srgbClr val="1F1F1F"/>
                          </a:solidFill>
                          <a:latin typeface="Arial Black"/>
                          <a:cs typeface="Arial Black"/>
                        </a:rPr>
                        <a:t>da  </a:t>
                      </a:r>
                      <a:r>
                        <a:rPr lang="pt-PT" sz="1350" spc="-140" noProof="0">
                          <a:solidFill>
                            <a:srgbClr val="1F1F1F"/>
                          </a:solidFill>
                          <a:latin typeface="Arial Black"/>
                          <a:cs typeface="Arial Black"/>
                        </a:rPr>
                        <a:t>unidade </a:t>
                      </a:r>
                      <a:r>
                        <a:rPr lang="pt-PT" sz="1350" spc="-135" noProof="0">
                          <a:solidFill>
                            <a:srgbClr val="1F1F1F"/>
                          </a:solidFill>
                          <a:latin typeface="Arial Black"/>
                          <a:cs typeface="Arial Black"/>
                        </a:rPr>
                        <a:t>sanitária</a:t>
                      </a:r>
                      <a:endParaRPr lang="pt-PT" sz="1350" noProof="0">
                        <a:latin typeface="Arial Black"/>
                        <a:cs typeface="Arial Black"/>
                      </a:endParaRPr>
                    </a:p>
                  </a:txBody>
                  <a:tcPr marL="0" marR="0" marT="36830" marB="0">
                    <a:lnL w="76200">
                      <a:solidFill>
                        <a:srgbClr val="E8EAE4"/>
                      </a:solidFill>
                      <a:prstDash val="solid"/>
                    </a:lnL>
                    <a:lnR w="76200">
                      <a:solidFill>
                        <a:srgbClr val="E8EAE4"/>
                      </a:solidFill>
                      <a:prstDash val="solid"/>
                    </a:lnR>
                    <a:lnT w="76200">
                      <a:solidFill>
                        <a:srgbClr val="E8EAE4"/>
                      </a:solidFill>
                      <a:prstDash val="solid"/>
                    </a:lnT>
                    <a:lnB w="76200">
                      <a:solidFill>
                        <a:srgbClr val="E8EAE4"/>
                      </a:solidFill>
                      <a:prstDash val="solid"/>
                    </a:lnB>
                    <a:solidFill>
                      <a:srgbClr val="DDDDDB"/>
                    </a:solidFill>
                  </a:tcPr>
                </a:tc>
                <a:tc gridSpan="2">
                  <a:txBody>
                    <a:bodyPr/>
                    <a:lstStyle/>
                    <a:p>
                      <a:pPr marL="143510" marR="1942464">
                        <a:lnSpc>
                          <a:spcPct val="134800"/>
                        </a:lnSpc>
                        <a:spcBef>
                          <a:spcPts val="290"/>
                        </a:spcBef>
                      </a:pPr>
                      <a:r>
                        <a:rPr lang="pt-PT" sz="1350" b="1" spc="-90" noProof="0" dirty="0">
                          <a:solidFill>
                            <a:srgbClr val="1F1F1F"/>
                          </a:solidFill>
                          <a:latin typeface="Arial"/>
                          <a:cs typeface="Arial"/>
                        </a:rPr>
                        <a:t>2A:</a:t>
                      </a:r>
                      <a:r>
                        <a:rPr lang="pt-PT" sz="1350" spc="-90" noProof="0" dirty="0">
                          <a:solidFill>
                            <a:srgbClr val="1F1F1F"/>
                          </a:solidFill>
                          <a:latin typeface="Arial Black"/>
                          <a:cs typeface="Arial Black"/>
                        </a:rPr>
                        <a:t>Facultar </a:t>
                      </a:r>
                      <a:r>
                        <a:rPr lang="pt-PT" sz="1350" spc="-114" noProof="0" dirty="0">
                          <a:solidFill>
                            <a:srgbClr val="1F1F1F"/>
                          </a:solidFill>
                          <a:latin typeface="Arial Black"/>
                          <a:cs typeface="Arial Black"/>
                        </a:rPr>
                        <a:t>ao </a:t>
                      </a:r>
                      <a:r>
                        <a:rPr lang="pt-PT" sz="1350" spc="-85" noProof="0" dirty="0">
                          <a:solidFill>
                            <a:srgbClr val="1F1F1F"/>
                          </a:solidFill>
                          <a:latin typeface="Arial Black"/>
                          <a:cs typeface="Arial Black"/>
                        </a:rPr>
                        <a:t>diretor </a:t>
                      </a:r>
                      <a:r>
                        <a:rPr lang="pt-PT" sz="1350" spc="-110" noProof="0" dirty="0">
                          <a:solidFill>
                            <a:srgbClr val="1F1F1F"/>
                          </a:solidFill>
                          <a:latin typeface="Arial Black"/>
                          <a:cs typeface="Arial Black"/>
                        </a:rPr>
                        <a:t>da </a:t>
                      </a:r>
                      <a:r>
                        <a:rPr lang="pt-PT" sz="1400" spc="-135" noProof="0" dirty="0">
                          <a:solidFill>
                            <a:srgbClr val="1F1F1F"/>
                          </a:solidFill>
                          <a:latin typeface="Arial Black"/>
                          <a:cs typeface="Arial Black"/>
                        </a:rPr>
                        <a:t>unidade sanitária</a:t>
                      </a:r>
                      <a:r>
                        <a:rPr lang="pt-PT" sz="1350" spc="-135" noProof="0" dirty="0">
                          <a:solidFill>
                            <a:srgbClr val="1F1F1F"/>
                          </a:solidFill>
                          <a:latin typeface="Arial Black"/>
                          <a:cs typeface="Arial Black"/>
                        </a:rPr>
                        <a:t> </a:t>
                      </a:r>
                      <a:r>
                        <a:rPr lang="pt-PT" sz="1350" spc="-100" noProof="0" dirty="0">
                          <a:solidFill>
                            <a:srgbClr val="1F1F1F"/>
                          </a:solidFill>
                          <a:latin typeface="Arial Black"/>
                          <a:cs typeface="Arial Black"/>
                        </a:rPr>
                        <a:t>uma </a:t>
                      </a:r>
                      <a:r>
                        <a:rPr lang="pt-PT" sz="1350" spc="-130" noProof="0" dirty="0">
                          <a:solidFill>
                            <a:srgbClr val="1F1F1F"/>
                          </a:solidFill>
                          <a:latin typeface="Arial Black"/>
                          <a:cs typeface="Arial Black"/>
                        </a:rPr>
                        <a:t>lista </a:t>
                      </a:r>
                      <a:r>
                        <a:rPr lang="pt-PT" sz="1350" spc="-105" noProof="0" dirty="0">
                          <a:solidFill>
                            <a:srgbClr val="1F1F1F"/>
                          </a:solidFill>
                          <a:latin typeface="Arial Black"/>
                          <a:cs typeface="Arial Black"/>
                        </a:rPr>
                        <a:t>de </a:t>
                      </a:r>
                      <a:r>
                        <a:rPr lang="pt-PT" sz="1350" spc="-110" noProof="0" dirty="0">
                          <a:solidFill>
                            <a:srgbClr val="1F1F1F"/>
                          </a:solidFill>
                          <a:latin typeface="Arial Black"/>
                          <a:cs typeface="Arial Black"/>
                        </a:rPr>
                        <a:t>todos </a:t>
                      </a:r>
                      <a:r>
                        <a:rPr lang="pt-PT" sz="1350" spc="-135" noProof="0" dirty="0">
                          <a:solidFill>
                            <a:srgbClr val="1F1F1F"/>
                          </a:solidFill>
                          <a:latin typeface="Arial Black"/>
                          <a:cs typeface="Arial Black"/>
                        </a:rPr>
                        <a:t>os  </a:t>
                      </a:r>
                      <a:r>
                        <a:rPr lang="pt-PT" sz="1350" spc="-110" noProof="0" dirty="0">
                          <a:solidFill>
                            <a:srgbClr val="1F1F1F"/>
                          </a:solidFill>
                          <a:latin typeface="Arial Black"/>
                          <a:cs typeface="Arial Black"/>
                        </a:rPr>
                        <a:t>profissionais </a:t>
                      </a:r>
                      <a:r>
                        <a:rPr lang="pt-PT" sz="1350" spc="-105" noProof="0" dirty="0">
                          <a:solidFill>
                            <a:srgbClr val="1F1F1F"/>
                          </a:solidFill>
                          <a:latin typeface="Arial Black"/>
                          <a:cs typeface="Arial Black"/>
                        </a:rPr>
                        <a:t>de</a:t>
                      </a:r>
                      <a:r>
                        <a:rPr lang="pt-PT" sz="1350" spc="-95" noProof="0" dirty="0">
                          <a:solidFill>
                            <a:srgbClr val="1F1F1F"/>
                          </a:solidFill>
                          <a:latin typeface="Arial Black"/>
                          <a:cs typeface="Arial Black"/>
                        </a:rPr>
                        <a:t> </a:t>
                      </a:r>
                      <a:r>
                        <a:rPr lang="pt-PT" sz="1350" spc="-114" noProof="0" dirty="0">
                          <a:solidFill>
                            <a:srgbClr val="1F1F1F"/>
                          </a:solidFill>
                          <a:latin typeface="Arial Black"/>
                          <a:cs typeface="Arial Black"/>
                        </a:rPr>
                        <a:t>saúde.</a:t>
                      </a:r>
                      <a:endParaRPr lang="pt-PT" sz="1350" noProof="0" dirty="0">
                        <a:latin typeface="Arial Black"/>
                        <a:cs typeface="Arial Black"/>
                      </a:endParaRPr>
                    </a:p>
                  </a:txBody>
                  <a:tcPr marL="0" marR="0" marT="36830" marB="0">
                    <a:lnL w="76200">
                      <a:solidFill>
                        <a:srgbClr val="E8EAE4"/>
                      </a:solidFill>
                      <a:prstDash val="solid"/>
                    </a:lnL>
                    <a:lnR w="76200">
                      <a:solidFill>
                        <a:srgbClr val="E8EAE4"/>
                      </a:solidFill>
                      <a:prstDash val="solid"/>
                    </a:lnR>
                    <a:lnT w="76200">
                      <a:solidFill>
                        <a:srgbClr val="E8EAE4"/>
                      </a:solidFill>
                      <a:prstDash val="solid"/>
                    </a:lnT>
                    <a:lnB w="76200">
                      <a:solidFill>
                        <a:srgbClr val="E8EAE4"/>
                      </a:solidFill>
                      <a:prstDash val="solid"/>
                    </a:lnB>
                    <a:solidFill>
                      <a:srgbClr val="DDDDDB"/>
                    </a:solidFill>
                  </a:tcPr>
                </a:tc>
                <a:tc hMerge="1">
                  <a:txBody>
                    <a:bodyPr/>
                    <a:lstStyle/>
                    <a:p>
                      <a:endParaRPr/>
                    </a:p>
                  </a:txBody>
                  <a:tcPr marL="0" marR="0" marT="0" marB="0"/>
                </a:tc>
                <a:extLst>
                  <a:ext uri="{0D108BD9-81ED-4DB2-BD59-A6C34878D82A}">
                    <a16:rowId xmlns:a16="http://schemas.microsoft.com/office/drawing/2014/main" val="10003"/>
                  </a:ext>
                </a:extLst>
              </a:tr>
              <a:tr h="626975">
                <a:tc vMerge="1">
                  <a:txBody>
                    <a:bodyPr/>
                    <a:lstStyle/>
                    <a:p>
                      <a:endParaRPr/>
                    </a:p>
                  </a:txBody>
                  <a:tcPr marL="0" marR="0" marT="50800" marB="0">
                    <a:lnL w="76200">
                      <a:solidFill>
                        <a:srgbClr val="E8EAE4"/>
                      </a:solidFill>
                      <a:prstDash val="solid"/>
                    </a:lnL>
                    <a:lnR w="76200">
                      <a:solidFill>
                        <a:srgbClr val="E8EAE4"/>
                      </a:solidFill>
                      <a:prstDash val="solid"/>
                    </a:lnR>
                    <a:lnT w="76200">
                      <a:solidFill>
                        <a:srgbClr val="E8EAE4"/>
                      </a:solidFill>
                      <a:prstDash val="solid"/>
                    </a:lnT>
                    <a:lnB w="76200">
                      <a:solidFill>
                        <a:srgbClr val="E8EAE4"/>
                      </a:solidFill>
                      <a:prstDash val="solid"/>
                    </a:lnB>
                    <a:solidFill>
                      <a:srgbClr val="AAABA4"/>
                    </a:solidFill>
                  </a:tcPr>
                </a:tc>
                <a:tc>
                  <a:txBody>
                    <a:bodyPr/>
                    <a:lstStyle/>
                    <a:p>
                      <a:pPr marL="143510" marR="343535">
                        <a:lnSpc>
                          <a:spcPct val="134800"/>
                        </a:lnSpc>
                        <a:spcBef>
                          <a:spcPts val="290"/>
                        </a:spcBef>
                      </a:pPr>
                      <a:r>
                        <a:rPr lang="pt-PT" sz="1350" b="1" spc="-90" noProof="0">
                          <a:solidFill>
                            <a:srgbClr val="1F1F1F"/>
                          </a:solidFill>
                          <a:latin typeface="Arial"/>
                          <a:cs typeface="Arial"/>
                        </a:rPr>
                        <a:t>2B :</a:t>
                      </a:r>
                      <a:r>
                        <a:rPr lang="pt-PT" sz="1350" spc="-90" noProof="0">
                          <a:solidFill>
                            <a:srgbClr val="1F1F1F"/>
                          </a:solidFill>
                          <a:latin typeface="Arial Black"/>
                          <a:cs typeface="Arial Black"/>
                        </a:rPr>
                        <a:t>Equipa</a:t>
                      </a:r>
                      <a:r>
                        <a:rPr lang="pt-PT" sz="1350" spc="-155" noProof="0">
                          <a:solidFill>
                            <a:srgbClr val="1F1F1F"/>
                          </a:solidFill>
                          <a:latin typeface="Arial Black"/>
                          <a:cs typeface="Arial Black"/>
                        </a:rPr>
                        <a:t> </a:t>
                      </a:r>
                      <a:r>
                        <a:rPr lang="pt-PT" sz="1350" spc="-135" noProof="0">
                          <a:solidFill>
                            <a:srgbClr val="1F1F1F"/>
                          </a:solidFill>
                          <a:latin typeface="Arial Black"/>
                          <a:cs typeface="Arial Black"/>
                        </a:rPr>
                        <a:t>médica  </a:t>
                      </a:r>
                      <a:r>
                        <a:rPr lang="pt-PT" sz="1350" spc="-125" noProof="0">
                          <a:solidFill>
                            <a:srgbClr val="1F1F1F"/>
                          </a:solidFill>
                          <a:latin typeface="Arial Black"/>
                          <a:cs typeface="Arial Black"/>
                        </a:rPr>
                        <a:t>selecionada</a:t>
                      </a:r>
                      <a:endParaRPr lang="pt-PT" sz="1350" noProof="0">
                        <a:latin typeface="Arial Black"/>
                        <a:cs typeface="Arial Black"/>
                      </a:endParaRPr>
                    </a:p>
                  </a:txBody>
                  <a:tcPr marL="0" marR="0" marT="36830" marB="0">
                    <a:lnL w="76200">
                      <a:solidFill>
                        <a:srgbClr val="E8EAE4"/>
                      </a:solidFill>
                      <a:prstDash val="solid"/>
                    </a:lnL>
                    <a:lnR w="76200">
                      <a:solidFill>
                        <a:srgbClr val="E8EAE4"/>
                      </a:solidFill>
                      <a:prstDash val="solid"/>
                    </a:lnR>
                    <a:lnT w="76200">
                      <a:solidFill>
                        <a:srgbClr val="E8EAE4"/>
                      </a:solidFill>
                      <a:prstDash val="solid"/>
                    </a:lnT>
                    <a:lnB w="76200">
                      <a:solidFill>
                        <a:srgbClr val="E8EAE4"/>
                      </a:solidFill>
                      <a:prstDash val="solid"/>
                    </a:lnB>
                    <a:solidFill>
                      <a:srgbClr val="DDDDDB"/>
                    </a:solidFill>
                  </a:tcPr>
                </a:tc>
                <a:tc gridSpan="2">
                  <a:txBody>
                    <a:bodyPr/>
                    <a:lstStyle/>
                    <a:p>
                      <a:pPr marL="143510" marR="579120">
                        <a:lnSpc>
                          <a:spcPct val="151600"/>
                        </a:lnSpc>
                        <a:spcBef>
                          <a:spcPts val="260"/>
                        </a:spcBef>
                      </a:pPr>
                      <a:r>
                        <a:rPr lang="pt-PT" sz="1200" b="1" spc="-85" noProof="0">
                          <a:solidFill>
                            <a:srgbClr val="1F1F1F"/>
                          </a:solidFill>
                          <a:latin typeface="Arial"/>
                          <a:cs typeface="Arial"/>
                        </a:rPr>
                        <a:t>2B:</a:t>
                      </a:r>
                      <a:r>
                        <a:rPr lang="pt-PT" sz="1200" spc="-85" noProof="0">
                          <a:solidFill>
                            <a:srgbClr val="1F1F1F"/>
                          </a:solidFill>
                          <a:latin typeface="Arial Black"/>
                          <a:cs typeface="Arial Black"/>
                        </a:rPr>
                        <a:t>Administrado </a:t>
                      </a:r>
                      <a:r>
                        <a:rPr lang="pt-PT" sz="1200" spc="-130" noProof="0">
                          <a:solidFill>
                            <a:srgbClr val="1F1F1F"/>
                          </a:solidFill>
                          <a:latin typeface="Arial Black"/>
                          <a:cs typeface="Arial Black"/>
                        </a:rPr>
                        <a:t>a </a:t>
                      </a:r>
                      <a:r>
                        <a:rPr lang="pt-PT" sz="1200" spc="-95" noProof="0">
                          <a:solidFill>
                            <a:srgbClr val="1F1F1F"/>
                          </a:solidFill>
                          <a:latin typeface="Arial Black"/>
                          <a:cs typeface="Arial Black"/>
                        </a:rPr>
                        <a:t>trabalhadores de </a:t>
                      </a:r>
                      <a:r>
                        <a:rPr lang="pt-PT" sz="1200" spc="-110" noProof="0">
                          <a:solidFill>
                            <a:srgbClr val="1F1F1F"/>
                          </a:solidFill>
                          <a:latin typeface="Arial Black"/>
                          <a:cs typeface="Arial Black"/>
                        </a:rPr>
                        <a:t>saúde </a:t>
                      </a:r>
                      <a:r>
                        <a:rPr lang="pt-PT" sz="1200" spc="-114" noProof="0">
                          <a:solidFill>
                            <a:srgbClr val="1F1F1F"/>
                          </a:solidFill>
                          <a:latin typeface="Arial Black"/>
                          <a:cs typeface="Arial Black"/>
                        </a:rPr>
                        <a:t>selecionados </a:t>
                      </a:r>
                      <a:r>
                        <a:rPr lang="pt-PT" sz="1200" spc="-100" noProof="0">
                          <a:solidFill>
                            <a:srgbClr val="1F1F1F"/>
                          </a:solidFill>
                          <a:latin typeface="Arial Black"/>
                          <a:cs typeface="Arial Black"/>
                        </a:rPr>
                        <a:t>aleatoriamente </a:t>
                      </a:r>
                      <a:r>
                        <a:rPr lang="pt-PT" sz="1200" spc="-90" noProof="0">
                          <a:solidFill>
                            <a:srgbClr val="1F1F1F"/>
                          </a:solidFill>
                          <a:latin typeface="Arial Black"/>
                          <a:cs typeface="Arial Black"/>
                        </a:rPr>
                        <a:t>para </a:t>
                      </a:r>
                      <a:r>
                        <a:rPr lang="pt-PT" sz="1200" spc="-80" noProof="0">
                          <a:solidFill>
                            <a:srgbClr val="1F1F1F"/>
                          </a:solidFill>
                          <a:latin typeface="Arial Black"/>
                          <a:cs typeface="Arial Black"/>
                        </a:rPr>
                        <a:t>medir </a:t>
                      </a:r>
                      <a:r>
                        <a:rPr lang="pt-PT" sz="1200" spc="-145" noProof="0">
                          <a:solidFill>
                            <a:srgbClr val="1F1F1F"/>
                          </a:solidFill>
                          <a:latin typeface="Arial Black"/>
                          <a:cs typeface="Arial Black"/>
                        </a:rPr>
                        <a:t>as </a:t>
                      </a:r>
                      <a:r>
                        <a:rPr lang="pt-PT" sz="1200" spc="-140" noProof="0">
                          <a:solidFill>
                            <a:srgbClr val="1F1F1F"/>
                          </a:solidFill>
                          <a:latin typeface="Arial Black"/>
                          <a:cs typeface="Arial Black"/>
                        </a:rPr>
                        <a:t>taxas </a:t>
                      </a:r>
                      <a:r>
                        <a:rPr lang="pt-PT" sz="1200" spc="-95" noProof="0">
                          <a:solidFill>
                            <a:srgbClr val="1F1F1F"/>
                          </a:solidFill>
                          <a:latin typeface="Arial Black"/>
                          <a:cs typeface="Arial Black"/>
                        </a:rPr>
                        <a:t>de  </a:t>
                      </a:r>
                      <a:r>
                        <a:rPr lang="pt-PT" sz="1200" spc="-105" noProof="0">
                          <a:solidFill>
                            <a:srgbClr val="1F1F1F"/>
                          </a:solidFill>
                          <a:latin typeface="Arial Black"/>
                          <a:cs typeface="Arial Black"/>
                        </a:rPr>
                        <a:t>absenteísmo </a:t>
                      </a:r>
                      <a:r>
                        <a:rPr lang="pt-PT" sz="1200" spc="-125" noProof="0">
                          <a:solidFill>
                            <a:srgbClr val="1F1F1F"/>
                          </a:solidFill>
                          <a:latin typeface="Arial Black"/>
                          <a:cs typeface="Arial Black"/>
                        </a:rPr>
                        <a:t>e </a:t>
                      </a:r>
                      <a:r>
                        <a:rPr lang="pt-PT" sz="1200" spc="-114" noProof="0">
                          <a:solidFill>
                            <a:srgbClr val="1F1F1F"/>
                          </a:solidFill>
                          <a:latin typeface="Arial Black"/>
                          <a:cs typeface="Arial Black"/>
                        </a:rPr>
                        <a:t>coletar </a:t>
                      </a:r>
                      <a:r>
                        <a:rPr lang="pt-PT" sz="1200" spc="-100" noProof="0">
                          <a:solidFill>
                            <a:srgbClr val="1F1F1F"/>
                          </a:solidFill>
                          <a:latin typeface="Arial Black"/>
                          <a:cs typeface="Arial Black"/>
                        </a:rPr>
                        <a:t>informações </a:t>
                      </a:r>
                      <a:r>
                        <a:rPr lang="pt-PT" sz="1200" spc="-95" noProof="0">
                          <a:solidFill>
                            <a:srgbClr val="1F1F1F"/>
                          </a:solidFill>
                          <a:latin typeface="Arial Black"/>
                          <a:cs typeface="Arial Black"/>
                        </a:rPr>
                        <a:t>sobre </a:t>
                      </a:r>
                      <a:r>
                        <a:rPr lang="pt-PT" sz="1200" spc="-145" noProof="0">
                          <a:solidFill>
                            <a:srgbClr val="1F1F1F"/>
                          </a:solidFill>
                          <a:latin typeface="Arial Black"/>
                          <a:cs typeface="Arial Black"/>
                        </a:rPr>
                        <a:t>as </a:t>
                      </a:r>
                      <a:r>
                        <a:rPr lang="pt-PT" sz="1200" spc="-130" noProof="0">
                          <a:solidFill>
                            <a:srgbClr val="1F1F1F"/>
                          </a:solidFill>
                          <a:latin typeface="Arial Black"/>
                          <a:cs typeface="Arial Black"/>
                        </a:rPr>
                        <a:t>características </a:t>
                      </a:r>
                      <a:r>
                        <a:rPr lang="pt-PT" sz="1200" spc="-100" noProof="0">
                          <a:solidFill>
                            <a:srgbClr val="1F1F1F"/>
                          </a:solidFill>
                          <a:latin typeface="Arial Black"/>
                          <a:cs typeface="Arial Black"/>
                        </a:rPr>
                        <a:t>dos</a:t>
                      </a:r>
                      <a:r>
                        <a:rPr lang="pt-PT" sz="1200" spc="100" noProof="0">
                          <a:solidFill>
                            <a:srgbClr val="1F1F1F"/>
                          </a:solidFill>
                          <a:latin typeface="Arial Black"/>
                          <a:cs typeface="Arial Black"/>
                        </a:rPr>
                        <a:t> </a:t>
                      </a:r>
                      <a:r>
                        <a:rPr lang="pt-PT" sz="1200" spc="-95" noProof="0">
                          <a:solidFill>
                            <a:srgbClr val="1F1F1F"/>
                          </a:solidFill>
                          <a:latin typeface="Arial Black"/>
                          <a:cs typeface="Arial Black"/>
                        </a:rPr>
                        <a:t>trabalhadores.</a:t>
                      </a:r>
                      <a:endParaRPr lang="pt-PT" sz="1200" noProof="0">
                        <a:latin typeface="Arial Black"/>
                        <a:cs typeface="Arial Black"/>
                      </a:endParaRPr>
                    </a:p>
                  </a:txBody>
                  <a:tcPr marL="0" marR="0" marT="33020" marB="0">
                    <a:lnL w="76200">
                      <a:solidFill>
                        <a:srgbClr val="E8EAE4"/>
                      </a:solidFill>
                      <a:prstDash val="solid"/>
                    </a:lnL>
                    <a:lnR w="76200">
                      <a:solidFill>
                        <a:srgbClr val="E8EAE4"/>
                      </a:solidFill>
                      <a:prstDash val="solid"/>
                    </a:lnR>
                    <a:lnT w="76200">
                      <a:solidFill>
                        <a:srgbClr val="E8EAE4"/>
                      </a:solidFill>
                      <a:prstDash val="solid"/>
                    </a:lnT>
                    <a:lnB w="76200">
                      <a:solidFill>
                        <a:srgbClr val="E8EAE4"/>
                      </a:solidFill>
                      <a:prstDash val="solid"/>
                    </a:lnB>
                    <a:solidFill>
                      <a:srgbClr val="DDDDDB"/>
                    </a:solidFill>
                  </a:tcPr>
                </a:tc>
                <a:tc hMerge="1">
                  <a:txBody>
                    <a:bodyPr/>
                    <a:lstStyle/>
                    <a:p>
                      <a:endParaRPr/>
                    </a:p>
                  </a:txBody>
                  <a:tcPr marL="0" marR="0" marT="0" marB="0"/>
                </a:tc>
                <a:extLst>
                  <a:ext uri="{0D108BD9-81ED-4DB2-BD59-A6C34878D82A}">
                    <a16:rowId xmlns:a16="http://schemas.microsoft.com/office/drawing/2014/main" val="10004"/>
                  </a:ext>
                </a:extLst>
              </a:tr>
              <a:tr h="1047724">
                <a:tc>
                  <a:txBody>
                    <a:bodyPr/>
                    <a:lstStyle/>
                    <a:p>
                      <a:pPr marL="143510" marR="316865">
                        <a:lnSpc>
                          <a:spcPct val="104299"/>
                        </a:lnSpc>
                        <a:spcBef>
                          <a:spcPts val="540"/>
                        </a:spcBef>
                      </a:pPr>
                      <a:r>
                        <a:rPr lang="pt-PT" sz="1500" b="1" spc="15" noProof="0">
                          <a:solidFill>
                            <a:srgbClr val="E7EAE5"/>
                          </a:solidFill>
                          <a:latin typeface="Arial"/>
                          <a:cs typeface="Arial"/>
                        </a:rPr>
                        <a:t>3. </a:t>
                      </a:r>
                      <a:r>
                        <a:rPr lang="pt-PT" sz="1500" b="1" spc="20" noProof="0">
                          <a:solidFill>
                            <a:srgbClr val="E7EAE5"/>
                          </a:solidFill>
                          <a:latin typeface="Arial"/>
                          <a:cs typeface="Arial"/>
                        </a:rPr>
                        <a:t>Avaliação</a:t>
                      </a:r>
                      <a:r>
                        <a:rPr lang="pt-PT" sz="1500" b="1" spc="-130" noProof="0">
                          <a:solidFill>
                            <a:srgbClr val="E7EAE5"/>
                          </a:solidFill>
                          <a:latin typeface="Arial"/>
                          <a:cs typeface="Arial"/>
                        </a:rPr>
                        <a:t> </a:t>
                      </a:r>
                      <a:r>
                        <a:rPr lang="pt-PT" sz="1500" b="1" spc="40" noProof="0">
                          <a:solidFill>
                            <a:srgbClr val="E7EAE5"/>
                          </a:solidFill>
                          <a:latin typeface="Arial"/>
                          <a:cs typeface="Arial"/>
                        </a:rPr>
                        <a:t>de  </a:t>
                      </a:r>
                      <a:r>
                        <a:rPr lang="pt-PT" sz="1600" b="1" spc="75" noProof="0">
                          <a:solidFill>
                            <a:srgbClr val="E7EAE5"/>
                          </a:solidFill>
                          <a:latin typeface="Arial"/>
                          <a:cs typeface="Arial"/>
                        </a:rPr>
                        <a:t>a  </a:t>
                      </a:r>
                      <a:r>
                        <a:rPr lang="pt-PT" sz="1500" b="1" spc="45" noProof="0">
                          <a:solidFill>
                            <a:srgbClr val="E7EAE5"/>
                          </a:solidFill>
                          <a:latin typeface="Arial"/>
                          <a:cs typeface="Arial"/>
                        </a:rPr>
                        <a:t>conhecimento  </a:t>
                      </a:r>
                      <a:r>
                        <a:rPr lang="pt-PT" sz="1500" b="1" spc="10" noProof="0">
                          <a:solidFill>
                            <a:srgbClr val="E7EAE5"/>
                          </a:solidFill>
                          <a:latin typeface="Arial"/>
                          <a:cs typeface="Arial"/>
                        </a:rPr>
                        <a:t>clínico</a:t>
                      </a:r>
                      <a:endParaRPr lang="pt-PT" sz="1500" noProof="0">
                        <a:latin typeface="Arial"/>
                        <a:cs typeface="Arial"/>
                      </a:endParaRPr>
                    </a:p>
                  </a:txBody>
                  <a:tcPr marL="0" marR="0" marT="68580" marB="0">
                    <a:lnL w="76200">
                      <a:solidFill>
                        <a:srgbClr val="E8EAE4"/>
                      </a:solidFill>
                      <a:prstDash val="solid"/>
                    </a:lnL>
                    <a:lnR w="76200">
                      <a:solidFill>
                        <a:srgbClr val="E8EAE4"/>
                      </a:solidFill>
                      <a:prstDash val="solid"/>
                    </a:lnR>
                    <a:lnT w="76200">
                      <a:solidFill>
                        <a:srgbClr val="E8EAE4"/>
                      </a:solidFill>
                      <a:prstDash val="solid"/>
                    </a:lnT>
                    <a:lnB w="76200">
                      <a:solidFill>
                        <a:srgbClr val="E8EAE4"/>
                      </a:solidFill>
                      <a:prstDash val="solid"/>
                    </a:lnB>
                    <a:solidFill>
                      <a:srgbClr val="9FB8B9"/>
                    </a:solidFill>
                  </a:tcPr>
                </a:tc>
                <a:tc>
                  <a:txBody>
                    <a:bodyPr/>
                    <a:lstStyle/>
                    <a:p>
                      <a:pPr marL="143510">
                        <a:lnSpc>
                          <a:spcPct val="100000"/>
                        </a:lnSpc>
                        <a:spcBef>
                          <a:spcPts val="855"/>
                        </a:spcBef>
                      </a:pPr>
                      <a:r>
                        <a:rPr lang="pt-PT" sz="1350" spc="-114" noProof="0">
                          <a:solidFill>
                            <a:srgbClr val="1F1F1F"/>
                          </a:solidFill>
                          <a:latin typeface="Arial Black"/>
                          <a:cs typeface="Arial Black"/>
                        </a:rPr>
                        <a:t>Equipa</a:t>
                      </a:r>
                      <a:r>
                        <a:rPr lang="pt-PT" sz="1350" spc="-105" noProof="0">
                          <a:solidFill>
                            <a:srgbClr val="1F1F1F"/>
                          </a:solidFill>
                          <a:latin typeface="Arial Black"/>
                          <a:cs typeface="Arial Black"/>
                        </a:rPr>
                        <a:t> </a:t>
                      </a:r>
                      <a:r>
                        <a:rPr lang="pt-PT" sz="1350" spc="-135" noProof="0">
                          <a:solidFill>
                            <a:srgbClr val="1F1F1F"/>
                          </a:solidFill>
                          <a:latin typeface="Arial Black"/>
                          <a:cs typeface="Arial Black"/>
                        </a:rPr>
                        <a:t>médica</a:t>
                      </a:r>
                      <a:endParaRPr lang="pt-PT" sz="1350" noProof="0">
                        <a:latin typeface="Arial Black"/>
                        <a:cs typeface="Arial Black"/>
                      </a:endParaRPr>
                    </a:p>
                  </a:txBody>
                  <a:tcPr marL="0" marR="0" marT="108585" marB="0">
                    <a:lnL w="76200">
                      <a:solidFill>
                        <a:srgbClr val="E8EAE4"/>
                      </a:solidFill>
                      <a:prstDash val="solid"/>
                    </a:lnL>
                    <a:lnR w="76200">
                      <a:solidFill>
                        <a:srgbClr val="E8EAE4"/>
                      </a:solidFill>
                      <a:prstDash val="solid"/>
                    </a:lnR>
                    <a:lnT w="76200">
                      <a:solidFill>
                        <a:srgbClr val="E8EAE4"/>
                      </a:solidFill>
                      <a:prstDash val="solid"/>
                    </a:lnT>
                    <a:lnB w="76200">
                      <a:solidFill>
                        <a:srgbClr val="E8EAE4"/>
                      </a:solidFill>
                      <a:prstDash val="solid"/>
                    </a:lnB>
                    <a:solidFill>
                      <a:srgbClr val="D9E2E2"/>
                    </a:solidFill>
                  </a:tcPr>
                </a:tc>
                <a:tc gridSpan="2">
                  <a:txBody>
                    <a:bodyPr/>
                    <a:lstStyle/>
                    <a:p>
                      <a:pPr marL="143510" marR="480695">
                        <a:lnSpc>
                          <a:spcPct val="134800"/>
                        </a:lnSpc>
                        <a:spcBef>
                          <a:spcPts val="290"/>
                        </a:spcBef>
                      </a:pPr>
                      <a:r>
                        <a:rPr lang="pt-PT" sz="1350" spc="-105" noProof="0">
                          <a:solidFill>
                            <a:srgbClr val="1F1F1F"/>
                          </a:solidFill>
                          <a:latin typeface="Arial Black"/>
                          <a:cs typeface="Arial Black"/>
                        </a:rPr>
                        <a:t>Administrado </a:t>
                      </a:r>
                      <a:r>
                        <a:rPr lang="pt-PT" sz="1350" spc="-114" noProof="0">
                          <a:solidFill>
                            <a:srgbClr val="1F1F1F"/>
                          </a:solidFill>
                          <a:latin typeface="Arial Black"/>
                          <a:cs typeface="Arial Black"/>
                        </a:rPr>
                        <a:t>ao </a:t>
                      </a:r>
                      <a:r>
                        <a:rPr lang="pt-PT" sz="1350" spc="-130" noProof="0">
                          <a:solidFill>
                            <a:srgbClr val="1F1F1F"/>
                          </a:solidFill>
                          <a:latin typeface="Arial Black"/>
                          <a:cs typeface="Arial Black"/>
                        </a:rPr>
                        <a:t>pessoal </a:t>
                      </a:r>
                      <a:r>
                        <a:rPr lang="pt-PT" sz="1350" spc="-125" noProof="0">
                          <a:solidFill>
                            <a:srgbClr val="1F1F1F"/>
                          </a:solidFill>
                          <a:latin typeface="Arial Black"/>
                          <a:cs typeface="Arial Black"/>
                        </a:rPr>
                        <a:t>médico </a:t>
                      </a:r>
                      <a:r>
                        <a:rPr lang="pt-PT" sz="1350" spc="-95" noProof="0">
                          <a:solidFill>
                            <a:srgbClr val="1F1F1F"/>
                          </a:solidFill>
                          <a:latin typeface="Arial Black"/>
                          <a:cs typeface="Arial Black"/>
                        </a:rPr>
                        <a:t>que </a:t>
                      </a:r>
                      <a:r>
                        <a:rPr lang="pt-PT" sz="1350" spc="-114" noProof="0">
                          <a:solidFill>
                            <a:srgbClr val="1F1F1F"/>
                          </a:solidFill>
                          <a:latin typeface="Arial Black"/>
                          <a:cs typeface="Arial Black"/>
                        </a:rPr>
                        <a:t>trata </a:t>
                      </a:r>
                      <a:r>
                        <a:rPr lang="pt-PT" sz="1350" spc="-100" noProof="0">
                          <a:solidFill>
                            <a:srgbClr val="1F1F1F"/>
                          </a:solidFill>
                          <a:latin typeface="Arial Black"/>
                          <a:cs typeface="Arial Black"/>
                        </a:rPr>
                        <a:t>regularmente </a:t>
                      </a:r>
                      <a:r>
                        <a:rPr lang="pt-PT" sz="1350" spc="-135" noProof="0">
                          <a:solidFill>
                            <a:srgbClr val="1F1F1F"/>
                          </a:solidFill>
                          <a:latin typeface="Arial Black"/>
                          <a:cs typeface="Arial Black"/>
                        </a:rPr>
                        <a:t>os pacientes </a:t>
                      </a:r>
                      <a:r>
                        <a:rPr lang="pt-PT" sz="1350" spc="-100" noProof="0">
                          <a:solidFill>
                            <a:srgbClr val="1F1F1F"/>
                          </a:solidFill>
                          <a:latin typeface="Arial Black"/>
                          <a:cs typeface="Arial Black"/>
                        </a:rPr>
                        <a:t>para </a:t>
                      </a:r>
                      <a:r>
                        <a:rPr lang="pt-PT" sz="1350" spc="-120" noProof="0">
                          <a:solidFill>
                            <a:srgbClr val="1F1F1F"/>
                          </a:solidFill>
                          <a:latin typeface="Arial Black"/>
                          <a:cs typeface="Arial Black"/>
                        </a:rPr>
                        <a:t>avaliar </a:t>
                      </a:r>
                      <a:r>
                        <a:rPr lang="pt-PT" sz="1350" spc="-130" noProof="0">
                          <a:solidFill>
                            <a:srgbClr val="1F1F1F"/>
                          </a:solidFill>
                          <a:latin typeface="Arial Black"/>
                          <a:cs typeface="Arial Black"/>
                        </a:rPr>
                        <a:t>sua  </a:t>
                      </a:r>
                      <a:r>
                        <a:rPr lang="pt-PT" sz="1350" spc="-135" noProof="0">
                          <a:solidFill>
                            <a:srgbClr val="1F1F1F"/>
                          </a:solidFill>
                          <a:latin typeface="Arial Black"/>
                          <a:cs typeface="Arial Black"/>
                        </a:rPr>
                        <a:t>competência </a:t>
                      </a:r>
                      <a:r>
                        <a:rPr lang="pt-PT" sz="1350" spc="-75" noProof="0">
                          <a:solidFill>
                            <a:srgbClr val="1F1F1F"/>
                          </a:solidFill>
                          <a:latin typeface="Arial Black"/>
                          <a:cs typeface="Arial Black"/>
                        </a:rPr>
                        <a:t>no </a:t>
                      </a:r>
                      <a:r>
                        <a:rPr lang="pt-PT" sz="1350" spc="-114" noProof="0">
                          <a:solidFill>
                            <a:srgbClr val="1F1F1F"/>
                          </a:solidFill>
                          <a:latin typeface="Arial Black"/>
                          <a:cs typeface="Arial Black"/>
                        </a:rPr>
                        <a:t>diagnóstico </a:t>
                      </a:r>
                      <a:r>
                        <a:rPr lang="pt-PT" sz="1350" spc="-140" noProof="0">
                          <a:solidFill>
                            <a:srgbClr val="1F1F1F"/>
                          </a:solidFill>
                          <a:latin typeface="Arial Black"/>
                          <a:cs typeface="Arial Black"/>
                        </a:rPr>
                        <a:t>e </a:t>
                      </a:r>
                      <a:r>
                        <a:rPr lang="pt-PT" sz="1350" spc="-105" noProof="0">
                          <a:solidFill>
                            <a:srgbClr val="1F1F1F"/>
                          </a:solidFill>
                          <a:latin typeface="Arial Black"/>
                          <a:cs typeface="Arial Black"/>
                        </a:rPr>
                        <a:t>tratamento de </a:t>
                      </a:r>
                      <a:r>
                        <a:rPr lang="pt-PT" sz="1350" spc="-110" noProof="0">
                          <a:solidFill>
                            <a:srgbClr val="1F1F1F"/>
                          </a:solidFill>
                          <a:latin typeface="Arial Black"/>
                          <a:cs typeface="Arial Black"/>
                        </a:rPr>
                        <a:t>patologias </a:t>
                      </a:r>
                      <a:r>
                        <a:rPr lang="pt-PT" sz="1350" spc="-120" noProof="0">
                          <a:solidFill>
                            <a:srgbClr val="1F1F1F"/>
                          </a:solidFill>
                          <a:latin typeface="Arial Black"/>
                          <a:cs typeface="Arial Black"/>
                        </a:rPr>
                        <a:t>comuns. </a:t>
                      </a:r>
                      <a:r>
                        <a:rPr lang="pt-PT" sz="1350" spc="-225" noProof="0">
                          <a:solidFill>
                            <a:srgbClr val="1F1F1F"/>
                          </a:solidFill>
                          <a:latin typeface="Arial Black"/>
                          <a:cs typeface="Arial Black"/>
                        </a:rPr>
                        <a:t>É </a:t>
                      </a:r>
                      <a:r>
                        <a:rPr lang="pt-PT" sz="1350" spc="-100" noProof="0">
                          <a:solidFill>
                            <a:srgbClr val="1F1F1F"/>
                          </a:solidFill>
                          <a:latin typeface="Arial Black"/>
                          <a:cs typeface="Arial Black"/>
                        </a:rPr>
                        <a:t>feito </a:t>
                      </a:r>
                      <a:r>
                        <a:rPr lang="pt-PT" sz="1350" spc="-105" noProof="0">
                          <a:solidFill>
                            <a:srgbClr val="1F1F1F"/>
                          </a:solidFill>
                          <a:latin typeface="Arial Black"/>
                          <a:cs typeface="Arial Black"/>
                        </a:rPr>
                        <a:t>usando  </a:t>
                      </a:r>
                      <a:r>
                        <a:rPr lang="pt-PT" sz="1350" spc="-130" noProof="0">
                          <a:latin typeface="Arial Black"/>
                          <a:cs typeface="Arial Black"/>
                        </a:rPr>
                        <a:t>tópicos </a:t>
                      </a:r>
                      <a:r>
                        <a:rPr lang="pt-PT" sz="1350" spc="-105" noProof="0">
                          <a:latin typeface="Arial Black"/>
                          <a:cs typeface="Arial Black"/>
                        </a:rPr>
                        <a:t>de </a:t>
                      </a:r>
                      <a:r>
                        <a:rPr lang="pt-PT" sz="1350" spc="-130" noProof="0">
                          <a:latin typeface="Arial Black"/>
                          <a:cs typeface="Arial Black"/>
                        </a:rPr>
                        <a:t>simulação</a:t>
                      </a:r>
                      <a:r>
                        <a:rPr lang="pt-PT" sz="1350" spc="-70" noProof="0">
                          <a:latin typeface="Arial Black"/>
                          <a:cs typeface="Arial Black"/>
                        </a:rPr>
                        <a:t> </a:t>
                      </a:r>
                      <a:r>
                        <a:rPr lang="pt-PT" sz="1350" spc="-140" noProof="0">
                          <a:latin typeface="Arial Black"/>
                          <a:cs typeface="Arial Black"/>
                        </a:rPr>
                        <a:t>clínica</a:t>
                      </a:r>
                      <a:r>
                        <a:rPr lang="pt-PT" sz="1350" spc="-140" noProof="0">
                          <a:solidFill>
                            <a:srgbClr val="1F1F1F"/>
                          </a:solidFill>
                          <a:latin typeface="Arial Black"/>
                          <a:cs typeface="Arial Black"/>
                        </a:rPr>
                        <a:t>.</a:t>
                      </a:r>
                      <a:endParaRPr lang="pt-PT" sz="1350" noProof="0">
                        <a:latin typeface="Arial Black"/>
                        <a:cs typeface="Arial Black"/>
                      </a:endParaRPr>
                    </a:p>
                  </a:txBody>
                  <a:tcPr marL="0" marR="0" marT="36830" marB="0">
                    <a:lnL w="76200">
                      <a:solidFill>
                        <a:srgbClr val="E8EAE4"/>
                      </a:solidFill>
                      <a:prstDash val="solid"/>
                    </a:lnL>
                    <a:lnR w="76200">
                      <a:solidFill>
                        <a:srgbClr val="E8EAE4"/>
                      </a:solidFill>
                      <a:prstDash val="solid"/>
                    </a:lnR>
                    <a:lnT w="76200">
                      <a:solidFill>
                        <a:srgbClr val="E8EAE4"/>
                      </a:solidFill>
                      <a:prstDash val="solid"/>
                    </a:lnT>
                    <a:lnB w="76200">
                      <a:solidFill>
                        <a:srgbClr val="E8EAE4"/>
                      </a:solidFill>
                      <a:prstDash val="solid"/>
                    </a:lnB>
                    <a:solidFill>
                      <a:srgbClr val="D9E2E2"/>
                    </a:solidFill>
                  </a:tcPr>
                </a:tc>
                <a:tc hMerge="1">
                  <a:txBody>
                    <a:bodyPr/>
                    <a:lstStyle/>
                    <a:p>
                      <a:endParaRPr/>
                    </a:p>
                  </a:txBody>
                  <a:tcPr marL="0" marR="0" marT="0" marB="0"/>
                </a:tc>
                <a:extLst>
                  <a:ext uri="{0D108BD9-81ED-4DB2-BD59-A6C34878D82A}">
                    <a16:rowId xmlns:a16="http://schemas.microsoft.com/office/drawing/2014/main" val="10005"/>
                  </a:ext>
                </a:extLst>
              </a:tr>
              <a:tr h="886592">
                <a:tc>
                  <a:txBody>
                    <a:bodyPr/>
                    <a:lstStyle/>
                    <a:p>
                      <a:pPr marL="143510" marR="396240">
                        <a:lnSpc>
                          <a:spcPct val="106600"/>
                        </a:lnSpc>
                        <a:spcBef>
                          <a:spcPts val="500"/>
                        </a:spcBef>
                      </a:pPr>
                      <a:r>
                        <a:rPr lang="pt-PT" sz="1500" b="1" spc="15" noProof="0" dirty="0">
                          <a:solidFill>
                            <a:srgbClr val="E7EAE5"/>
                          </a:solidFill>
                          <a:latin typeface="Arial"/>
                          <a:cs typeface="Arial"/>
                        </a:rPr>
                        <a:t>4. </a:t>
                      </a:r>
                      <a:r>
                        <a:rPr lang="pt-PT" sz="1500" b="1" spc="5" noProof="0" dirty="0">
                          <a:solidFill>
                            <a:srgbClr val="E7EAE5"/>
                          </a:solidFill>
                          <a:latin typeface="Arial"/>
                          <a:cs typeface="Arial"/>
                        </a:rPr>
                        <a:t>Finanças</a:t>
                      </a:r>
                      <a:r>
                        <a:rPr lang="pt-PT" sz="1500" b="1" spc="-130" noProof="0" dirty="0">
                          <a:solidFill>
                            <a:srgbClr val="E7EAE5"/>
                          </a:solidFill>
                          <a:latin typeface="Arial"/>
                          <a:cs typeface="Arial"/>
                        </a:rPr>
                        <a:t> </a:t>
                      </a:r>
                      <a:r>
                        <a:rPr lang="pt-PT" sz="1500" b="1" spc="50" noProof="0" dirty="0">
                          <a:solidFill>
                            <a:srgbClr val="E7EAE5"/>
                          </a:solidFill>
                          <a:latin typeface="Arial"/>
                          <a:cs typeface="Arial"/>
                        </a:rPr>
                        <a:t>da  </a:t>
                      </a:r>
                      <a:r>
                        <a:rPr lang="pt-PT" sz="1500" b="1" spc="35" noProof="0" dirty="0">
                          <a:solidFill>
                            <a:srgbClr val="E7EAE5"/>
                          </a:solidFill>
                          <a:latin typeface="Arial"/>
                          <a:cs typeface="Arial"/>
                        </a:rPr>
                        <a:t>instalação</a:t>
                      </a:r>
                      <a:endParaRPr lang="pt-PT" sz="1500" noProof="0" dirty="0">
                        <a:latin typeface="Arial"/>
                        <a:cs typeface="Arial"/>
                      </a:endParaRPr>
                    </a:p>
                  </a:txBody>
                  <a:tcPr marL="0" marR="0" marT="63500" marB="0">
                    <a:lnL w="76200">
                      <a:solidFill>
                        <a:srgbClr val="E8EAE4"/>
                      </a:solidFill>
                      <a:prstDash val="solid"/>
                    </a:lnL>
                    <a:lnR w="76200">
                      <a:solidFill>
                        <a:srgbClr val="E8EAE4"/>
                      </a:solidFill>
                      <a:prstDash val="solid"/>
                    </a:lnR>
                    <a:lnT w="76200">
                      <a:solidFill>
                        <a:srgbClr val="E8EAE4"/>
                      </a:solidFill>
                      <a:prstDash val="solid"/>
                    </a:lnT>
                    <a:lnB w="76200">
                      <a:solidFill>
                        <a:srgbClr val="E8EAE4"/>
                      </a:solidFill>
                      <a:prstDash val="solid"/>
                    </a:lnB>
                    <a:solidFill>
                      <a:srgbClr val="ADAB83"/>
                    </a:solidFill>
                  </a:tcPr>
                </a:tc>
                <a:tc>
                  <a:txBody>
                    <a:bodyPr/>
                    <a:lstStyle/>
                    <a:p>
                      <a:pPr marL="143510" marR="190500">
                        <a:lnSpc>
                          <a:spcPct val="142100"/>
                        </a:lnSpc>
                        <a:spcBef>
                          <a:spcPts val="170"/>
                        </a:spcBef>
                      </a:pPr>
                      <a:r>
                        <a:rPr lang="pt-PT" sz="1350" spc="-85" noProof="0" dirty="0">
                          <a:solidFill>
                            <a:srgbClr val="1F1F1F"/>
                          </a:solidFill>
                          <a:latin typeface="Arial Black"/>
                          <a:cs typeface="Arial Black"/>
                        </a:rPr>
                        <a:t>Diretor da </a:t>
                      </a:r>
                      <a:r>
                        <a:rPr lang="pt-PT" sz="1350" spc="-140" noProof="0" dirty="0">
                          <a:solidFill>
                            <a:srgbClr val="1F1F1F"/>
                          </a:solidFill>
                          <a:latin typeface="Arial Black"/>
                          <a:cs typeface="Arial Black"/>
                        </a:rPr>
                        <a:t>unidade </a:t>
                      </a:r>
                      <a:r>
                        <a:rPr lang="pt-PT" sz="1350" spc="-135" noProof="0" dirty="0">
                          <a:solidFill>
                            <a:srgbClr val="1F1F1F"/>
                          </a:solidFill>
                          <a:latin typeface="Arial Black"/>
                          <a:cs typeface="Arial Black"/>
                        </a:rPr>
                        <a:t>sanitaria </a:t>
                      </a:r>
                      <a:r>
                        <a:rPr lang="pt-PT" sz="1300" spc="-135" noProof="0" dirty="0">
                          <a:solidFill>
                            <a:srgbClr val="1F1F1F"/>
                          </a:solidFill>
                          <a:latin typeface="Arial Black"/>
                          <a:cs typeface="Arial Black"/>
                        </a:rPr>
                        <a:t>e  </a:t>
                      </a:r>
                      <a:r>
                        <a:rPr lang="pt-PT" sz="1200" spc="-95" noProof="0" dirty="0">
                          <a:solidFill>
                            <a:srgbClr val="1F1F1F"/>
                          </a:solidFill>
                          <a:latin typeface="Arial Black"/>
                          <a:cs typeface="Arial Black"/>
                        </a:rPr>
                        <a:t>financeiro </a:t>
                      </a:r>
                      <a:r>
                        <a:rPr lang="pt-PT" sz="1200" spc="-130" noProof="0" dirty="0">
                          <a:solidFill>
                            <a:srgbClr val="1F1F1F"/>
                          </a:solidFill>
                          <a:latin typeface="Arial Black"/>
                          <a:cs typeface="Arial Black"/>
                        </a:rPr>
                        <a:t>(se</a:t>
                      </a:r>
                      <a:r>
                        <a:rPr lang="pt-PT" sz="1200" spc="-150" noProof="0" dirty="0">
                          <a:solidFill>
                            <a:srgbClr val="1F1F1F"/>
                          </a:solidFill>
                          <a:latin typeface="Arial Black"/>
                          <a:cs typeface="Arial Black"/>
                        </a:rPr>
                        <a:t> </a:t>
                      </a:r>
                      <a:r>
                        <a:rPr lang="pt-PT" sz="1200" spc="-120" noProof="0" dirty="0">
                          <a:solidFill>
                            <a:srgbClr val="1F1F1F"/>
                          </a:solidFill>
                          <a:latin typeface="Arial Black"/>
                          <a:cs typeface="Arial Black"/>
                        </a:rPr>
                        <a:t>aplicável)</a:t>
                      </a:r>
                      <a:endParaRPr lang="pt-PT" sz="1200" noProof="0" dirty="0">
                        <a:latin typeface="Arial Black"/>
                        <a:cs typeface="Arial Black"/>
                      </a:endParaRPr>
                    </a:p>
                  </a:txBody>
                  <a:tcPr marL="0" marR="0" marT="21590" marB="0">
                    <a:lnL w="76200">
                      <a:solidFill>
                        <a:srgbClr val="E8EAE4"/>
                      </a:solidFill>
                      <a:prstDash val="solid"/>
                    </a:lnL>
                    <a:lnR w="76200">
                      <a:solidFill>
                        <a:srgbClr val="E8EAE4"/>
                      </a:solidFill>
                      <a:prstDash val="solid"/>
                    </a:lnR>
                    <a:lnT w="76200">
                      <a:solidFill>
                        <a:srgbClr val="E8EAE4"/>
                      </a:solidFill>
                      <a:prstDash val="solid"/>
                    </a:lnT>
                    <a:lnB w="76200">
                      <a:solidFill>
                        <a:srgbClr val="E8EAE4"/>
                      </a:solidFill>
                      <a:prstDash val="solid"/>
                    </a:lnB>
                    <a:solidFill>
                      <a:srgbClr val="DFDDCD"/>
                    </a:solidFill>
                  </a:tcPr>
                </a:tc>
                <a:tc gridSpan="2">
                  <a:txBody>
                    <a:bodyPr/>
                    <a:lstStyle/>
                    <a:p>
                      <a:pPr marL="143510" marR="277495">
                        <a:lnSpc>
                          <a:spcPct val="100000"/>
                        </a:lnSpc>
                        <a:spcBef>
                          <a:spcPts val="855"/>
                        </a:spcBef>
                      </a:pPr>
                      <a:r>
                        <a:rPr lang="pt-PT" sz="1350" spc="-110" noProof="0" dirty="0">
                          <a:solidFill>
                            <a:srgbClr val="1F1F1F"/>
                          </a:solidFill>
                          <a:latin typeface="Arial Black"/>
                          <a:cs typeface="Arial Black"/>
                        </a:rPr>
                        <a:t>Informações </a:t>
                      </a:r>
                      <a:r>
                        <a:rPr lang="pt-PT" sz="1350" spc="-105" noProof="0" dirty="0">
                          <a:solidFill>
                            <a:srgbClr val="1F1F1F"/>
                          </a:solidFill>
                          <a:latin typeface="Arial Black"/>
                          <a:cs typeface="Arial Black"/>
                        </a:rPr>
                        <a:t>sobre </a:t>
                      </a:r>
                      <a:r>
                        <a:rPr lang="pt-PT" sz="1350" spc="-135" noProof="0" dirty="0">
                          <a:solidFill>
                            <a:srgbClr val="1F1F1F"/>
                          </a:solidFill>
                          <a:latin typeface="Arial Black"/>
                          <a:cs typeface="Arial Black"/>
                        </a:rPr>
                        <a:t>os </a:t>
                      </a:r>
                      <a:r>
                        <a:rPr lang="pt-PT" sz="1350" spc="-125" noProof="0" dirty="0">
                          <a:solidFill>
                            <a:srgbClr val="1F1F1F"/>
                          </a:solidFill>
                          <a:latin typeface="Arial Black"/>
                          <a:cs typeface="Arial Black"/>
                        </a:rPr>
                        <a:t>recursos </a:t>
                      </a:r>
                      <a:r>
                        <a:rPr lang="pt-PT" sz="1350" spc="-114" noProof="0" dirty="0">
                          <a:solidFill>
                            <a:srgbClr val="1F1F1F"/>
                          </a:solidFill>
                          <a:latin typeface="Arial Black"/>
                          <a:cs typeface="Arial Black"/>
                        </a:rPr>
                        <a:t>financeiros, </a:t>
                      </a:r>
                      <a:r>
                        <a:rPr lang="pt-PT" sz="1350" spc="-125" noProof="0" dirty="0">
                          <a:solidFill>
                            <a:srgbClr val="1F1F1F"/>
                          </a:solidFill>
                          <a:latin typeface="Arial Black"/>
                          <a:cs typeface="Arial Black"/>
                        </a:rPr>
                        <a:t>gestão </a:t>
                      </a:r>
                      <a:r>
                        <a:rPr lang="pt-PT" sz="1350" spc="-140" noProof="0" dirty="0">
                          <a:solidFill>
                            <a:srgbClr val="1F1F1F"/>
                          </a:solidFill>
                          <a:latin typeface="Arial Black"/>
                          <a:cs typeface="Arial Black"/>
                        </a:rPr>
                        <a:t>e </a:t>
                      </a:r>
                      <a:r>
                        <a:rPr lang="pt-PT" sz="1350" spc="-114" noProof="0" dirty="0">
                          <a:solidFill>
                            <a:srgbClr val="1F1F1F"/>
                          </a:solidFill>
                          <a:latin typeface="Arial Black"/>
                          <a:cs typeface="Arial Black"/>
                        </a:rPr>
                        <a:t>governanção </a:t>
                      </a:r>
                      <a:r>
                        <a:rPr lang="pt-PT" sz="1350" spc="-110" noProof="0" dirty="0">
                          <a:solidFill>
                            <a:srgbClr val="1F1F1F"/>
                          </a:solidFill>
                          <a:latin typeface="Arial Black"/>
                          <a:cs typeface="Arial Black"/>
                        </a:rPr>
                        <a:t>da</a:t>
                      </a:r>
                      <a:r>
                        <a:rPr lang="pt-PT" sz="1350" spc="90" noProof="0" dirty="0">
                          <a:solidFill>
                            <a:srgbClr val="1F1F1F"/>
                          </a:solidFill>
                          <a:latin typeface="Arial Black"/>
                          <a:cs typeface="Arial Black"/>
                        </a:rPr>
                        <a:t> </a:t>
                      </a:r>
                      <a:r>
                        <a:rPr lang="pt-PT" sz="1200" spc="-135" noProof="0" dirty="0">
                          <a:solidFill>
                            <a:srgbClr val="1F1F1F"/>
                          </a:solidFill>
                          <a:latin typeface="Arial Black"/>
                          <a:cs typeface="Arial Black"/>
                        </a:rPr>
                        <a:t>unidade sanitária </a:t>
                      </a:r>
                      <a:r>
                        <a:rPr lang="pt-PT" sz="1350" spc="-130" noProof="0" dirty="0">
                          <a:solidFill>
                            <a:srgbClr val="1F1F1F"/>
                          </a:solidFill>
                          <a:latin typeface="Arial Black"/>
                          <a:cs typeface="Arial Black"/>
                        </a:rPr>
                        <a:t>.</a:t>
                      </a:r>
                      <a:endParaRPr lang="pt-PT" sz="1350" noProof="0" dirty="0">
                        <a:latin typeface="Arial Black"/>
                        <a:cs typeface="Arial Black"/>
                      </a:endParaRPr>
                    </a:p>
                  </a:txBody>
                  <a:tcPr marL="0" marR="0" marT="108585" marB="0">
                    <a:lnL w="76200">
                      <a:solidFill>
                        <a:srgbClr val="E8EAE4"/>
                      </a:solidFill>
                      <a:prstDash val="solid"/>
                    </a:lnL>
                    <a:lnR w="76200">
                      <a:solidFill>
                        <a:srgbClr val="E8EAE4"/>
                      </a:solidFill>
                      <a:prstDash val="solid"/>
                    </a:lnR>
                    <a:lnT w="76200">
                      <a:solidFill>
                        <a:srgbClr val="E8EAE4"/>
                      </a:solidFill>
                      <a:prstDash val="solid"/>
                    </a:lnT>
                    <a:lnB w="76200">
                      <a:solidFill>
                        <a:srgbClr val="E8EAE4"/>
                      </a:solidFill>
                      <a:prstDash val="solid"/>
                    </a:lnB>
                    <a:solidFill>
                      <a:srgbClr val="DFDDCD"/>
                    </a:solidFill>
                  </a:tcPr>
                </a:tc>
                <a:tc hMerge="1">
                  <a:txBody>
                    <a:bodyPr/>
                    <a:lstStyle/>
                    <a:p>
                      <a:endParaRPr/>
                    </a:p>
                  </a:txBody>
                  <a:tcPr marL="0" marR="0" marT="0" marB="0"/>
                </a:tc>
                <a:extLst>
                  <a:ext uri="{0D108BD9-81ED-4DB2-BD59-A6C34878D82A}">
                    <a16:rowId xmlns:a16="http://schemas.microsoft.com/office/drawing/2014/main" val="10006"/>
                  </a:ext>
                </a:extLst>
              </a:tr>
            </a:tbl>
          </a:graphicData>
        </a:graphic>
      </p:graphicFrame>
      <p:sp>
        <p:nvSpPr>
          <p:cNvPr id="3" name="object 3"/>
          <p:cNvSpPr txBox="1"/>
          <p:nvPr/>
        </p:nvSpPr>
        <p:spPr>
          <a:xfrm>
            <a:off x="353261" y="205771"/>
            <a:ext cx="3328035" cy="177800"/>
          </a:xfrm>
          <a:prstGeom prst="rect">
            <a:avLst/>
          </a:prstGeom>
        </p:spPr>
        <p:txBody>
          <a:bodyPr vert="horz" wrap="square" lIns="0" tIns="12700" rIns="0" bIns="0" rtlCol="0">
            <a:spAutoFit/>
          </a:bodyPr>
          <a:lstStyle/>
          <a:p>
            <a:pPr marL="12700">
              <a:lnSpc>
                <a:spcPct val="100000"/>
              </a:lnSpc>
              <a:spcBef>
                <a:spcPts val="100"/>
              </a:spcBef>
            </a:pPr>
            <a:r>
              <a:rPr sz="1000" spc="-95" dirty="0">
                <a:solidFill>
                  <a:srgbClr val="7F7F7F"/>
                </a:solidFill>
                <a:latin typeface="Arial Black"/>
                <a:cs typeface="Arial Black"/>
              </a:rPr>
              <a:t>3.</a:t>
            </a:r>
            <a:r>
              <a:rPr sz="1000" spc="-95" dirty="0">
                <a:solidFill>
                  <a:srgbClr val="3F4B59"/>
                </a:solidFill>
                <a:latin typeface="Arial Black"/>
                <a:cs typeface="Arial Black"/>
              </a:rPr>
              <a:t>Resultados: mudanças </a:t>
            </a:r>
            <a:r>
              <a:rPr sz="1000" spc="-60" dirty="0">
                <a:solidFill>
                  <a:srgbClr val="3F4B59"/>
                </a:solidFill>
                <a:latin typeface="Arial Black"/>
                <a:cs typeface="Arial Black"/>
              </a:rPr>
              <a:t>no </a:t>
            </a:r>
            <a:r>
              <a:rPr sz="1000" spc="-85" dirty="0">
                <a:solidFill>
                  <a:srgbClr val="3F4B59"/>
                </a:solidFill>
                <a:latin typeface="Arial Black"/>
                <a:cs typeface="Arial Black"/>
              </a:rPr>
              <a:t>conteúdo </a:t>
            </a:r>
            <a:r>
              <a:rPr sz="1000" spc="-105" dirty="0">
                <a:solidFill>
                  <a:srgbClr val="3F4B59"/>
                </a:solidFill>
                <a:latin typeface="Arial Black"/>
                <a:cs typeface="Arial Black"/>
              </a:rPr>
              <a:t>e</a:t>
            </a:r>
            <a:r>
              <a:rPr sz="1000" spc="10" dirty="0">
                <a:solidFill>
                  <a:srgbClr val="3F4B59"/>
                </a:solidFill>
                <a:latin typeface="Arial Black"/>
                <a:cs typeface="Arial Black"/>
              </a:rPr>
              <a:t> </a:t>
            </a:r>
            <a:r>
              <a:rPr sz="1000" spc="-90" dirty="0">
                <a:solidFill>
                  <a:srgbClr val="3F4B59"/>
                </a:solidFill>
                <a:latin typeface="Arial Black"/>
                <a:cs typeface="Arial Black"/>
              </a:rPr>
              <a:t>implementação</a:t>
            </a:r>
            <a:endParaRPr sz="1000">
              <a:latin typeface="Arial Black"/>
              <a:cs typeface="Arial Black"/>
            </a:endParaRPr>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6863" y="2479548"/>
            <a:ext cx="1052830" cy="1052830"/>
          </a:xfrm>
          <a:custGeom>
            <a:avLst/>
            <a:gdLst/>
            <a:ahLst/>
            <a:cxnLst/>
            <a:rect l="l" t="t" r="r" b="b"/>
            <a:pathLst>
              <a:path w="1052830" h="1052829">
                <a:moveTo>
                  <a:pt x="526161" y="0"/>
                </a:moveTo>
                <a:lnTo>
                  <a:pt x="478269" y="2150"/>
                </a:lnTo>
                <a:lnTo>
                  <a:pt x="431583" y="8477"/>
                </a:lnTo>
                <a:lnTo>
                  <a:pt x="386287" y="18795"/>
                </a:lnTo>
                <a:lnTo>
                  <a:pt x="342567" y="32918"/>
                </a:lnTo>
                <a:lnTo>
                  <a:pt x="300608" y="50660"/>
                </a:lnTo>
                <a:lnTo>
                  <a:pt x="260598" y="71836"/>
                </a:lnTo>
                <a:lnTo>
                  <a:pt x="222721" y="96260"/>
                </a:lnTo>
                <a:lnTo>
                  <a:pt x="187162" y="123747"/>
                </a:lnTo>
                <a:lnTo>
                  <a:pt x="154109" y="154109"/>
                </a:lnTo>
                <a:lnTo>
                  <a:pt x="123747" y="187162"/>
                </a:lnTo>
                <a:lnTo>
                  <a:pt x="96260" y="222721"/>
                </a:lnTo>
                <a:lnTo>
                  <a:pt x="71836" y="260598"/>
                </a:lnTo>
                <a:lnTo>
                  <a:pt x="50660" y="300608"/>
                </a:lnTo>
                <a:lnTo>
                  <a:pt x="32918" y="342567"/>
                </a:lnTo>
                <a:lnTo>
                  <a:pt x="18795" y="386287"/>
                </a:lnTo>
                <a:lnTo>
                  <a:pt x="8477" y="431583"/>
                </a:lnTo>
                <a:lnTo>
                  <a:pt x="2150" y="478269"/>
                </a:lnTo>
                <a:lnTo>
                  <a:pt x="0" y="526161"/>
                </a:lnTo>
                <a:lnTo>
                  <a:pt x="2150" y="574052"/>
                </a:lnTo>
                <a:lnTo>
                  <a:pt x="8477" y="620738"/>
                </a:lnTo>
                <a:lnTo>
                  <a:pt x="18795" y="666034"/>
                </a:lnTo>
                <a:lnTo>
                  <a:pt x="32918" y="709754"/>
                </a:lnTo>
                <a:lnTo>
                  <a:pt x="50660" y="751713"/>
                </a:lnTo>
                <a:lnTo>
                  <a:pt x="71836" y="791723"/>
                </a:lnTo>
                <a:lnTo>
                  <a:pt x="96260" y="829600"/>
                </a:lnTo>
                <a:lnTo>
                  <a:pt x="123747" y="865159"/>
                </a:lnTo>
                <a:lnTo>
                  <a:pt x="154109" y="898212"/>
                </a:lnTo>
                <a:lnTo>
                  <a:pt x="187162" y="928574"/>
                </a:lnTo>
                <a:lnTo>
                  <a:pt x="222721" y="956061"/>
                </a:lnTo>
                <a:lnTo>
                  <a:pt x="260598" y="980485"/>
                </a:lnTo>
                <a:lnTo>
                  <a:pt x="300608" y="1001661"/>
                </a:lnTo>
                <a:lnTo>
                  <a:pt x="342567" y="1019403"/>
                </a:lnTo>
                <a:lnTo>
                  <a:pt x="386287" y="1033526"/>
                </a:lnTo>
                <a:lnTo>
                  <a:pt x="431583" y="1043844"/>
                </a:lnTo>
                <a:lnTo>
                  <a:pt x="478269" y="1050171"/>
                </a:lnTo>
                <a:lnTo>
                  <a:pt x="526161" y="1052322"/>
                </a:lnTo>
                <a:lnTo>
                  <a:pt x="574052" y="1050171"/>
                </a:lnTo>
                <a:lnTo>
                  <a:pt x="620738" y="1043844"/>
                </a:lnTo>
                <a:lnTo>
                  <a:pt x="666034" y="1033526"/>
                </a:lnTo>
                <a:lnTo>
                  <a:pt x="709754" y="1019403"/>
                </a:lnTo>
                <a:lnTo>
                  <a:pt x="751713" y="1001661"/>
                </a:lnTo>
                <a:lnTo>
                  <a:pt x="791723" y="980485"/>
                </a:lnTo>
                <a:lnTo>
                  <a:pt x="829600" y="956061"/>
                </a:lnTo>
                <a:lnTo>
                  <a:pt x="865159" y="928574"/>
                </a:lnTo>
                <a:lnTo>
                  <a:pt x="898212" y="898212"/>
                </a:lnTo>
                <a:lnTo>
                  <a:pt x="928574" y="865159"/>
                </a:lnTo>
                <a:lnTo>
                  <a:pt x="956061" y="829600"/>
                </a:lnTo>
                <a:lnTo>
                  <a:pt x="980485" y="791723"/>
                </a:lnTo>
                <a:lnTo>
                  <a:pt x="1001661" y="751713"/>
                </a:lnTo>
                <a:lnTo>
                  <a:pt x="1019403" y="709754"/>
                </a:lnTo>
                <a:lnTo>
                  <a:pt x="1033526" y="666034"/>
                </a:lnTo>
                <a:lnTo>
                  <a:pt x="1043844" y="620738"/>
                </a:lnTo>
                <a:lnTo>
                  <a:pt x="1050171" y="574052"/>
                </a:lnTo>
                <a:lnTo>
                  <a:pt x="1052322" y="526161"/>
                </a:lnTo>
                <a:lnTo>
                  <a:pt x="1050171" y="478269"/>
                </a:lnTo>
                <a:lnTo>
                  <a:pt x="1043844" y="431583"/>
                </a:lnTo>
                <a:lnTo>
                  <a:pt x="1033526" y="386287"/>
                </a:lnTo>
                <a:lnTo>
                  <a:pt x="1019403" y="342567"/>
                </a:lnTo>
                <a:lnTo>
                  <a:pt x="1001661" y="300608"/>
                </a:lnTo>
                <a:lnTo>
                  <a:pt x="980485" y="260598"/>
                </a:lnTo>
                <a:lnTo>
                  <a:pt x="956061" y="222721"/>
                </a:lnTo>
                <a:lnTo>
                  <a:pt x="928574" y="187162"/>
                </a:lnTo>
                <a:lnTo>
                  <a:pt x="898212" y="154109"/>
                </a:lnTo>
                <a:lnTo>
                  <a:pt x="865159" y="123747"/>
                </a:lnTo>
                <a:lnTo>
                  <a:pt x="829600" y="96260"/>
                </a:lnTo>
                <a:lnTo>
                  <a:pt x="791723" y="71836"/>
                </a:lnTo>
                <a:lnTo>
                  <a:pt x="751713" y="50660"/>
                </a:lnTo>
                <a:lnTo>
                  <a:pt x="709754" y="32918"/>
                </a:lnTo>
                <a:lnTo>
                  <a:pt x="666034" y="18795"/>
                </a:lnTo>
                <a:lnTo>
                  <a:pt x="620738" y="8477"/>
                </a:lnTo>
                <a:lnTo>
                  <a:pt x="574052" y="2150"/>
                </a:lnTo>
                <a:lnTo>
                  <a:pt x="526161" y="0"/>
                </a:lnTo>
                <a:close/>
              </a:path>
            </a:pathLst>
          </a:custGeom>
          <a:solidFill>
            <a:srgbClr val="404A5A"/>
          </a:solidFill>
        </p:spPr>
        <p:txBody>
          <a:bodyPr wrap="square" lIns="0" tIns="0" rIns="0" bIns="0" rtlCol="0"/>
          <a:lstStyle/>
          <a:p>
            <a:endParaRPr/>
          </a:p>
        </p:txBody>
      </p:sp>
      <p:sp>
        <p:nvSpPr>
          <p:cNvPr id="3" name="object 3"/>
          <p:cNvSpPr/>
          <p:nvPr/>
        </p:nvSpPr>
        <p:spPr>
          <a:xfrm>
            <a:off x="1185607" y="3078000"/>
            <a:ext cx="0" cy="259079"/>
          </a:xfrm>
          <a:custGeom>
            <a:avLst/>
            <a:gdLst/>
            <a:ahLst/>
            <a:cxnLst/>
            <a:rect l="l" t="t" r="r" b="b"/>
            <a:pathLst>
              <a:path h="259079">
                <a:moveTo>
                  <a:pt x="0" y="0"/>
                </a:moveTo>
                <a:lnTo>
                  <a:pt x="0" y="258504"/>
                </a:lnTo>
              </a:path>
            </a:pathLst>
          </a:custGeom>
          <a:ln w="25544">
            <a:solidFill>
              <a:srgbClr val="E8EAE4"/>
            </a:solidFill>
          </a:ln>
        </p:spPr>
        <p:txBody>
          <a:bodyPr wrap="square" lIns="0" tIns="0" rIns="0" bIns="0" rtlCol="0"/>
          <a:lstStyle/>
          <a:p>
            <a:endParaRPr/>
          </a:p>
        </p:txBody>
      </p:sp>
      <p:sp>
        <p:nvSpPr>
          <p:cNvPr id="4" name="object 4"/>
          <p:cNvSpPr/>
          <p:nvPr/>
        </p:nvSpPr>
        <p:spPr>
          <a:xfrm>
            <a:off x="1013203" y="3020555"/>
            <a:ext cx="661035" cy="316230"/>
          </a:xfrm>
          <a:custGeom>
            <a:avLst/>
            <a:gdLst/>
            <a:ahLst/>
            <a:cxnLst/>
            <a:rect l="l" t="t" r="r" b="b"/>
            <a:pathLst>
              <a:path w="661035" h="316229">
                <a:moveTo>
                  <a:pt x="531578" y="0"/>
                </a:moveTo>
                <a:lnTo>
                  <a:pt x="632147" y="0"/>
                </a:lnTo>
                <a:lnTo>
                  <a:pt x="643328" y="2258"/>
                </a:lnTo>
                <a:lnTo>
                  <a:pt x="652462" y="8415"/>
                </a:lnTo>
                <a:lnTo>
                  <a:pt x="658622" y="17545"/>
                </a:lnTo>
                <a:lnTo>
                  <a:pt x="660881" y="28722"/>
                </a:lnTo>
                <a:lnTo>
                  <a:pt x="660881" y="301588"/>
                </a:lnTo>
                <a:lnTo>
                  <a:pt x="660881" y="309515"/>
                </a:lnTo>
                <a:lnTo>
                  <a:pt x="654445" y="315949"/>
                </a:lnTo>
                <a:lnTo>
                  <a:pt x="646514" y="315949"/>
                </a:lnTo>
                <a:lnTo>
                  <a:pt x="14366" y="315949"/>
                </a:lnTo>
                <a:lnTo>
                  <a:pt x="6436" y="315949"/>
                </a:lnTo>
                <a:lnTo>
                  <a:pt x="0" y="309515"/>
                </a:lnTo>
                <a:lnTo>
                  <a:pt x="0" y="301588"/>
                </a:lnTo>
                <a:lnTo>
                  <a:pt x="0" y="28722"/>
                </a:lnTo>
                <a:lnTo>
                  <a:pt x="2259" y="17545"/>
                </a:lnTo>
                <a:lnTo>
                  <a:pt x="8419" y="8415"/>
                </a:lnTo>
                <a:lnTo>
                  <a:pt x="17552" y="2258"/>
                </a:lnTo>
                <a:lnTo>
                  <a:pt x="28733" y="0"/>
                </a:lnTo>
                <a:lnTo>
                  <a:pt x="129302" y="0"/>
                </a:lnTo>
              </a:path>
            </a:pathLst>
          </a:custGeom>
          <a:ln w="25536">
            <a:solidFill>
              <a:srgbClr val="E8EAE4"/>
            </a:solidFill>
          </a:ln>
        </p:spPr>
        <p:txBody>
          <a:bodyPr wrap="square" lIns="0" tIns="0" rIns="0" bIns="0" rtlCol="0"/>
          <a:lstStyle/>
          <a:p>
            <a:endParaRPr/>
          </a:p>
        </p:txBody>
      </p:sp>
      <p:sp>
        <p:nvSpPr>
          <p:cNvPr id="5" name="object 5"/>
          <p:cNvSpPr/>
          <p:nvPr/>
        </p:nvSpPr>
        <p:spPr>
          <a:xfrm>
            <a:off x="1501680" y="3078001"/>
            <a:ext cx="0" cy="259079"/>
          </a:xfrm>
          <a:custGeom>
            <a:avLst/>
            <a:gdLst/>
            <a:ahLst/>
            <a:cxnLst/>
            <a:rect l="l" t="t" r="r" b="b"/>
            <a:pathLst>
              <a:path h="259079">
                <a:moveTo>
                  <a:pt x="0" y="258504"/>
                </a:moveTo>
                <a:lnTo>
                  <a:pt x="0" y="0"/>
                </a:lnTo>
              </a:path>
            </a:pathLst>
          </a:custGeom>
          <a:ln w="25544">
            <a:solidFill>
              <a:srgbClr val="E8EAE4"/>
            </a:solidFill>
          </a:ln>
        </p:spPr>
        <p:txBody>
          <a:bodyPr wrap="square" lIns="0" tIns="0" rIns="0" bIns="0" rtlCol="0"/>
          <a:lstStyle/>
          <a:p>
            <a:endParaRPr/>
          </a:p>
        </p:txBody>
      </p:sp>
      <p:sp>
        <p:nvSpPr>
          <p:cNvPr id="6" name="object 6"/>
          <p:cNvSpPr/>
          <p:nvPr/>
        </p:nvSpPr>
        <p:spPr>
          <a:xfrm>
            <a:off x="1156873" y="2675884"/>
            <a:ext cx="374015" cy="374015"/>
          </a:xfrm>
          <a:custGeom>
            <a:avLst/>
            <a:gdLst/>
            <a:ahLst/>
            <a:cxnLst/>
            <a:rect l="l" t="t" r="r" b="b"/>
            <a:pathLst>
              <a:path w="374015" h="374014">
                <a:moveTo>
                  <a:pt x="0" y="186697"/>
                </a:moveTo>
                <a:lnTo>
                  <a:pt x="6671" y="236330"/>
                </a:lnTo>
                <a:lnTo>
                  <a:pt x="25498" y="280929"/>
                </a:lnTo>
                <a:lnTo>
                  <a:pt x="54702" y="318714"/>
                </a:lnTo>
                <a:lnTo>
                  <a:pt x="92502" y="347906"/>
                </a:lnTo>
                <a:lnTo>
                  <a:pt x="137118" y="366726"/>
                </a:lnTo>
                <a:lnTo>
                  <a:pt x="186770" y="373394"/>
                </a:lnTo>
                <a:lnTo>
                  <a:pt x="236423" y="366726"/>
                </a:lnTo>
                <a:lnTo>
                  <a:pt x="281039" y="347906"/>
                </a:lnTo>
                <a:lnTo>
                  <a:pt x="318839" y="318714"/>
                </a:lnTo>
                <a:lnTo>
                  <a:pt x="348043" y="280929"/>
                </a:lnTo>
                <a:lnTo>
                  <a:pt x="366870" y="236330"/>
                </a:lnTo>
                <a:lnTo>
                  <a:pt x="373541" y="186697"/>
                </a:lnTo>
                <a:lnTo>
                  <a:pt x="366870" y="137064"/>
                </a:lnTo>
                <a:lnTo>
                  <a:pt x="348043" y="92465"/>
                </a:lnTo>
                <a:lnTo>
                  <a:pt x="318839" y="54680"/>
                </a:lnTo>
                <a:lnTo>
                  <a:pt x="281039" y="25488"/>
                </a:lnTo>
                <a:lnTo>
                  <a:pt x="236423" y="6668"/>
                </a:lnTo>
                <a:lnTo>
                  <a:pt x="186770" y="0"/>
                </a:lnTo>
                <a:lnTo>
                  <a:pt x="137118" y="6668"/>
                </a:lnTo>
                <a:lnTo>
                  <a:pt x="92502" y="25488"/>
                </a:lnTo>
                <a:lnTo>
                  <a:pt x="54702" y="54680"/>
                </a:lnTo>
                <a:lnTo>
                  <a:pt x="25498" y="92465"/>
                </a:lnTo>
                <a:lnTo>
                  <a:pt x="6671" y="137064"/>
                </a:lnTo>
                <a:lnTo>
                  <a:pt x="0" y="186697"/>
                </a:lnTo>
                <a:close/>
              </a:path>
            </a:pathLst>
          </a:custGeom>
          <a:ln w="25539">
            <a:solidFill>
              <a:srgbClr val="E8EAE4"/>
            </a:solidFill>
          </a:ln>
        </p:spPr>
        <p:txBody>
          <a:bodyPr wrap="square" lIns="0" tIns="0" rIns="0" bIns="0" rtlCol="0"/>
          <a:lstStyle/>
          <a:p>
            <a:endParaRPr/>
          </a:p>
        </p:txBody>
      </p:sp>
      <p:sp>
        <p:nvSpPr>
          <p:cNvPr id="7" name="object 7"/>
          <p:cNvSpPr/>
          <p:nvPr/>
        </p:nvSpPr>
        <p:spPr>
          <a:xfrm>
            <a:off x="1230305" y="2749282"/>
            <a:ext cx="226677" cy="226598"/>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070671" y="3135447"/>
            <a:ext cx="57785" cy="0"/>
          </a:xfrm>
          <a:custGeom>
            <a:avLst/>
            <a:gdLst/>
            <a:ahLst/>
            <a:cxnLst/>
            <a:rect l="l" t="t" r="r" b="b"/>
            <a:pathLst>
              <a:path w="57784">
                <a:moveTo>
                  <a:pt x="0" y="0"/>
                </a:moveTo>
                <a:lnTo>
                  <a:pt x="57467" y="0"/>
                </a:lnTo>
              </a:path>
            </a:pathLst>
          </a:custGeom>
          <a:ln w="25534">
            <a:solidFill>
              <a:srgbClr val="E8EAE4"/>
            </a:solidFill>
          </a:ln>
        </p:spPr>
        <p:txBody>
          <a:bodyPr wrap="square" lIns="0" tIns="0" rIns="0" bIns="0" rtlCol="0"/>
          <a:lstStyle/>
          <a:p>
            <a:endParaRPr/>
          </a:p>
        </p:txBody>
      </p:sp>
      <p:sp>
        <p:nvSpPr>
          <p:cNvPr id="9" name="object 9"/>
          <p:cNvSpPr/>
          <p:nvPr/>
        </p:nvSpPr>
        <p:spPr>
          <a:xfrm>
            <a:off x="1070671" y="3192893"/>
            <a:ext cx="57785" cy="0"/>
          </a:xfrm>
          <a:custGeom>
            <a:avLst/>
            <a:gdLst/>
            <a:ahLst/>
            <a:cxnLst/>
            <a:rect l="l" t="t" r="r" b="b"/>
            <a:pathLst>
              <a:path w="57784">
                <a:moveTo>
                  <a:pt x="0" y="0"/>
                </a:moveTo>
                <a:lnTo>
                  <a:pt x="57467" y="0"/>
                </a:lnTo>
              </a:path>
            </a:pathLst>
          </a:custGeom>
          <a:ln w="25534">
            <a:solidFill>
              <a:srgbClr val="E8EAE4"/>
            </a:solidFill>
          </a:ln>
        </p:spPr>
        <p:txBody>
          <a:bodyPr wrap="square" lIns="0" tIns="0" rIns="0" bIns="0" rtlCol="0"/>
          <a:lstStyle/>
          <a:p>
            <a:endParaRPr/>
          </a:p>
        </p:txBody>
      </p:sp>
      <p:sp>
        <p:nvSpPr>
          <p:cNvPr id="10" name="object 10"/>
          <p:cNvSpPr/>
          <p:nvPr/>
        </p:nvSpPr>
        <p:spPr>
          <a:xfrm>
            <a:off x="1070671" y="3250339"/>
            <a:ext cx="57785" cy="0"/>
          </a:xfrm>
          <a:custGeom>
            <a:avLst/>
            <a:gdLst/>
            <a:ahLst/>
            <a:cxnLst/>
            <a:rect l="l" t="t" r="r" b="b"/>
            <a:pathLst>
              <a:path w="57784">
                <a:moveTo>
                  <a:pt x="0" y="0"/>
                </a:moveTo>
                <a:lnTo>
                  <a:pt x="57467" y="0"/>
                </a:lnTo>
              </a:path>
            </a:pathLst>
          </a:custGeom>
          <a:ln w="25534">
            <a:solidFill>
              <a:srgbClr val="E8EAE4"/>
            </a:solidFill>
          </a:ln>
        </p:spPr>
        <p:txBody>
          <a:bodyPr wrap="square" lIns="0" tIns="0" rIns="0" bIns="0" rtlCol="0"/>
          <a:lstStyle/>
          <a:p>
            <a:endParaRPr/>
          </a:p>
        </p:txBody>
      </p:sp>
      <p:sp>
        <p:nvSpPr>
          <p:cNvPr id="11" name="object 11"/>
          <p:cNvSpPr/>
          <p:nvPr/>
        </p:nvSpPr>
        <p:spPr>
          <a:xfrm>
            <a:off x="1559148" y="3135448"/>
            <a:ext cx="57785" cy="0"/>
          </a:xfrm>
          <a:custGeom>
            <a:avLst/>
            <a:gdLst/>
            <a:ahLst/>
            <a:cxnLst/>
            <a:rect l="l" t="t" r="r" b="b"/>
            <a:pathLst>
              <a:path w="57784">
                <a:moveTo>
                  <a:pt x="0" y="0"/>
                </a:moveTo>
                <a:lnTo>
                  <a:pt x="57467" y="0"/>
                </a:lnTo>
              </a:path>
            </a:pathLst>
          </a:custGeom>
          <a:ln w="25534">
            <a:solidFill>
              <a:srgbClr val="E8EAE4"/>
            </a:solidFill>
          </a:ln>
        </p:spPr>
        <p:txBody>
          <a:bodyPr wrap="square" lIns="0" tIns="0" rIns="0" bIns="0" rtlCol="0"/>
          <a:lstStyle/>
          <a:p>
            <a:endParaRPr/>
          </a:p>
        </p:txBody>
      </p:sp>
      <p:sp>
        <p:nvSpPr>
          <p:cNvPr id="12" name="object 12"/>
          <p:cNvSpPr/>
          <p:nvPr/>
        </p:nvSpPr>
        <p:spPr>
          <a:xfrm>
            <a:off x="1559148" y="3192894"/>
            <a:ext cx="57785" cy="0"/>
          </a:xfrm>
          <a:custGeom>
            <a:avLst/>
            <a:gdLst/>
            <a:ahLst/>
            <a:cxnLst/>
            <a:rect l="l" t="t" r="r" b="b"/>
            <a:pathLst>
              <a:path w="57784">
                <a:moveTo>
                  <a:pt x="0" y="0"/>
                </a:moveTo>
                <a:lnTo>
                  <a:pt x="57467" y="0"/>
                </a:lnTo>
              </a:path>
            </a:pathLst>
          </a:custGeom>
          <a:ln w="25534">
            <a:solidFill>
              <a:srgbClr val="E8EAE4"/>
            </a:solidFill>
          </a:ln>
        </p:spPr>
        <p:txBody>
          <a:bodyPr wrap="square" lIns="0" tIns="0" rIns="0" bIns="0" rtlCol="0"/>
          <a:lstStyle/>
          <a:p>
            <a:endParaRPr/>
          </a:p>
        </p:txBody>
      </p:sp>
      <p:sp>
        <p:nvSpPr>
          <p:cNvPr id="13" name="object 13"/>
          <p:cNvSpPr/>
          <p:nvPr/>
        </p:nvSpPr>
        <p:spPr>
          <a:xfrm>
            <a:off x="1559148" y="3250340"/>
            <a:ext cx="57785" cy="0"/>
          </a:xfrm>
          <a:custGeom>
            <a:avLst/>
            <a:gdLst/>
            <a:ahLst/>
            <a:cxnLst/>
            <a:rect l="l" t="t" r="r" b="b"/>
            <a:pathLst>
              <a:path w="57784">
                <a:moveTo>
                  <a:pt x="0" y="0"/>
                </a:moveTo>
                <a:lnTo>
                  <a:pt x="57467" y="0"/>
                </a:lnTo>
              </a:path>
            </a:pathLst>
          </a:custGeom>
          <a:ln w="25534">
            <a:solidFill>
              <a:srgbClr val="E8EAE4"/>
            </a:solidFill>
          </a:ln>
        </p:spPr>
        <p:txBody>
          <a:bodyPr wrap="square" lIns="0" tIns="0" rIns="0" bIns="0" rtlCol="0"/>
          <a:lstStyle/>
          <a:p>
            <a:endParaRPr/>
          </a:p>
        </p:txBody>
      </p:sp>
      <p:sp>
        <p:nvSpPr>
          <p:cNvPr id="14" name="object 14"/>
          <p:cNvSpPr/>
          <p:nvPr/>
        </p:nvSpPr>
        <p:spPr>
          <a:xfrm>
            <a:off x="1243075" y="3164172"/>
            <a:ext cx="29209" cy="0"/>
          </a:xfrm>
          <a:custGeom>
            <a:avLst/>
            <a:gdLst/>
            <a:ahLst/>
            <a:cxnLst/>
            <a:rect l="l" t="t" r="r" b="b"/>
            <a:pathLst>
              <a:path w="29209">
                <a:moveTo>
                  <a:pt x="0" y="0"/>
                </a:moveTo>
                <a:lnTo>
                  <a:pt x="28733" y="0"/>
                </a:lnTo>
              </a:path>
            </a:pathLst>
          </a:custGeom>
          <a:ln w="25534">
            <a:solidFill>
              <a:srgbClr val="E8EAE4"/>
            </a:solidFill>
          </a:ln>
        </p:spPr>
        <p:txBody>
          <a:bodyPr wrap="square" lIns="0" tIns="0" rIns="0" bIns="0" rtlCol="0"/>
          <a:lstStyle/>
          <a:p>
            <a:endParaRPr/>
          </a:p>
        </p:txBody>
      </p:sp>
      <p:sp>
        <p:nvSpPr>
          <p:cNvPr id="15" name="object 15"/>
          <p:cNvSpPr/>
          <p:nvPr/>
        </p:nvSpPr>
        <p:spPr>
          <a:xfrm>
            <a:off x="1243075" y="3221618"/>
            <a:ext cx="29209" cy="0"/>
          </a:xfrm>
          <a:custGeom>
            <a:avLst/>
            <a:gdLst/>
            <a:ahLst/>
            <a:cxnLst/>
            <a:rect l="l" t="t" r="r" b="b"/>
            <a:pathLst>
              <a:path w="29209">
                <a:moveTo>
                  <a:pt x="0" y="0"/>
                </a:moveTo>
                <a:lnTo>
                  <a:pt x="28733" y="0"/>
                </a:lnTo>
              </a:path>
            </a:pathLst>
          </a:custGeom>
          <a:ln w="25534">
            <a:solidFill>
              <a:srgbClr val="E8EAE4"/>
            </a:solidFill>
          </a:ln>
        </p:spPr>
        <p:txBody>
          <a:bodyPr wrap="square" lIns="0" tIns="0" rIns="0" bIns="0" rtlCol="0"/>
          <a:lstStyle/>
          <a:p>
            <a:endParaRPr/>
          </a:p>
        </p:txBody>
      </p:sp>
      <p:sp>
        <p:nvSpPr>
          <p:cNvPr id="16" name="object 16"/>
          <p:cNvSpPr/>
          <p:nvPr/>
        </p:nvSpPr>
        <p:spPr>
          <a:xfrm>
            <a:off x="1329277" y="3164173"/>
            <a:ext cx="29209" cy="0"/>
          </a:xfrm>
          <a:custGeom>
            <a:avLst/>
            <a:gdLst/>
            <a:ahLst/>
            <a:cxnLst/>
            <a:rect l="l" t="t" r="r" b="b"/>
            <a:pathLst>
              <a:path w="29209">
                <a:moveTo>
                  <a:pt x="0" y="0"/>
                </a:moveTo>
                <a:lnTo>
                  <a:pt x="28733" y="0"/>
                </a:lnTo>
              </a:path>
            </a:pathLst>
          </a:custGeom>
          <a:ln w="25534">
            <a:solidFill>
              <a:srgbClr val="E8EAE4"/>
            </a:solidFill>
          </a:ln>
        </p:spPr>
        <p:txBody>
          <a:bodyPr wrap="square" lIns="0" tIns="0" rIns="0" bIns="0" rtlCol="0"/>
          <a:lstStyle/>
          <a:p>
            <a:endParaRPr/>
          </a:p>
        </p:txBody>
      </p:sp>
      <p:sp>
        <p:nvSpPr>
          <p:cNvPr id="17" name="object 17"/>
          <p:cNvSpPr/>
          <p:nvPr/>
        </p:nvSpPr>
        <p:spPr>
          <a:xfrm>
            <a:off x="1329277" y="3221619"/>
            <a:ext cx="29209" cy="0"/>
          </a:xfrm>
          <a:custGeom>
            <a:avLst/>
            <a:gdLst/>
            <a:ahLst/>
            <a:cxnLst/>
            <a:rect l="l" t="t" r="r" b="b"/>
            <a:pathLst>
              <a:path w="29209">
                <a:moveTo>
                  <a:pt x="0" y="0"/>
                </a:moveTo>
                <a:lnTo>
                  <a:pt x="28733" y="0"/>
                </a:lnTo>
              </a:path>
            </a:pathLst>
          </a:custGeom>
          <a:ln w="25534">
            <a:solidFill>
              <a:srgbClr val="E8EAE4"/>
            </a:solidFill>
          </a:ln>
        </p:spPr>
        <p:txBody>
          <a:bodyPr wrap="square" lIns="0" tIns="0" rIns="0" bIns="0" rtlCol="0"/>
          <a:lstStyle/>
          <a:p>
            <a:endParaRPr/>
          </a:p>
        </p:txBody>
      </p:sp>
      <p:sp>
        <p:nvSpPr>
          <p:cNvPr id="18" name="object 18"/>
          <p:cNvSpPr/>
          <p:nvPr/>
        </p:nvSpPr>
        <p:spPr>
          <a:xfrm>
            <a:off x="1415479" y="3164174"/>
            <a:ext cx="29209" cy="0"/>
          </a:xfrm>
          <a:custGeom>
            <a:avLst/>
            <a:gdLst/>
            <a:ahLst/>
            <a:cxnLst/>
            <a:rect l="l" t="t" r="r" b="b"/>
            <a:pathLst>
              <a:path w="29209">
                <a:moveTo>
                  <a:pt x="0" y="0"/>
                </a:moveTo>
                <a:lnTo>
                  <a:pt x="28733" y="0"/>
                </a:lnTo>
              </a:path>
            </a:pathLst>
          </a:custGeom>
          <a:ln w="25534">
            <a:solidFill>
              <a:srgbClr val="E8EAE4"/>
            </a:solidFill>
          </a:ln>
        </p:spPr>
        <p:txBody>
          <a:bodyPr wrap="square" lIns="0" tIns="0" rIns="0" bIns="0" rtlCol="0"/>
          <a:lstStyle/>
          <a:p>
            <a:endParaRPr/>
          </a:p>
        </p:txBody>
      </p:sp>
      <p:sp>
        <p:nvSpPr>
          <p:cNvPr id="19" name="object 19"/>
          <p:cNvSpPr/>
          <p:nvPr/>
        </p:nvSpPr>
        <p:spPr>
          <a:xfrm>
            <a:off x="1415479" y="3221620"/>
            <a:ext cx="29209" cy="0"/>
          </a:xfrm>
          <a:custGeom>
            <a:avLst/>
            <a:gdLst/>
            <a:ahLst/>
            <a:cxnLst/>
            <a:rect l="l" t="t" r="r" b="b"/>
            <a:pathLst>
              <a:path w="29209">
                <a:moveTo>
                  <a:pt x="0" y="0"/>
                </a:moveTo>
                <a:lnTo>
                  <a:pt x="28733" y="0"/>
                </a:lnTo>
              </a:path>
            </a:pathLst>
          </a:custGeom>
          <a:ln w="25534">
            <a:solidFill>
              <a:srgbClr val="E8EAE4"/>
            </a:solidFill>
          </a:ln>
        </p:spPr>
        <p:txBody>
          <a:bodyPr wrap="square" lIns="0" tIns="0" rIns="0" bIns="0" rtlCol="0"/>
          <a:lstStyle/>
          <a:p>
            <a:endParaRPr/>
          </a:p>
        </p:txBody>
      </p:sp>
      <p:sp>
        <p:nvSpPr>
          <p:cNvPr id="20" name="object 20"/>
          <p:cNvSpPr/>
          <p:nvPr/>
        </p:nvSpPr>
        <p:spPr>
          <a:xfrm>
            <a:off x="1287774" y="3266297"/>
            <a:ext cx="111739" cy="82982"/>
          </a:xfrm>
          <a:prstGeom prst="rect">
            <a:avLst/>
          </a:prstGeom>
          <a:blipFill>
            <a:blip r:embed="rId4" cstate="print"/>
            <a:stretch>
              <a:fillRect/>
            </a:stretch>
          </a:blipFill>
        </p:spPr>
        <p:txBody>
          <a:bodyPr wrap="square" lIns="0" tIns="0" rIns="0" bIns="0" rtlCol="0"/>
          <a:lstStyle/>
          <a:p>
            <a:endParaRPr/>
          </a:p>
        </p:txBody>
      </p:sp>
      <p:sp>
        <p:nvSpPr>
          <p:cNvPr id="21" name="object 21"/>
          <p:cNvSpPr/>
          <p:nvPr/>
        </p:nvSpPr>
        <p:spPr>
          <a:xfrm>
            <a:off x="2731007" y="2479548"/>
            <a:ext cx="1052830" cy="1052830"/>
          </a:xfrm>
          <a:custGeom>
            <a:avLst/>
            <a:gdLst/>
            <a:ahLst/>
            <a:cxnLst/>
            <a:rect l="l" t="t" r="r" b="b"/>
            <a:pathLst>
              <a:path w="1052829" h="1052829">
                <a:moveTo>
                  <a:pt x="526161" y="0"/>
                </a:moveTo>
                <a:lnTo>
                  <a:pt x="478269" y="2150"/>
                </a:lnTo>
                <a:lnTo>
                  <a:pt x="431583" y="8477"/>
                </a:lnTo>
                <a:lnTo>
                  <a:pt x="386287" y="18795"/>
                </a:lnTo>
                <a:lnTo>
                  <a:pt x="342567" y="32918"/>
                </a:lnTo>
                <a:lnTo>
                  <a:pt x="300608" y="50660"/>
                </a:lnTo>
                <a:lnTo>
                  <a:pt x="260598" y="71836"/>
                </a:lnTo>
                <a:lnTo>
                  <a:pt x="222721" y="96260"/>
                </a:lnTo>
                <a:lnTo>
                  <a:pt x="187162" y="123747"/>
                </a:lnTo>
                <a:lnTo>
                  <a:pt x="154109" y="154109"/>
                </a:lnTo>
                <a:lnTo>
                  <a:pt x="123747" y="187162"/>
                </a:lnTo>
                <a:lnTo>
                  <a:pt x="96260" y="222721"/>
                </a:lnTo>
                <a:lnTo>
                  <a:pt x="71836" y="260598"/>
                </a:lnTo>
                <a:lnTo>
                  <a:pt x="50660" y="300608"/>
                </a:lnTo>
                <a:lnTo>
                  <a:pt x="32918" y="342567"/>
                </a:lnTo>
                <a:lnTo>
                  <a:pt x="18795" y="386287"/>
                </a:lnTo>
                <a:lnTo>
                  <a:pt x="8477" y="431583"/>
                </a:lnTo>
                <a:lnTo>
                  <a:pt x="2150" y="478269"/>
                </a:lnTo>
                <a:lnTo>
                  <a:pt x="0" y="526161"/>
                </a:lnTo>
                <a:lnTo>
                  <a:pt x="2150" y="574052"/>
                </a:lnTo>
                <a:lnTo>
                  <a:pt x="8477" y="620738"/>
                </a:lnTo>
                <a:lnTo>
                  <a:pt x="18795" y="666034"/>
                </a:lnTo>
                <a:lnTo>
                  <a:pt x="32918" y="709754"/>
                </a:lnTo>
                <a:lnTo>
                  <a:pt x="50660" y="751713"/>
                </a:lnTo>
                <a:lnTo>
                  <a:pt x="71836" y="791723"/>
                </a:lnTo>
                <a:lnTo>
                  <a:pt x="96260" y="829600"/>
                </a:lnTo>
                <a:lnTo>
                  <a:pt x="123747" y="865159"/>
                </a:lnTo>
                <a:lnTo>
                  <a:pt x="154109" y="898212"/>
                </a:lnTo>
                <a:lnTo>
                  <a:pt x="187162" y="928574"/>
                </a:lnTo>
                <a:lnTo>
                  <a:pt x="222721" y="956061"/>
                </a:lnTo>
                <a:lnTo>
                  <a:pt x="260598" y="980485"/>
                </a:lnTo>
                <a:lnTo>
                  <a:pt x="300608" y="1001661"/>
                </a:lnTo>
                <a:lnTo>
                  <a:pt x="342567" y="1019403"/>
                </a:lnTo>
                <a:lnTo>
                  <a:pt x="386287" y="1033526"/>
                </a:lnTo>
                <a:lnTo>
                  <a:pt x="431583" y="1043844"/>
                </a:lnTo>
                <a:lnTo>
                  <a:pt x="478269" y="1050171"/>
                </a:lnTo>
                <a:lnTo>
                  <a:pt x="526161" y="1052322"/>
                </a:lnTo>
                <a:lnTo>
                  <a:pt x="574052" y="1050171"/>
                </a:lnTo>
                <a:lnTo>
                  <a:pt x="620738" y="1043844"/>
                </a:lnTo>
                <a:lnTo>
                  <a:pt x="666034" y="1033526"/>
                </a:lnTo>
                <a:lnTo>
                  <a:pt x="709754" y="1019403"/>
                </a:lnTo>
                <a:lnTo>
                  <a:pt x="751713" y="1001661"/>
                </a:lnTo>
                <a:lnTo>
                  <a:pt x="791723" y="980485"/>
                </a:lnTo>
                <a:lnTo>
                  <a:pt x="829600" y="956061"/>
                </a:lnTo>
                <a:lnTo>
                  <a:pt x="865159" y="928574"/>
                </a:lnTo>
                <a:lnTo>
                  <a:pt x="898212" y="898212"/>
                </a:lnTo>
                <a:lnTo>
                  <a:pt x="928574" y="865159"/>
                </a:lnTo>
                <a:lnTo>
                  <a:pt x="956061" y="829600"/>
                </a:lnTo>
                <a:lnTo>
                  <a:pt x="980485" y="791723"/>
                </a:lnTo>
                <a:lnTo>
                  <a:pt x="1001661" y="751713"/>
                </a:lnTo>
                <a:lnTo>
                  <a:pt x="1019403" y="709754"/>
                </a:lnTo>
                <a:lnTo>
                  <a:pt x="1033526" y="666034"/>
                </a:lnTo>
                <a:lnTo>
                  <a:pt x="1043844" y="620738"/>
                </a:lnTo>
                <a:lnTo>
                  <a:pt x="1050171" y="574052"/>
                </a:lnTo>
                <a:lnTo>
                  <a:pt x="1052322" y="526161"/>
                </a:lnTo>
                <a:lnTo>
                  <a:pt x="1050171" y="478269"/>
                </a:lnTo>
                <a:lnTo>
                  <a:pt x="1043844" y="431583"/>
                </a:lnTo>
                <a:lnTo>
                  <a:pt x="1033526" y="386287"/>
                </a:lnTo>
                <a:lnTo>
                  <a:pt x="1019403" y="342567"/>
                </a:lnTo>
                <a:lnTo>
                  <a:pt x="1001661" y="300608"/>
                </a:lnTo>
                <a:lnTo>
                  <a:pt x="980485" y="260598"/>
                </a:lnTo>
                <a:lnTo>
                  <a:pt x="956061" y="222721"/>
                </a:lnTo>
                <a:lnTo>
                  <a:pt x="928574" y="187162"/>
                </a:lnTo>
                <a:lnTo>
                  <a:pt x="898212" y="154109"/>
                </a:lnTo>
                <a:lnTo>
                  <a:pt x="865159" y="123747"/>
                </a:lnTo>
                <a:lnTo>
                  <a:pt x="829600" y="96260"/>
                </a:lnTo>
                <a:lnTo>
                  <a:pt x="791723" y="71836"/>
                </a:lnTo>
                <a:lnTo>
                  <a:pt x="751713" y="50660"/>
                </a:lnTo>
                <a:lnTo>
                  <a:pt x="709754" y="32918"/>
                </a:lnTo>
                <a:lnTo>
                  <a:pt x="666034" y="18795"/>
                </a:lnTo>
                <a:lnTo>
                  <a:pt x="620738" y="8477"/>
                </a:lnTo>
                <a:lnTo>
                  <a:pt x="574052" y="2150"/>
                </a:lnTo>
                <a:lnTo>
                  <a:pt x="526161" y="0"/>
                </a:lnTo>
                <a:close/>
              </a:path>
            </a:pathLst>
          </a:custGeom>
          <a:solidFill>
            <a:srgbClr val="404A5A"/>
          </a:solidFill>
        </p:spPr>
        <p:txBody>
          <a:bodyPr wrap="square" lIns="0" tIns="0" rIns="0" bIns="0" rtlCol="0"/>
          <a:lstStyle/>
          <a:p>
            <a:endParaRPr/>
          </a:p>
        </p:txBody>
      </p:sp>
      <p:sp>
        <p:nvSpPr>
          <p:cNvPr id="22" name="object 22"/>
          <p:cNvSpPr/>
          <p:nvPr/>
        </p:nvSpPr>
        <p:spPr>
          <a:xfrm>
            <a:off x="3010847" y="2723575"/>
            <a:ext cx="251146" cy="87147"/>
          </a:xfrm>
          <a:prstGeom prst="rect">
            <a:avLst/>
          </a:prstGeom>
          <a:blipFill>
            <a:blip r:embed="rId5" cstate="print"/>
            <a:stretch>
              <a:fillRect/>
            </a:stretch>
          </a:blipFill>
        </p:spPr>
        <p:txBody>
          <a:bodyPr wrap="square" lIns="0" tIns="0" rIns="0" bIns="0" rtlCol="0"/>
          <a:lstStyle/>
          <a:p>
            <a:endParaRPr/>
          </a:p>
        </p:txBody>
      </p:sp>
      <p:sp>
        <p:nvSpPr>
          <p:cNvPr id="23" name="object 23"/>
          <p:cNvSpPr/>
          <p:nvPr/>
        </p:nvSpPr>
        <p:spPr>
          <a:xfrm>
            <a:off x="3006356" y="2675882"/>
            <a:ext cx="245110" cy="244475"/>
          </a:xfrm>
          <a:custGeom>
            <a:avLst/>
            <a:gdLst/>
            <a:ahLst/>
            <a:cxnLst/>
            <a:rect l="l" t="t" r="r" b="b"/>
            <a:pathLst>
              <a:path w="245110" h="244475">
                <a:moveTo>
                  <a:pt x="0" y="122071"/>
                </a:moveTo>
                <a:lnTo>
                  <a:pt x="9608" y="169584"/>
                </a:lnTo>
                <a:lnTo>
                  <a:pt x="35809" y="208386"/>
                </a:lnTo>
                <a:lnTo>
                  <a:pt x="74669" y="234548"/>
                </a:lnTo>
                <a:lnTo>
                  <a:pt x="122254" y="244142"/>
                </a:lnTo>
                <a:lnTo>
                  <a:pt x="169838" y="234548"/>
                </a:lnTo>
                <a:lnTo>
                  <a:pt x="208698" y="208386"/>
                </a:lnTo>
                <a:lnTo>
                  <a:pt x="234899" y="169584"/>
                </a:lnTo>
                <a:lnTo>
                  <a:pt x="244508" y="122071"/>
                </a:lnTo>
                <a:lnTo>
                  <a:pt x="234899" y="74558"/>
                </a:lnTo>
                <a:lnTo>
                  <a:pt x="208698" y="35756"/>
                </a:lnTo>
                <a:lnTo>
                  <a:pt x="169838" y="9593"/>
                </a:lnTo>
                <a:lnTo>
                  <a:pt x="122254" y="0"/>
                </a:lnTo>
                <a:lnTo>
                  <a:pt x="74669" y="9593"/>
                </a:lnTo>
                <a:lnTo>
                  <a:pt x="35809" y="35756"/>
                </a:lnTo>
                <a:lnTo>
                  <a:pt x="9608" y="74558"/>
                </a:lnTo>
                <a:lnTo>
                  <a:pt x="0" y="122071"/>
                </a:lnTo>
                <a:close/>
              </a:path>
            </a:pathLst>
          </a:custGeom>
          <a:ln w="25553">
            <a:solidFill>
              <a:srgbClr val="E8EAE4"/>
            </a:solidFill>
          </a:ln>
        </p:spPr>
        <p:txBody>
          <a:bodyPr wrap="square" lIns="0" tIns="0" rIns="0" bIns="0" rtlCol="0"/>
          <a:lstStyle/>
          <a:p>
            <a:endParaRPr/>
          </a:p>
        </p:txBody>
      </p:sp>
      <p:sp>
        <p:nvSpPr>
          <p:cNvPr id="24" name="object 24"/>
          <p:cNvSpPr/>
          <p:nvPr/>
        </p:nvSpPr>
        <p:spPr>
          <a:xfrm>
            <a:off x="2927366" y="2963510"/>
            <a:ext cx="302260" cy="229870"/>
          </a:xfrm>
          <a:custGeom>
            <a:avLst/>
            <a:gdLst/>
            <a:ahLst/>
            <a:cxnLst/>
            <a:rect l="l" t="t" r="r" b="b"/>
            <a:pathLst>
              <a:path w="302260" h="229869">
                <a:moveTo>
                  <a:pt x="302039" y="26513"/>
                </a:moveTo>
                <a:lnTo>
                  <a:pt x="259396" y="8061"/>
                </a:lnTo>
                <a:lnTo>
                  <a:pt x="215118" y="0"/>
                </a:lnTo>
                <a:lnTo>
                  <a:pt x="170856" y="1888"/>
                </a:lnTo>
                <a:lnTo>
                  <a:pt x="128260" y="13283"/>
                </a:lnTo>
                <a:lnTo>
                  <a:pt x="88982" y="33745"/>
                </a:lnTo>
                <a:lnTo>
                  <a:pt x="54672" y="62831"/>
                </a:lnTo>
                <a:lnTo>
                  <a:pt x="26982" y="100100"/>
                </a:lnTo>
                <a:lnTo>
                  <a:pt x="6857" y="148613"/>
                </a:lnTo>
                <a:lnTo>
                  <a:pt x="0" y="200658"/>
                </a:lnTo>
                <a:lnTo>
                  <a:pt x="0" y="229381"/>
                </a:lnTo>
                <a:lnTo>
                  <a:pt x="258890" y="229381"/>
                </a:lnTo>
              </a:path>
            </a:pathLst>
          </a:custGeom>
          <a:ln w="25548">
            <a:solidFill>
              <a:srgbClr val="E8EAE4"/>
            </a:solidFill>
          </a:ln>
        </p:spPr>
        <p:txBody>
          <a:bodyPr wrap="square" lIns="0" tIns="0" rIns="0" bIns="0" rtlCol="0"/>
          <a:lstStyle/>
          <a:p>
            <a:endParaRPr/>
          </a:p>
        </p:txBody>
      </p:sp>
      <p:sp>
        <p:nvSpPr>
          <p:cNvPr id="25" name="object 25"/>
          <p:cNvSpPr/>
          <p:nvPr/>
        </p:nvSpPr>
        <p:spPr>
          <a:xfrm>
            <a:off x="3243673" y="3078009"/>
            <a:ext cx="345440" cy="259079"/>
          </a:xfrm>
          <a:custGeom>
            <a:avLst/>
            <a:gdLst/>
            <a:ahLst/>
            <a:cxnLst/>
            <a:rect l="l" t="t" r="r" b="b"/>
            <a:pathLst>
              <a:path w="345439" h="259079">
                <a:moveTo>
                  <a:pt x="0" y="0"/>
                </a:moveTo>
                <a:lnTo>
                  <a:pt x="345187" y="0"/>
                </a:lnTo>
                <a:lnTo>
                  <a:pt x="345187" y="258504"/>
                </a:lnTo>
                <a:lnTo>
                  <a:pt x="0" y="258504"/>
                </a:lnTo>
                <a:lnTo>
                  <a:pt x="0" y="0"/>
                </a:lnTo>
                <a:close/>
              </a:path>
            </a:pathLst>
          </a:custGeom>
          <a:ln w="25548">
            <a:solidFill>
              <a:srgbClr val="E8EAE4"/>
            </a:solidFill>
          </a:ln>
        </p:spPr>
        <p:txBody>
          <a:bodyPr wrap="square" lIns="0" tIns="0" rIns="0" bIns="0" rtlCol="0"/>
          <a:lstStyle/>
          <a:p>
            <a:endParaRPr/>
          </a:p>
        </p:txBody>
      </p:sp>
      <p:sp>
        <p:nvSpPr>
          <p:cNvPr id="26" name="object 26"/>
          <p:cNvSpPr/>
          <p:nvPr/>
        </p:nvSpPr>
        <p:spPr>
          <a:xfrm>
            <a:off x="3331691" y="3122670"/>
            <a:ext cx="169381" cy="169166"/>
          </a:xfrm>
          <a:prstGeom prst="rect">
            <a:avLst/>
          </a:prstGeom>
          <a:blipFill>
            <a:blip r:embed="rId6" cstate="print"/>
            <a:stretch>
              <a:fillRect/>
            </a:stretch>
          </a:blipFill>
        </p:spPr>
        <p:txBody>
          <a:bodyPr wrap="square" lIns="0" tIns="0" rIns="0" bIns="0" rtlCol="0"/>
          <a:lstStyle/>
          <a:p>
            <a:endParaRPr/>
          </a:p>
        </p:txBody>
      </p:sp>
      <p:sp>
        <p:nvSpPr>
          <p:cNvPr id="27" name="object 27"/>
          <p:cNvSpPr/>
          <p:nvPr/>
        </p:nvSpPr>
        <p:spPr>
          <a:xfrm>
            <a:off x="3346080" y="3007785"/>
            <a:ext cx="140604" cy="82987"/>
          </a:xfrm>
          <a:prstGeom prst="rect">
            <a:avLst/>
          </a:prstGeom>
          <a:blipFill>
            <a:blip r:embed="rId7" cstate="print"/>
            <a:stretch>
              <a:fillRect/>
            </a:stretch>
          </a:blipFill>
        </p:spPr>
        <p:txBody>
          <a:bodyPr wrap="square" lIns="0" tIns="0" rIns="0" bIns="0" rtlCol="0"/>
          <a:lstStyle/>
          <a:p>
            <a:endParaRPr/>
          </a:p>
        </p:txBody>
      </p:sp>
      <p:sp>
        <p:nvSpPr>
          <p:cNvPr id="28" name="object 28"/>
          <p:cNvSpPr/>
          <p:nvPr/>
        </p:nvSpPr>
        <p:spPr>
          <a:xfrm>
            <a:off x="3042314" y="2982470"/>
            <a:ext cx="0" cy="95885"/>
          </a:xfrm>
          <a:custGeom>
            <a:avLst/>
            <a:gdLst/>
            <a:ahLst/>
            <a:cxnLst/>
            <a:rect l="l" t="t" r="r" b="b"/>
            <a:pathLst>
              <a:path h="95885">
                <a:moveTo>
                  <a:pt x="0" y="0"/>
                </a:moveTo>
                <a:lnTo>
                  <a:pt x="0" y="95531"/>
                </a:lnTo>
              </a:path>
            </a:pathLst>
          </a:custGeom>
          <a:ln w="25572">
            <a:solidFill>
              <a:srgbClr val="E8EAE4"/>
            </a:solidFill>
          </a:ln>
        </p:spPr>
        <p:txBody>
          <a:bodyPr wrap="square" lIns="0" tIns="0" rIns="0" bIns="0" rtlCol="0"/>
          <a:lstStyle/>
          <a:p>
            <a:endParaRPr/>
          </a:p>
        </p:txBody>
      </p:sp>
      <p:sp>
        <p:nvSpPr>
          <p:cNvPr id="29" name="object 29"/>
          <p:cNvSpPr/>
          <p:nvPr/>
        </p:nvSpPr>
        <p:spPr>
          <a:xfrm>
            <a:off x="3013549" y="3078002"/>
            <a:ext cx="57785" cy="57785"/>
          </a:xfrm>
          <a:custGeom>
            <a:avLst/>
            <a:gdLst/>
            <a:ahLst/>
            <a:cxnLst/>
            <a:rect l="l" t="t" r="r" b="b"/>
            <a:pathLst>
              <a:path w="57785" h="57785">
                <a:moveTo>
                  <a:pt x="0" y="28722"/>
                </a:moveTo>
                <a:lnTo>
                  <a:pt x="2261" y="39899"/>
                </a:lnTo>
                <a:lnTo>
                  <a:pt x="8428" y="49029"/>
                </a:lnTo>
                <a:lnTo>
                  <a:pt x="17572" y="55187"/>
                </a:lnTo>
                <a:lnTo>
                  <a:pt x="28765" y="57445"/>
                </a:lnTo>
                <a:lnTo>
                  <a:pt x="39959" y="55187"/>
                </a:lnTo>
                <a:lnTo>
                  <a:pt x="49102" y="49029"/>
                </a:lnTo>
                <a:lnTo>
                  <a:pt x="55269" y="39899"/>
                </a:lnTo>
                <a:lnTo>
                  <a:pt x="57531" y="28722"/>
                </a:lnTo>
                <a:lnTo>
                  <a:pt x="55269" y="17545"/>
                </a:lnTo>
                <a:lnTo>
                  <a:pt x="49102" y="8415"/>
                </a:lnTo>
                <a:lnTo>
                  <a:pt x="39959" y="2258"/>
                </a:lnTo>
                <a:lnTo>
                  <a:pt x="28765" y="0"/>
                </a:lnTo>
                <a:lnTo>
                  <a:pt x="17572" y="2258"/>
                </a:lnTo>
                <a:lnTo>
                  <a:pt x="8428" y="8415"/>
                </a:lnTo>
                <a:lnTo>
                  <a:pt x="2261" y="17545"/>
                </a:lnTo>
                <a:lnTo>
                  <a:pt x="0" y="28722"/>
                </a:lnTo>
                <a:close/>
              </a:path>
            </a:pathLst>
          </a:custGeom>
          <a:ln w="25553">
            <a:solidFill>
              <a:srgbClr val="E8EAE4"/>
            </a:solidFill>
          </a:ln>
        </p:spPr>
        <p:txBody>
          <a:bodyPr wrap="square" lIns="0" tIns="0" rIns="0" bIns="0" rtlCol="0"/>
          <a:lstStyle/>
          <a:p>
            <a:endParaRPr/>
          </a:p>
        </p:txBody>
      </p:sp>
      <p:sp>
        <p:nvSpPr>
          <p:cNvPr id="30" name="object 30"/>
          <p:cNvSpPr/>
          <p:nvPr/>
        </p:nvSpPr>
        <p:spPr>
          <a:xfrm>
            <a:off x="3128611" y="2963112"/>
            <a:ext cx="0" cy="229870"/>
          </a:xfrm>
          <a:custGeom>
            <a:avLst/>
            <a:gdLst/>
            <a:ahLst/>
            <a:cxnLst/>
            <a:rect l="l" t="t" r="r" b="b"/>
            <a:pathLst>
              <a:path h="229869">
                <a:moveTo>
                  <a:pt x="0" y="0"/>
                </a:moveTo>
                <a:lnTo>
                  <a:pt x="0" y="229781"/>
                </a:lnTo>
              </a:path>
            </a:pathLst>
          </a:custGeom>
          <a:ln w="25572">
            <a:solidFill>
              <a:srgbClr val="E8EAE4"/>
            </a:solidFill>
          </a:ln>
        </p:spPr>
        <p:txBody>
          <a:bodyPr wrap="square" lIns="0" tIns="0" rIns="0" bIns="0" rtlCol="0"/>
          <a:lstStyle/>
          <a:p>
            <a:endParaRPr/>
          </a:p>
        </p:txBody>
      </p:sp>
      <p:sp>
        <p:nvSpPr>
          <p:cNvPr id="31" name="object 31"/>
          <p:cNvSpPr/>
          <p:nvPr/>
        </p:nvSpPr>
        <p:spPr>
          <a:xfrm>
            <a:off x="3229292" y="2989997"/>
            <a:ext cx="0" cy="45085"/>
          </a:xfrm>
          <a:custGeom>
            <a:avLst/>
            <a:gdLst/>
            <a:ahLst/>
            <a:cxnLst/>
            <a:rect l="l" t="t" r="r" b="b"/>
            <a:pathLst>
              <a:path h="45085">
                <a:moveTo>
                  <a:pt x="-12786" y="22461"/>
                </a:moveTo>
                <a:lnTo>
                  <a:pt x="12786" y="22461"/>
                </a:lnTo>
              </a:path>
            </a:pathLst>
          </a:custGeom>
          <a:ln w="44922">
            <a:solidFill>
              <a:srgbClr val="E8EAE4"/>
            </a:solidFill>
          </a:ln>
        </p:spPr>
        <p:txBody>
          <a:bodyPr wrap="square" lIns="0" tIns="0" rIns="0" bIns="0" rtlCol="0"/>
          <a:lstStyle/>
          <a:p>
            <a:endParaRPr/>
          </a:p>
        </p:txBody>
      </p:sp>
      <p:sp>
        <p:nvSpPr>
          <p:cNvPr id="32" name="object 32"/>
          <p:cNvSpPr/>
          <p:nvPr/>
        </p:nvSpPr>
        <p:spPr>
          <a:xfrm>
            <a:off x="3186258" y="3034919"/>
            <a:ext cx="57785" cy="100965"/>
          </a:xfrm>
          <a:custGeom>
            <a:avLst/>
            <a:gdLst/>
            <a:ahLst/>
            <a:cxnLst/>
            <a:rect l="l" t="t" r="r" b="b"/>
            <a:pathLst>
              <a:path w="57785" h="100964">
                <a:moveTo>
                  <a:pt x="57531" y="2498"/>
                </a:moveTo>
                <a:lnTo>
                  <a:pt x="52928" y="861"/>
                </a:lnTo>
                <a:lnTo>
                  <a:pt x="48038" y="0"/>
                </a:lnTo>
                <a:lnTo>
                  <a:pt x="43148" y="0"/>
                </a:lnTo>
                <a:lnTo>
                  <a:pt x="26358" y="3387"/>
                </a:lnTo>
                <a:lnTo>
                  <a:pt x="12642" y="12623"/>
                </a:lnTo>
                <a:lnTo>
                  <a:pt x="3392" y="26318"/>
                </a:lnTo>
                <a:lnTo>
                  <a:pt x="0" y="43084"/>
                </a:lnTo>
                <a:lnTo>
                  <a:pt x="0" y="100529"/>
                </a:lnTo>
              </a:path>
            </a:pathLst>
          </a:custGeom>
          <a:ln w="25563">
            <a:solidFill>
              <a:srgbClr val="E8EAE4"/>
            </a:solidFill>
          </a:ln>
        </p:spPr>
        <p:txBody>
          <a:bodyPr wrap="square" lIns="0" tIns="0" rIns="0" bIns="0" rtlCol="0"/>
          <a:lstStyle/>
          <a:p>
            <a:endParaRPr/>
          </a:p>
        </p:txBody>
      </p:sp>
      <p:sp>
        <p:nvSpPr>
          <p:cNvPr id="33" name="object 33"/>
          <p:cNvSpPr/>
          <p:nvPr/>
        </p:nvSpPr>
        <p:spPr>
          <a:xfrm>
            <a:off x="4645152" y="2479548"/>
            <a:ext cx="1053465" cy="1052830"/>
          </a:xfrm>
          <a:custGeom>
            <a:avLst/>
            <a:gdLst/>
            <a:ahLst/>
            <a:cxnLst/>
            <a:rect l="l" t="t" r="r" b="b"/>
            <a:pathLst>
              <a:path w="1053464" h="1052829">
                <a:moveTo>
                  <a:pt x="526542" y="0"/>
                </a:moveTo>
                <a:lnTo>
                  <a:pt x="478615" y="2150"/>
                </a:lnTo>
                <a:lnTo>
                  <a:pt x="431894" y="8477"/>
                </a:lnTo>
                <a:lnTo>
                  <a:pt x="386565" y="18795"/>
                </a:lnTo>
                <a:lnTo>
                  <a:pt x="342813" y="32918"/>
                </a:lnTo>
                <a:lnTo>
                  <a:pt x="300824" y="50660"/>
                </a:lnTo>
                <a:lnTo>
                  <a:pt x="260784" y="71836"/>
                </a:lnTo>
                <a:lnTo>
                  <a:pt x="222879" y="96260"/>
                </a:lnTo>
                <a:lnTo>
                  <a:pt x="187296" y="123747"/>
                </a:lnTo>
                <a:lnTo>
                  <a:pt x="154219" y="154109"/>
                </a:lnTo>
                <a:lnTo>
                  <a:pt x="123834" y="187162"/>
                </a:lnTo>
                <a:lnTo>
                  <a:pt x="96329" y="222721"/>
                </a:lnTo>
                <a:lnTo>
                  <a:pt x="71887" y="260598"/>
                </a:lnTo>
                <a:lnTo>
                  <a:pt x="50696" y="300608"/>
                </a:lnTo>
                <a:lnTo>
                  <a:pt x="32941" y="342567"/>
                </a:lnTo>
                <a:lnTo>
                  <a:pt x="18808" y="386287"/>
                </a:lnTo>
                <a:lnTo>
                  <a:pt x="8483" y="431583"/>
                </a:lnTo>
                <a:lnTo>
                  <a:pt x="2151" y="478269"/>
                </a:lnTo>
                <a:lnTo>
                  <a:pt x="0" y="526161"/>
                </a:lnTo>
                <a:lnTo>
                  <a:pt x="2151" y="574052"/>
                </a:lnTo>
                <a:lnTo>
                  <a:pt x="8483" y="620738"/>
                </a:lnTo>
                <a:lnTo>
                  <a:pt x="18808" y="666034"/>
                </a:lnTo>
                <a:lnTo>
                  <a:pt x="32941" y="709754"/>
                </a:lnTo>
                <a:lnTo>
                  <a:pt x="50696" y="751713"/>
                </a:lnTo>
                <a:lnTo>
                  <a:pt x="71887" y="791723"/>
                </a:lnTo>
                <a:lnTo>
                  <a:pt x="96329" y="829600"/>
                </a:lnTo>
                <a:lnTo>
                  <a:pt x="123834" y="865159"/>
                </a:lnTo>
                <a:lnTo>
                  <a:pt x="154219" y="898212"/>
                </a:lnTo>
                <a:lnTo>
                  <a:pt x="187296" y="928574"/>
                </a:lnTo>
                <a:lnTo>
                  <a:pt x="222879" y="956061"/>
                </a:lnTo>
                <a:lnTo>
                  <a:pt x="260784" y="980485"/>
                </a:lnTo>
                <a:lnTo>
                  <a:pt x="300824" y="1001661"/>
                </a:lnTo>
                <a:lnTo>
                  <a:pt x="342813" y="1019403"/>
                </a:lnTo>
                <a:lnTo>
                  <a:pt x="386565" y="1033526"/>
                </a:lnTo>
                <a:lnTo>
                  <a:pt x="431894" y="1043844"/>
                </a:lnTo>
                <a:lnTo>
                  <a:pt x="478615" y="1050171"/>
                </a:lnTo>
                <a:lnTo>
                  <a:pt x="526542" y="1052322"/>
                </a:lnTo>
                <a:lnTo>
                  <a:pt x="574468" y="1050171"/>
                </a:lnTo>
                <a:lnTo>
                  <a:pt x="621189" y="1043844"/>
                </a:lnTo>
                <a:lnTo>
                  <a:pt x="666518" y="1033526"/>
                </a:lnTo>
                <a:lnTo>
                  <a:pt x="710270" y="1019403"/>
                </a:lnTo>
                <a:lnTo>
                  <a:pt x="752259" y="1001661"/>
                </a:lnTo>
                <a:lnTo>
                  <a:pt x="792299" y="980485"/>
                </a:lnTo>
                <a:lnTo>
                  <a:pt x="830204" y="956061"/>
                </a:lnTo>
                <a:lnTo>
                  <a:pt x="865787" y="928574"/>
                </a:lnTo>
                <a:lnTo>
                  <a:pt x="898864" y="898212"/>
                </a:lnTo>
                <a:lnTo>
                  <a:pt x="929249" y="865159"/>
                </a:lnTo>
                <a:lnTo>
                  <a:pt x="956754" y="829600"/>
                </a:lnTo>
                <a:lnTo>
                  <a:pt x="981196" y="791723"/>
                </a:lnTo>
                <a:lnTo>
                  <a:pt x="1002387" y="751713"/>
                </a:lnTo>
                <a:lnTo>
                  <a:pt x="1020142" y="709754"/>
                </a:lnTo>
                <a:lnTo>
                  <a:pt x="1034275" y="666034"/>
                </a:lnTo>
                <a:lnTo>
                  <a:pt x="1044600" y="620738"/>
                </a:lnTo>
                <a:lnTo>
                  <a:pt x="1050932" y="574052"/>
                </a:lnTo>
                <a:lnTo>
                  <a:pt x="1053084" y="526161"/>
                </a:lnTo>
                <a:lnTo>
                  <a:pt x="1050932" y="478269"/>
                </a:lnTo>
                <a:lnTo>
                  <a:pt x="1044600" y="431583"/>
                </a:lnTo>
                <a:lnTo>
                  <a:pt x="1034275" y="386287"/>
                </a:lnTo>
                <a:lnTo>
                  <a:pt x="1020142" y="342567"/>
                </a:lnTo>
                <a:lnTo>
                  <a:pt x="1002387" y="300608"/>
                </a:lnTo>
                <a:lnTo>
                  <a:pt x="981196" y="260598"/>
                </a:lnTo>
                <a:lnTo>
                  <a:pt x="956754" y="222721"/>
                </a:lnTo>
                <a:lnTo>
                  <a:pt x="929249" y="187162"/>
                </a:lnTo>
                <a:lnTo>
                  <a:pt x="898864" y="154109"/>
                </a:lnTo>
                <a:lnTo>
                  <a:pt x="865787" y="123747"/>
                </a:lnTo>
                <a:lnTo>
                  <a:pt x="830204" y="96260"/>
                </a:lnTo>
                <a:lnTo>
                  <a:pt x="792299" y="71836"/>
                </a:lnTo>
                <a:lnTo>
                  <a:pt x="752259" y="50660"/>
                </a:lnTo>
                <a:lnTo>
                  <a:pt x="710270" y="32918"/>
                </a:lnTo>
                <a:lnTo>
                  <a:pt x="666518" y="18795"/>
                </a:lnTo>
                <a:lnTo>
                  <a:pt x="621189" y="8477"/>
                </a:lnTo>
                <a:lnTo>
                  <a:pt x="574468" y="2150"/>
                </a:lnTo>
                <a:lnTo>
                  <a:pt x="526542" y="0"/>
                </a:lnTo>
                <a:close/>
              </a:path>
            </a:pathLst>
          </a:custGeom>
          <a:solidFill>
            <a:srgbClr val="404A5A"/>
          </a:solidFill>
        </p:spPr>
        <p:txBody>
          <a:bodyPr wrap="square" lIns="0" tIns="0" rIns="0" bIns="0" rtlCol="0"/>
          <a:lstStyle/>
          <a:p>
            <a:endParaRPr/>
          </a:p>
        </p:txBody>
      </p:sp>
      <p:sp>
        <p:nvSpPr>
          <p:cNvPr id="34" name="object 34"/>
          <p:cNvSpPr/>
          <p:nvPr/>
        </p:nvSpPr>
        <p:spPr>
          <a:xfrm>
            <a:off x="4893454" y="2806719"/>
            <a:ext cx="183764" cy="183528"/>
          </a:xfrm>
          <a:prstGeom prst="rect">
            <a:avLst/>
          </a:prstGeom>
          <a:blipFill>
            <a:blip r:embed="rId8" cstate="print"/>
            <a:stretch>
              <a:fillRect/>
            </a:stretch>
          </a:blipFill>
        </p:spPr>
        <p:txBody>
          <a:bodyPr wrap="square" lIns="0" tIns="0" rIns="0" bIns="0" rtlCol="0"/>
          <a:lstStyle/>
          <a:p>
            <a:endParaRPr/>
          </a:p>
        </p:txBody>
      </p:sp>
      <p:sp>
        <p:nvSpPr>
          <p:cNvPr id="35" name="object 35"/>
          <p:cNvSpPr/>
          <p:nvPr/>
        </p:nvSpPr>
        <p:spPr>
          <a:xfrm>
            <a:off x="4884656" y="3006193"/>
            <a:ext cx="201930" cy="330835"/>
          </a:xfrm>
          <a:custGeom>
            <a:avLst/>
            <a:gdLst/>
            <a:ahLst/>
            <a:cxnLst/>
            <a:rect l="l" t="t" r="r" b="b"/>
            <a:pathLst>
              <a:path w="201929" h="330835">
                <a:moveTo>
                  <a:pt x="201359" y="100529"/>
                </a:moveTo>
                <a:lnTo>
                  <a:pt x="193447" y="61398"/>
                </a:lnTo>
                <a:lnTo>
                  <a:pt x="171871" y="29444"/>
                </a:lnTo>
                <a:lnTo>
                  <a:pt x="139868" y="7900"/>
                </a:lnTo>
                <a:lnTo>
                  <a:pt x="100679" y="0"/>
                </a:lnTo>
                <a:lnTo>
                  <a:pt x="61490" y="7900"/>
                </a:lnTo>
                <a:lnTo>
                  <a:pt x="29488" y="29444"/>
                </a:lnTo>
                <a:lnTo>
                  <a:pt x="7911" y="61398"/>
                </a:lnTo>
                <a:lnTo>
                  <a:pt x="0" y="100529"/>
                </a:lnTo>
                <a:lnTo>
                  <a:pt x="0" y="186697"/>
                </a:lnTo>
                <a:lnTo>
                  <a:pt x="45536" y="186697"/>
                </a:lnTo>
                <a:lnTo>
                  <a:pt x="57531" y="330310"/>
                </a:lnTo>
                <a:lnTo>
                  <a:pt x="143828" y="330310"/>
                </a:lnTo>
                <a:lnTo>
                  <a:pt x="155823" y="186697"/>
                </a:lnTo>
                <a:lnTo>
                  <a:pt x="201359" y="186697"/>
                </a:lnTo>
                <a:lnTo>
                  <a:pt x="201359" y="100529"/>
                </a:lnTo>
                <a:close/>
              </a:path>
            </a:pathLst>
          </a:custGeom>
          <a:ln w="25562">
            <a:solidFill>
              <a:srgbClr val="E8EAE4"/>
            </a:solidFill>
          </a:ln>
        </p:spPr>
        <p:txBody>
          <a:bodyPr wrap="square" lIns="0" tIns="0" rIns="0" bIns="0" rtlCol="0"/>
          <a:lstStyle/>
          <a:p>
            <a:endParaRPr/>
          </a:p>
        </p:txBody>
      </p:sp>
      <p:sp>
        <p:nvSpPr>
          <p:cNvPr id="36" name="object 36"/>
          <p:cNvSpPr/>
          <p:nvPr/>
        </p:nvSpPr>
        <p:spPr>
          <a:xfrm>
            <a:off x="5201078" y="2675883"/>
            <a:ext cx="172720" cy="661035"/>
          </a:xfrm>
          <a:custGeom>
            <a:avLst/>
            <a:gdLst/>
            <a:ahLst/>
            <a:cxnLst/>
            <a:rect l="l" t="t" r="r" b="b"/>
            <a:pathLst>
              <a:path w="172720" h="661035">
                <a:moveTo>
                  <a:pt x="0" y="28722"/>
                </a:moveTo>
                <a:lnTo>
                  <a:pt x="2261" y="39899"/>
                </a:lnTo>
                <a:lnTo>
                  <a:pt x="8428" y="49029"/>
                </a:lnTo>
                <a:lnTo>
                  <a:pt x="17572" y="55187"/>
                </a:lnTo>
                <a:lnTo>
                  <a:pt x="28765" y="57445"/>
                </a:lnTo>
                <a:lnTo>
                  <a:pt x="39959" y="55187"/>
                </a:lnTo>
                <a:lnTo>
                  <a:pt x="49102" y="49029"/>
                </a:lnTo>
                <a:lnTo>
                  <a:pt x="55269" y="39899"/>
                </a:lnTo>
                <a:lnTo>
                  <a:pt x="57531" y="28722"/>
                </a:lnTo>
                <a:lnTo>
                  <a:pt x="57531" y="0"/>
                </a:lnTo>
                <a:lnTo>
                  <a:pt x="115062" y="0"/>
                </a:lnTo>
                <a:lnTo>
                  <a:pt x="137461" y="4512"/>
                </a:lnTo>
                <a:lnTo>
                  <a:pt x="155748" y="16820"/>
                </a:lnTo>
                <a:lnTo>
                  <a:pt x="168074" y="35079"/>
                </a:lnTo>
                <a:lnTo>
                  <a:pt x="172593" y="57445"/>
                </a:lnTo>
                <a:lnTo>
                  <a:pt x="172593" y="660621"/>
                </a:lnTo>
              </a:path>
            </a:pathLst>
          </a:custGeom>
          <a:ln w="25570">
            <a:solidFill>
              <a:srgbClr val="E8EAE4"/>
            </a:solidFill>
          </a:ln>
        </p:spPr>
        <p:txBody>
          <a:bodyPr wrap="square" lIns="0" tIns="0" rIns="0" bIns="0" rtlCol="0"/>
          <a:lstStyle/>
          <a:p>
            <a:endParaRPr/>
          </a:p>
        </p:txBody>
      </p:sp>
      <p:sp>
        <p:nvSpPr>
          <p:cNvPr id="37" name="object 37"/>
          <p:cNvSpPr/>
          <p:nvPr/>
        </p:nvSpPr>
        <p:spPr>
          <a:xfrm>
            <a:off x="5073234" y="2733329"/>
            <a:ext cx="226930" cy="443620"/>
          </a:xfrm>
          <a:prstGeom prst="rect">
            <a:avLst/>
          </a:prstGeom>
          <a:blipFill>
            <a:blip r:embed="rId9" cstate="print"/>
            <a:stretch>
              <a:fillRect/>
            </a:stretch>
          </a:blipFill>
        </p:spPr>
        <p:txBody>
          <a:bodyPr wrap="square" lIns="0" tIns="0" rIns="0" bIns="0" rtlCol="0"/>
          <a:lstStyle/>
          <a:p>
            <a:endParaRPr/>
          </a:p>
        </p:txBody>
      </p:sp>
      <p:sp>
        <p:nvSpPr>
          <p:cNvPr id="38" name="object 38"/>
          <p:cNvSpPr/>
          <p:nvPr/>
        </p:nvSpPr>
        <p:spPr>
          <a:xfrm>
            <a:off x="5287373" y="3336506"/>
            <a:ext cx="172720" cy="0"/>
          </a:xfrm>
          <a:custGeom>
            <a:avLst/>
            <a:gdLst/>
            <a:ahLst/>
            <a:cxnLst/>
            <a:rect l="l" t="t" r="r" b="b"/>
            <a:pathLst>
              <a:path w="172720">
                <a:moveTo>
                  <a:pt x="0" y="0"/>
                </a:moveTo>
                <a:lnTo>
                  <a:pt x="172593" y="0"/>
                </a:lnTo>
              </a:path>
            </a:pathLst>
          </a:custGeom>
          <a:ln w="25534">
            <a:solidFill>
              <a:srgbClr val="E8EAE4"/>
            </a:solidFill>
          </a:ln>
        </p:spPr>
        <p:txBody>
          <a:bodyPr wrap="square" lIns="0" tIns="0" rIns="0" bIns="0" rtlCol="0"/>
          <a:lstStyle/>
          <a:p>
            <a:endParaRPr/>
          </a:p>
        </p:txBody>
      </p:sp>
      <p:sp>
        <p:nvSpPr>
          <p:cNvPr id="39" name="object 39"/>
          <p:cNvSpPr/>
          <p:nvPr/>
        </p:nvSpPr>
        <p:spPr>
          <a:xfrm>
            <a:off x="2915347" y="4473586"/>
            <a:ext cx="548640" cy="609600"/>
          </a:xfrm>
          <a:custGeom>
            <a:avLst/>
            <a:gdLst/>
            <a:ahLst/>
            <a:cxnLst/>
            <a:rect l="l" t="t" r="r" b="b"/>
            <a:pathLst>
              <a:path w="548639" h="609600">
                <a:moveTo>
                  <a:pt x="548575" y="472198"/>
                </a:moveTo>
                <a:lnTo>
                  <a:pt x="548575" y="578823"/>
                </a:lnTo>
                <a:lnTo>
                  <a:pt x="546178" y="590678"/>
                </a:lnTo>
                <a:lnTo>
                  <a:pt x="539645" y="600362"/>
                </a:lnTo>
                <a:lnTo>
                  <a:pt x="529957" y="606893"/>
                </a:lnTo>
                <a:lnTo>
                  <a:pt x="518098" y="609288"/>
                </a:lnTo>
                <a:lnTo>
                  <a:pt x="30476" y="609288"/>
                </a:lnTo>
                <a:lnTo>
                  <a:pt x="18617" y="606893"/>
                </a:lnTo>
                <a:lnTo>
                  <a:pt x="8929" y="600362"/>
                </a:lnTo>
                <a:lnTo>
                  <a:pt x="2396" y="590678"/>
                </a:lnTo>
                <a:lnTo>
                  <a:pt x="0" y="578823"/>
                </a:lnTo>
                <a:lnTo>
                  <a:pt x="0" y="30464"/>
                </a:lnTo>
                <a:lnTo>
                  <a:pt x="2396" y="18609"/>
                </a:lnTo>
                <a:lnTo>
                  <a:pt x="8929" y="8926"/>
                </a:lnTo>
                <a:lnTo>
                  <a:pt x="18617" y="2395"/>
                </a:lnTo>
                <a:lnTo>
                  <a:pt x="30476" y="0"/>
                </a:lnTo>
                <a:lnTo>
                  <a:pt x="121905" y="0"/>
                </a:lnTo>
              </a:path>
            </a:pathLst>
          </a:custGeom>
          <a:ln w="30471">
            <a:solidFill>
              <a:srgbClr val="41C5E9"/>
            </a:solidFill>
          </a:ln>
        </p:spPr>
        <p:txBody>
          <a:bodyPr wrap="square" lIns="0" tIns="0" rIns="0" bIns="0" rtlCol="0"/>
          <a:lstStyle/>
          <a:p>
            <a:endParaRPr/>
          </a:p>
        </p:txBody>
      </p:sp>
      <p:sp>
        <p:nvSpPr>
          <p:cNvPr id="40" name="object 40"/>
          <p:cNvSpPr/>
          <p:nvPr/>
        </p:nvSpPr>
        <p:spPr>
          <a:xfrm>
            <a:off x="3326781" y="4458351"/>
            <a:ext cx="152376" cy="167560"/>
          </a:xfrm>
          <a:prstGeom prst="rect">
            <a:avLst/>
          </a:prstGeom>
          <a:blipFill>
            <a:blip r:embed="rId10" cstate="print"/>
            <a:stretch>
              <a:fillRect/>
            </a:stretch>
          </a:blipFill>
        </p:spPr>
        <p:txBody>
          <a:bodyPr wrap="square" lIns="0" tIns="0" rIns="0" bIns="0" rtlCol="0"/>
          <a:lstStyle/>
          <a:p>
            <a:endParaRPr/>
          </a:p>
        </p:txBody>
      </p:sp>
      <p:sp>
        <p:nvSpPr>
          <p:cNvPr id="41" name="object 41"/>
          <p:cNvSpPr/>
          <p:nvPr/>
        </p:nvSpPr>
        <p:spPr>
          <a:xfrm>
            <a:off x="3128685" y="4366928"/>
            <a:ext cx="121899" cy="121863"/>
          </a:xfrm>
          <a:prstGeom prst="rect">
            <a:avLst/>
          </a:prstGeom>
          <a:blipFill>
            <a:blip r:embed="rId11" cstate="print"/>
            <a:stretch>
              <a:fillRect/>
            </a:stretch>
          </a:blipFill>
        </p:spPr>
        <p:txBody>
          <a:bodyPr wrap="square" lIns="0" tIns="0" rIns="0" bIns="0" rtlCol="0"/>
          <a:lstStyle/>
          <a:p>
            <a:endParaRPr/>
          </a:p>
        </p:txBody>
      </p:sp>
      <p:sp>
        <p:nvSpPr>
          <p:cNvPr id="42" name="object 42"/>
          <p:cNvSpPr/>
          <p:nvPr/>
        </p:nvSpPr>
        <p:spPr>
          <a:xfrm>
            <a:off x="3037253" y="4443123"/>
            <a:ext cx="304800" cy="91440"/>
          </a:xfrm>
          <a:custGeom>
            <a:avLst/>
            <a:gdLst/>
            <a:ahLst/>
            <a:cxnLst/>
            <a:rect l="l" t="t" r="r" b="b"/>
            <a:pathLst>
              <a:path w="304800" h="91439">
                <a:moveTo>
                  <a:pt x="195506" y="0"/>
                </a:moveTo>
                <a:lnTo>
                  <a:pt x="274287" y="0"/>
                </a:lnTo>
                <a:lnTo>
                  <a:pt x="286146" y="2395"/>
                </a:lnTo>
                <a:lnTo>
                  <a:pt x="295834" y="8926"/>
                </a:lnTo>
                <a:lnTo>
                  <a:pt x="302367" y="18609"/>
                </a:lnTo>
                <a:lnTo>
                  <a:pt x="304763" y="30464"/>
                </a:lnTo>
                <a:lnTo>
                  <a:pt x="304763" y="60928"/>
                </a:lnTo>
                <a:lnTo>
                  <a:pt x="302367" y="72783"/>
                </a:lnTo>
                <a:lnTo>
                  <a:pt x="295834" y="82467"/>
                </a:lnTo>
                <a:lnTo>
                  <a:pt x="286146" y="88997"/>
                </a:lnTo>
                <a:lnTo>
                  <a:pt x="274287" y="91393"/>
                </a:lnTo>
                <a:lnTo>
                  <a:pt x="30476" y="91393"/>
                </a:lnTo>
                <a:lnTo>
                  <a:pt x="18617" y="88997"/>
                </a:lnTo>
                <a:lnTo>
                  <a:pt x="8929" y="82467"/>
                </a:lnTo>
                <a:lnTo>
                  <a:pt x="2396" y="72783"/>
                </a:lnTo>
                <a:lnTo>
                  <a:pt x="0" y="60928"/>
                </a:lnTo>
                <a:lnTo>
                  <a:pt x="0" y="30464"/>
                </a:lnTo>
                <a:lnTo>
                  <a:pt x="2396" y="18609"/>
                </a:lnTo>
                <a:lnTo>
                  <a:pt x="8929" y="8926"/>
                </a:lnTo>
                <a:lnTo>
                  <a:pt x="18617" y="2395"/>
                </a:lnTo>
                <a:lnTo>
                  <a:pt x="30476" y="0"/>
                </a:lnTo>
                <a:lnTo>
                  <a:pt x="109257" y="0"/>
                </a:lnTo>
              </a:path>
            </a:pathLst>
          </a:custGeom>
          <a:ln w="30465">
            <a:solidFill>
              <a:srgbClr val="41C5E9"/>
            </a:solidFill>
          </a:ln>
        </p:spPr>
        <p:txBody>
          <a:bodyPr wrap="square" lIns="0" tIns="0" rIns="0" bIns="0" rtlCol="0"/>
          <a:lstStyle/>
          <a:p>
            <a:endParaRPr/>
          </a:p>
        </p:txBody>
      </p:sp>
      <p:sp>
        <p:nvSpPr>
          <p:cNvPr id="43" name="object 43"/>
          <p:cNvSpPr/>
          <p:nvPr/>
        </p:nvSpPr>
        <p:spPr>
          <a:xfrm>
            <a:off x="3006777" y="4656344"/>
            <a:ext cx="365760" cy="0"/>
          </a:xfrm>
          <a:custGeom>
            <a:avLst/>
            <a:gdLst/>
            <a:ahLst/>
            <a:cxnLst/>
            <a:rect l="l" t="t" r="r" b="b"/>
            <a:pathLst>
              <a:path w="365760">
                <a:moveTo>
                  <a:pt x="0" y="0"/>
                </a:moveTo>
                <a:lnTo>
                  <a:pt x="365716" y="0"/>
                </a:lnTo>
              </a:path>
            </a:pathLst>
          </a:custGeom>
          <a:ln w="30464">
            <a:solidFill>
              <a:srgbClr val="41C5E9"/>
            </a:solidFill>
          </a:ln>
        </p:spPr>
        <p:txBody>
          <a:bodyPr wrap="square" lIns="0" tIns="0" rIns="0" bIns="0" rtlCol="0"/>
          <a:lstStyle/>
          <a:p>
            <a:endParaRPr/>
          </a:p>
        </p:txBody>
      </p:sp>
      <p:sp>
        <p:nvSpPr>
          <p:cNvPr id="44" name="object 44"/>
          <p:cNvSpPr/>
          <p:nvPr/>
        </p:nvSpPr>
        <p:spPr>
          <a:xfrm>
            <a:off x="3006777" y="4778202"/>
            <a:ext cx="288925" cy="0"/>
          </a:xfrm>
          <a:custGeom>
            <a:avLst/>
            <a:gdLst/>
            <a:ahLst/>
            <a:cxnLst/>
            <a:rect l="l" t="t" r="r" b="b"/>
            <a:pathLst>
              <a:path w="288925">
                <a:moveTo>
                  <a:pt x="0" y="0"/>
                </a:moveTo>
                <a:lnTo>
                  <a:pt x="288489" y="0"/>
                </a:lnTo>
              </a:path>
            </a:pathLst>
          </a:custGeom>
          <a:ln w="30464">
            <a:solidFill>
              <a:srgbClr val="41C5E9"/>
            </a:solidFill>
          </a:ln>
        </p:spPr>
        <p:txBody>
          <a:bodyPr wrap="square" lIns="0" tIns="0" rIns="0" bIns="0" rtlCol="0"/>
          <a:lstStyle/>
          <a:p>
            <a:endParaRPr/>
          </a:p>
        </p:txBody>
      </p:sp>
      <p:sp>
        <p:nvSpPr>
          <p:cNvPr id="45" name="object 45"/>
          <p:cNvSpPr/>
          <p:nvPr/>
        </p:nvSpPr>
        <p:spPr>
          <a:xfrm>
            <a:off x="3006777" y="4900060"/>
            <a:ext cx="243840" cy="0"/>
          </a:xfrm>
          <a:custGeom>
            <a:avLst/>
            <a:gdLst/>
            <a:ahLst/>
            <a:cxnLst/>
            <a:rect l="l" t="t" r="r" b="b"/>
            <a:pathLst>
              <a:path w="243839">
                <a:moveTo>
                  <a:pt x="0" y="0"/>
                </a:moveTo>
                <a:lnTo>
                  <a:pt x="243293" y="0"/>
                </a:lnTo>
              </a:path>
            </a:pathLst>
          </a:custGeom>
          <a:ln w="30464">
            <a:solidFill>
              <a:srgbClr val="41C5E9"/>
            </a:solidFill>
          </a:ln>
        </p:spPr>
        <p:txBody>
          <a:bodyPr wrap="square" lIns="0" tIns="0" rIns="0" bIns="0" rtlCol="0"/>
          <a:lstStyle/>
          <a:p>
            <a:endParaRPr/>
          </a:p>
        </p:txBody>
      </p:sp>
      <p:sp>
        <p:nvSpPr>
          <p:cNvPr id="46" name="object 46"/>
          <p:cNvSpPr/>
          <p:nvPr/>
        </p:nvSpPr>
        <p:spPr>
          <a:xfrm>
            <a:off x="3311540" y="4626539"/>
            <a:ext cx="304165" cy="304165"/>
          </a:xfrm>
          <a:custGeom>
            <a:avLst/>
            <a:gdLst/>
            <a:ahLst/>
            <a:cxnLst/>
            <a:rect l="l" t="t" r="r" b="b"/>
            <a:pathLst>
              <a:path w="304164" h="304164">
                <a:moveTo>
                  <a:pt x="106667" y="273551"/>
                </a:moveTo>
                <a:lnTo>
                  <a:pt x="0" y="304015"/>
                </a:lnTo>
                <a:lnTo>
                  <a:pt x="30476" y="197390"/>
                </a:lnTo>
                <a:lnTo>
                  <a:pt x="212786" y="15152"/>
                </a:lnTo>
                <a:lnTo>
                  <a:pt x="230806" y="3613"/>
                </a:lnTo>
                <a:lnTo>
                  <a:pt x="251144" y="0"/>
                </a:lnTo>
                <a:lnTo>
                  <a:pt x="271350" y="4275"/>
                </a:lnTo>
                <a:lnTo>
                  <a:pt x="288977" y="16401"/>
                </a:lnTo>
                <a:lnTo>
                  <a:pt x="300360" y="33971"/>
                </a:lnTo>
                <a:lnTo>
                  <a:pt x="304154" y="53845"/>
                </a:lnTo>
                <a:lnTo>
                  <a:pt x="300360" y="73726"/>
                </a:lnTo>
                <a:lnTo>
                  <a:pt x="288977" y="91313"/>
                </a:lnTo>
                <a:lnTo>
                  <a:pt x="106667" y="273551"/>
                </a:lnTo>
                <a:close/>
              </a:path>
            </a:pathLst>
          </a:custGeom>
          <a:ln w="30470">
            <a:solidFill>
              <a:srgbClr val="41C5E9"/>
            </a:solidFill>
          </a:ln>
        </p:spPr>
        <p:txBody>
          <a:bodyPr wrap="square" lIns="0" tIns="0" rIns="0" bIns="0" rtlCol="0"/>
          <a:lstStyle/>
          <a:p>
            <a:endParaRPr/>
          </a:p>
        </p:txBody>
      </p:sp>
      <p:sp>
        <p:nvSpPr>
          <p:cNvPr id="47" name="object 47"/>
          <p:cNvSpPr/>
          <p:nvPr/>
        </p:nvSpPr>
        <p:spPr>
          <a:xfrm>
            <a:off x="3265551" y="3699640"/>
            <a:ext cx="0" cy="523875"/>
          </a:xfrm>
          <a:custGeom>
            <a:avLst/>
            <a:gdLst/>
            <a:ahLst/>
            <a:cxnLst/>
            <a:rect l="l" t="t" r="r" b="b"/>
            <a:pathLst>
              <a:path h="523875">
                <a:moveTo>
                  <a:pt x="0" y="523316"/>
                </a:moveTo>
                <a:lnTo>
                  <a:pt x="0" y="0"/>
                </a:lnTo>
              </a:path>
            </a:pathLst>
          </a:custGeom>
          <a:ln w="12700">
            <a:solidFill>
              <a:srgbClr val="404A5A"/>
            </a:solidFill>
            <a:prstDash val="sysDash"/>
          </a:ln>
        </p:spPr>
        <p:txBody>
          <a:bodyPr wrap="square" lIns="0" tIns="0" rIns="0" bIns="0" rtlCol="0"/>
          <a:lstStyle/>
          <a:p>
            <a:endParaRPr/>
          </a:p>
        </p:txBody>
      </p:sp>
      <p:sp>
        <p:nvSpPr>
          <p:cNvPr id="48" name="object 48"/>
          <p:cNvSpPr/>
          <p:nvPr/>
        </p:nvSpPr>
        <p:spPr>
          <a:xfrm>
            <a:off x="3233804" y="3699635"/>
            <a:ext cx="63500" cy="50800"/>
          </a:xfrm>
          <a:custGeom>
            <a:avLst/>
            <a:gdLst/>
            <a:ahLst/>
            <a:cxnLst/>
            <a:rect l="l" t="t" r="r" b="b"/>
            <a:pathLst>
              <a:path w="63500" h="50800">
                <a:moveTo>
                  <a:pt x="63500" y="50800"/>
                </a:moveTo>
                <a:lnTo>
                  <a:pt x="31750" y="0"/>
                </a:lnTo>
                <a:lnTo>
                  <a:pt x="0" y="50800"/>
                </a:lnTo>
              </a:path>
            </a:pathLst>
          </a:custGeom>
          <a:ln w="12700">
            <a:solidFill>
              <a:srgbClr val="404A5A"/>
            </a:solidFill>
          </a:ln>
        </p:spPr>
        <p:txBody>
          <a:bodyPr wrap="square" lIns="0" tIns="0" rIns="0" bIns="0" rtlCol="0"/>
          <a:lstStyle/>
          <a:p>
            <a:endParaRPr/>
          </a:p>
        </p:txBody>
      </p:sp>
      <p:sp>
        <p:nvSpPr>
          <p:cNvPr id="49" name="object 49"/>
          <p:cNvSpPr/>
          <p:nvPr/>
        </p:nvSpPr>
        <p:spPr>
          <a:xfrm>
            <a:off x="1301869" y="3695795"/>
            <a:ext cx="1311275" cy="1028700"/>
          </a:xfrm>
          <a:custGeom>
            <a:avLst/>
            <a:gdLst/>
            <a:ahLst/>
            <a:cxnLst/>
            <a:rect l="l" t="t" r="r" b="b"/>
            <a:pathLst>
              <a:path w="1311275" h="1028700">
                <a:moveTo>
                  <a:pt x="1311224" y="1028192"/>
                </a:moveTo>
                <a:lnTo>
                  <a:pt x="1258132" y="1026981"/>
                </a:lnTo>
                <a:lnTo>
                  <a:pt x="1205563" y="1024049"/>
                </a:lnTo>
                <a:lnTo>
                  <a:pt x="1153559" y="1019428"/>
                </a:lnTo>
                <a:lnTo>
                  <a:pt x="1102160" y="1013151"/>
                </a:lnTo>
                <a:lnTo>
                  <a:pt x="1051406" y="1005248"/>
                </a:lnTo>
                <a:lnTo>
                  <a:pt x="1001337" y="995753"/>
                </a:lnTo>
                <a:lnTo>
                  <a:pt x="951996" y="984698"/>
                </a:lnTo>
                <a:lnTo>
                  <a:pt x="903422" y="972115"/>
                </a:lnTo>
                <a:lnTo>
                  <a:pt x="855656" y="958036"/>
                </a:lnTo>
                <a:lnTo>
                  <a:pt x="808738" y="942493"/>
                </a:lnTo>
                <a:lnTo>
                  <a:pt x="762710" y="925519"/>
                </a:lnTo>
                <a:lnTo>
                  <a:pt x="717612" y="907147"/>
                </a:lnTo>
                <a:lnTo>
                  <a:pt x="673484" y="887407"/>
                </a:lnTo>
                <a:lnTo>
                  <a:pt x="630368" y="866333"/>
                </a:lnTo>
                <a:lnTo>
                  <a:pt x="588303" y="843956"/>
                </a:lnTo>
                <a:lnTo>
                  <a:pt x="547331" y="820309"/>
                </a:lnTo>
                <a:lnTo>
                  <a:pt x="507492" y="795424"/>
                </a:lnTo>
                <a:lnTo>
                  <a:pt x="468827" y="769334"/>
                </a:lnTo>
                <a:lnTo>
                  <a:pt x="431377" y="742070"/>
                </a:lnTo>
                <a:lnTo>
                  <a:pt x="395181" y="713665"/>
                </a:lnTo>
                <a:lnTo>
                  <a:pt x="360281" y="684151"/>
                </a:lnTo>
                <a:lnTo>
                  <a:pt x="326718" y="653560"/>
                </a:lnTo>
                <a:lnTo>
                  <a:pt x="294532" y="621924"/>
                </a:lnTo>
                <a:lnTo>
                  <a:pt x="263763" y="589276"/>
                </a:lnTo>
                <a:lnTo>
                  <a:pt x="234453" y="555649"/>
                </a:lnTo>
                <a:lnTo>
                  <a:pt x="206642" y="521073"/>
                </a:lnTo>
                <a:lnTo>
                  <a:pt x="180370" y="485582"/>
                </a:lnTo>
                <a:lnTo>
                  <a:pt x="155679" y="449207"/>
                </a:lnTo>
                <a:lnTo>
                  <a:pt x="132608" y="411981"/>
                </a:lnTo>
                <a:lnTo>
                  <a:pt x="111200" y="373936"/>
                </a:lnTo>
                <a:lnTo>
                  <a:pt x="91493" y="335105"/>
                </a:lnTo>
                <a:lnTo>
                  <a:pt x="73530" y="295519"/>
                </a:lnTo>
                <a:lnTo>
                  <a:pt x="57349" y="255211"/>
                </a:lnTo>
                <a:lnTo>
                  <a:pt x="42994" y="214213"/>
                </a:lnTo>
                <a:lnTo>
                  <a:pt x="30503" y="172557"/>
                </a:lnTo>
                <a:lnTo>
                  <a:pt x="19917" y="130275"/>
                </a:lnTo>
                <a:lnTo>
                  <a:pt x="11277" y="87400"/>
                </a:lnTo>
                <a:lnTo>
                  <a:pt x="4625" y="43964"/>
                </a:lnTo>
                <a:lnTo>
                  <a:pt x="0" y="0"/>
                </a:lnTo>
              </a:path>
            </a:pathLst>
          </a:custGeom>
          <a:ln w="12700">
            <a:solidFill>
              <a:srgbClr val="404A5A"/>
            </a:solidFill>
            <a:prstDash val="sysDash"/>
          </a:ln>
        </p:spPr>
        <p:txBody>
          <a:bodyPr wrap="square" lIns="0" tIns="0" rIns="0" bIns="0" rtlCol="0"/>
          <a:lstStyle/>
          <a:p>
            <a:endParaRPr/>
          </a:p>
        </p:txBody>
      </p:sp>
      <p:sp>
        <p:nvSpPr>
          <p:cNvPr id="50" name="object 50"/>
          <p:cNvSpPr/>
          <p:nvPr/>
        </p:nvSpPr>
        <p:spPr>
          <a:xfrm>
            <a:off x="1273985" y="3695527"/>
            <a:ext cx="63500" cy="53340"/>
          </a:xfrm>
          <a:custGeom>
            <a:avLst/>
            <a:gdLst/>
            <a:ahLst/>
            <a:cxnLst/>
            <a:rect l="l" t="t" r="r" b="b"/>
            <a:pathLst>
              <a:path w="63500" h="53339">
                <a:moveTo>
                  <a:pt x="0" y="53022"/>
                </a:moveTo>
                <a:lnTo>
                  <a:pt x="27876" y="0"/>
                </a:lnTo>
                <a:lnTo>
                  <a:pt x="63322" y="48285"/>
                </a:lnTo>
              </a:path>
            </a:pathLst>
          </a:custGeom>
          <a:ln w="12700">
            <a:solidFill>
              <a:srgbClr val="404A5A"/>
            </a:solidFill>
          </a:ln>
        </p:spPr>
        <p:txBody>
          <a:bodyPr wrap="square" lIns="0" tIns="0" rIns="0" bIns="0" rtlCol="0"/>
          <a:lstStyle/>
          <a:p>
            <a:endParaRPr/>
          </a:p>
        </p:txBody>
      </p:sp>
      <p:sp>
        <p:nvSpPr>
          <p:cNvPr id="51" name="object 51"/>
          <p:cNvSpPr/>
          <p:nvPr/>
        </p:nvSpPr>
        <p:spPr>
          <a:xfrm>
            <a:off x="3824288" y="3703796"/>
            <a:ext cx="1311275" cy="1028700"/>
          </a:xfrm>
          <a:custGeom>
            <a:avLst/>
            <a:gdLst/>
            <a:ahLst/>
            <a:cxnLst/>
            <a:rect l="l" t="t" r="r" b="b"/>
            <a:pathLst>
              <a:path w="1311275" h="1028700">
                <a:moveTo>
                  <a:pt x="0" y="1028573"/>
                </a:moveTo>
                <a:lnTo>
                  <a:pt x="53092" y="1027362"/>
                </a:lnTo>
                <a:lnTo>
                  <a:pt x="105662" y="1024429"/>
                </a:lnTo>
                <a:lnTo>
                  <a:pt x="157667" y="1019806"/>
                </a:lnTo>
                <a:lnTo>
                  <a:pt x="209067" y="1013526"/>
                </a:lnTo>
                <a:lnTo>
                  <a:pt x="259822" y="1005621"/>
                </a:lnTo>
                <a:lnTo>
                  <a:pt x="309891" y="996123"/>
                </a:lnTo>
                <a:lnTo>
                  <a:pt x="359233" y="985063"/>
                </a:lnTo>
                <a:lnTo>
                  <a:pt x="407807" y="972476"/>
                </a:lnTo>
                <a:lnTo>
                  <a:pt x="455574" y="958392"/>
                </a:lnTo>
                <a:lnTo>
                  <a:pt x="502492" y="942844"/>
                </a:lnTo>
                <a:lnTo>
                  <a:pt x="548520" y="925864"/>
                </a:lnTo>
                <a:lnTo>
                  <a:pt x="593619" y="907484"/>
                </a:lnTo>
                <a:lnTo>
                  <a:pt x="637747" y="887737"/>
                </a:lnTo>
                <a:lnTo>
                  <a:pt x="680864" y="866655"/>
                </a:lnTo>
                <a:lnTo>
                  <a:pt x="722928" y="844270"/>
                </a:lnTo>
                <a:lnTo>
                  <a:pt x="763900" y="820615"/>
                </a:lnTo>
                <a:lnTo>
                  <a:pt x="803739" y="795721"/>
                </a:lnTo>
                <a:lnTo>
                  <a:pt x="842404" y="769621"/>
                </a:lnTo>
                <a:lnTo>
                  <a:pt x="879855" y="742347"/>
                </a:lnTo>
                <a:lnTo>
                  <a:pt x="916050" y="713931"/>
                </a:lnTo>
                <a:lnTo>
                  <a:pt x="950949" y="684406"/>
                </a:lnTo>
                <a:lnTo>
                  <a:pt x="984512" y="653804"/>
                </a:lnTo>
                <a:lnTo>
                  <a:pt x="1016698" y="622156"/>
                </a:lnTo>
                <a:lnTo>
                  <a:pt x="1047466" y="589497"/>
                </a:lnTo>
                <a:lnTo>
                  <a:pt x="1076776" y="555856"/>
                </a:lnTo>
                <a:lnTo>
                  <a:pt x="1104586" y="521268"/>
                </a:lnTo>
                <a:lnTo>
                  <a:pt x="1130857" y="485763"/>
                </a:lnTo>
                <a:lnTo>
                  <a:pt x="1155547" y="449375"/>
                </a:lnTo>
                <a:lnTo>
                  <a:pt x="1178617" y="412135"/>
                </a:lnTo>
                <a:lnTo>
                  <a:pt x="1200024" y="374076"/>
                </a:lnTo>
                <a:lnTo>
                  <a:pt x="1219730" y="335230"/>
                </a:lnTo>
                <a:lnTo>
                  <a:pt x="1237692" y="295630"/>
                </a:lnTo>
                <a:lnTo>
                  <a:pt x="1253871" y="255306"/>
                </a:lnTo>
                <a:lnTo>
                  <a:pt x="1268225" y="214293"/>
                </a:lnTo>
                <a:lnTo>
                  <a:pt x="1280715" y="172621"/>
                </a:lnTo>
                <a:lnTo>
                  <a:pt x="1291299" y="130324"/>
                </a:lnTo>
                <a:lnTo>
                  <a:pt x="1299937" y="87433"/>
                </a:lnTo>
                <a:lnTo>
                  <a:pt x="1306588" y="43981"/>
                </a:lnTo>
                <a:lnTo>
                  <a:pt x="1311211" y="0"/>
                </a:lnTo>
              </a:path>
            </a:pathLst>
          </a:custGeom>
          <a:ln w="12700">
            <a:solidFill>
              <a:srgbClr val="404A5A"/>
            </a:solidFill>
            <a:prstDash val="sysDash"/>
          </a:ln>
        </p:spPr>
        <p:txBody>
          <a:bodyPr wrap="square" lIns="0" tIns="0" rIns="0" bIns="0" rtlCol="0"/>
          <a:lstStyle/>
          <a:p>
            <a:endParaRPr/>
          </a:p>
        </p:txBody>
      </p:sp>
      <p:sp>
        <p:nvSpPr>
          <p:cNvPr id="52" name="object 52"/>
          <p:cNvSpPr/>
          <p:nvPr/>
        </p:nvSpPr>
        <p:spPr>
          <a:xfrm>
            <a:off x="5100076" y="3703528"/>
            <a:ext cx="63500" cy="53340"/>
          </a:xfrm>
          <a:custGeom>
            <a:avLst/>
            <a:gdLst/>
            <a:ahLst/>
            <a:cxnLst/>
            <a:rect l="l" t="t" r="r" b="b"/>
            <a:pathLst>
              <a:path w="63500" h="53339">
                <a:moveTo>
                  <a:pt x="63322" y="53022"/>
                </a:moveTo>
                <a:lnTo>
                  <a:pt x="35445" y="0"/>
                </a:lnTo>
                <a:lnTo>
                  <a:pt x="0" y="48285"/>
                </a:lnTo>
              </a:path>
            </a:pathLst>
          </a:custGeom>
          <a:ln w="12700">
            <a:solidFill>
              <a:srgbClr val="404A5A"/>
            </a:solidFill>
          </a:ln>
        </p:spPr>
        <p:txBody>
          <a:bodyPr wrap="square" lIns="0" tIns="0" rIns="0" bIns="0" rtlCol="0"/>
          <a:lstStyle/>
          <a:p>
            <a:endParaRPr/>
          </a:p>
        </p:txBody>
      </p:sp>
      <p:sp>
        <p:nvSpPr>
          <p:cNvPr id="53" name="object 53"/>
          <p:cNvSpPr/>
          <p:nvPr/>
        </p:nvSpPr>
        <p:spPr>
          <a:xfrm>
            <a:off x="7857363" y="2228469"/>
            <a:ext cx="119380" cy="0"/>
          </a:xfrm>
          <a:custGeom>
            <a:avLst/>
            <a:gdLst/>
            <a:ahLst/>
            <a:cxnLst/>
            <a:rect l="l" t="t" r="r" b="b"/>
            <a:pathLst>
              <a:path w="119379">
                <a:moveTo>
                  <a:pt x="0" y="0"/>
                </a:moveTo>
                <a:lnTo>
                  <a:pt x="118973" y="0"/>
                </a:lnTo>
              </a:path>
            </a:pathLst>
          </a:custGeom>
          <a:ln w="19050">
            <a:solidFill>
              <a:srgbClr val="B19FA3"/>
            </a:solidFill>
          </a:ln>
        </p:spPr>
        <p:txBody>
          <a:bodyPr wrap="square" lIns="0" tIns="0" rIns="0" bIns="0" rtlCol="0"/>
          <a:lstStyle/>
          <a:p>
            <a:endParaRPr/>
          </a:p>
        </p:txBody>
      </p:sp>
      <p:sp>
        <p:nvSpPr>
          <p:cNvPr id="54" name="object 54"/>
          <p:cNvSpPr/>
          <p:nvPr/>
        </p:nvSpPr>
        <p:spPr>
          <a:xfrm>
            <a:off x="7925535" y="2196716"/>
            <a:ext cx="50800" cy="63500"/>
          </a:xfrm>
          <a:custGeom>
            <a:avLst/>
            <a:gdLst/>
            <a:ahLst/>
            <a:cxnLst/>
            <a:rect l="l" t="t" r="r" b="b"/>
            <a:pathLst>
              <a:path w="50800" h="63500">
                <a:moveTo>
                  <a:pt x="0" y="0"/>
                </a:moveTo>
                <a:lnTo>
                  <a:pt x="50800" y="31750"/>
                </a:lnTo>
                <a:lnTo>
                  <a:pt x="0" y="63500"/>
                </a:lnTo>
              </a:path>
            </a:pathLst>
          </a:custGeom>
          <a:ln w="19050">
            <a:solidFill>
              <a:srgbClr val="B19FA3"/>
            </a:solidFill>
          </a:ln>
        </p:spPr>
        <p:txBody>
          <a:bodyPr wrap="square" lIns="0" tIns="0" rIns="0" bIns="0" rtlCol="0"/>
          <a:lstStyle/>
          <a:p>
            <a:endParaRPr/>
          </a:p>
        </p:txBody>
      </p:sp>
      <p:sp>
        <p:nvSpPr>
          <p:cNvPr id="55" name="object 55"/>
          <p:cNvSpPr/>
          <p:nvPr/>
        </p:nvSpPr>
        <p:spPr>
          <a:xfrm>
            <a:off x="9750932" y="2228469"/>
            <a:ext cx="119380" cy="0"/>
          </a:xfrm>
          <a:custGeom>
            <a:avLst/>
            <a:gdLst/>
            <a:ahLst/>
            <a:cxnLst/>
            <a:rect l="l" t="t" r="r" b="b"/>
            <a:pathLst>
              <a:path w="119379">
                <a:moveTo>
                  <a:pt x="0" y="0"/>
                </a:moveTo>
                <a:lnTo>
                  <a:pt x="118973" y="0"/>
                </a:lnTo>
              </a:path>
            </a:pathLst>
          </a:custGeom>
          <a:ln w="19050">
            <a:solidFill>
              <a:srgbClr val="AAABA4"/>
            </a:solidFill>
          </a:ln>
        </p:spPr>
        <p:txBody>
          <a:bodyPr wrap="square" lIns="0" tIns="0" rIns="0" bIns="0" rtlCol="0"/>
          <a:lstStyle/>
          <a:p>
            <a:endParaRPr/>
          </a:p>
        </p:txBody>
      </p:sp>
      <p:sp>
        <p:nvSpPr>
          <p:cNvPr id="56" name="object 56"/>
          <p:cNvSpPr/>
          <p:nvPr/>
        </p:nvSpPr>
        <p:spPr>
          <a:xfrm>
            <a:off x="9819103" y="2196716"/>
            <a:ext cx="50800" cy="63500"/>
          </a:xfrm>
          <a:custGeom>
            <a:avLst/>
            <a:gdLst/>
            <a:ahLst/>
            <a:cxnLst/>
            <a:rect l="l" t="t" r="r" b="b"/>
            <a:pathLst>
              <a:path w="50800" h="63500">
                <a:moveTo>
                  <a:pt x="0" y="0"/>
                </a:moveTo>
                <a:lnTo>
                  <a:pt x="50800" y="31750"/>
                </a:lnTo>
                <a:lnTo>
                  <a:pt x="0" y="63500"/>
                </a:lnTo>
              </a:path>
            </a:pathLst>
          </a:custGeom>
          <a:ln w="19050">
            <a:solidFill>
              <a:srgbClr val="AAABA4"/>
            </a:solidFill>
          </a:ln>
        </p:spPr>
        <p:txBody>
          <a:bodyPr wrap="square" lIns="0" tIns="0" rIns="0" bIns="0" rtlCol="0"/>
          <a:lstStyle/>
          <a:p>
            <a:endParaRPr/>
          </a:p>
        </p:txBody>
      </p:sp>
      <p:sp>
        <p:nvSpPr>
          <p:cNvPr id="57" name="object 57"/>
          <p:cNvSpPr/>
          <p:nvPr/>
        </p:nvSpPr>
        <p:spPr>
          <a:xfrm>
            <a:off x="6164198" y="2592704"/>
            <a:ext cx="1684020" cy="1170940"/>
          </a:xfrm>
          <a:custGeom>
            <a:avLst/>
            <a:gdLst/>
            <a:ahLst/>
            <a:cxnLst/>
            <a:rect l="l" t="t" r="r" b="b"/>
            <a:pathLst>
              <a:path w="1684020" h="1170939">
                <a:moveTo>
                  <a:pt x="0" y="0"/>
                </a:moveTo>
                <a:lnTo>
                  <a:pt x="1684020" y="0"/>
                </a:lnTo>
                <a:lnTo>
                  <a:pt x="1684020" y="1170432"/>
                </a:lnTo>
                <a:lnTo>
                  <a:pt x="0" y="1170432"/>
                </a:lnTo>
                <a:lnTo>
                  <a:pt x="0" y="0"/>
                </a:lnTo>
                <a:close/>
              </a:path>
            </a:pathLst>
          </a:custGeom>
          <a:solidFill>
            <a:srgbClr val="EFEBEC"/>
          </a:solidFill>
        </p:spPr>
        <p:txBody>
          <a:bodyPr wrap="square" lIns="0" tIns="0" rIns="0" bIns="0" rtlCol="0"/>
          <a:lstStyle/>
          <a:p>
            <a:endParaRPr/>
          </a:p>
        </p:txBody>
      </p:sp>
      <p:sp>
        <p:nvSpPr>
          <p:cNvPr id="58" name="object 58"/>
          <p:cNvSpPr/>
          <p:nvPr/>
        </p:nvSpPr>
        <p:spPr>
          <a:xfrm>
            <a:off x="6164198" y="2592704"/>
            <a:ext cx="1684020" cy="1170940"/>
          </a:xfrm>
          <a:custGeom>
            <a:avLst/>
            <a:gdLst/>
            <a:ahLst/>
            <a:cxnLst/>
            <a:rect l="l" t="t" r="r" b="b"/>
            <a:pathLst>
              <a:path w="1684020" h="1170939">
                <a:moveTo>
                  <a:pt x="0" y="0"/>
                </a:moveTo>
                <a:lnTo>
                  <a:pt x="1684020" y="0"/>
                </a:lnTo>
                <a:lnTo>
                  <a:pt x="1684020" y="1170432"/>
                </a:lnTo>
                <a:lnTo>
                  <a:pt x="0" y="1170432"/>
                </a:lnTo>
                <a:lnTo>
                  <a:pt x="0" y="0"/>
                </a:lnTo>
                <a:close/>
              </a:path>
            </a:pathLst>
          </a:custGeom>
          <a:ln w="15875">
            <a:solidFill>
              <a:srgbClr val="B19FA3"/>
            </a:solidFill>
          </a:ln>
        </p:spPr>
        <p:txBody>
          <a:bodyPr wrap="square" lIns="0" tIns="0" rIns="0" bIns="0" rtlCol="0"/>
          <a:lstStyle/>
          <a:p>
            <a:endParaRPr/>
          </a:p>
        </p:txBody>
      </p:sp>
      <p:sp>
        <p:nvSpPr>
          <p:cNvPr id="59" name="object 59"/>
          <p:cNvSpPr/>
          <p:nvPr/>
        </p:nvSpPr>
        <p:spPr>
          <a:xfrm>
            <a:off x="6164198" y="4804028"/>
            <a:ext cx="1684020" cy="1047750"/>
          </a:xfrm>
          <a:custGeom>
            <a:avLst/>
            <a:gdLst/>
            <a:ahLst/>
            <a:cxnLst/>
            <a:rect l="l" t="t" r="r" b="b"/>
            <a:pathLst>
              <a:path w="1684020" h="1047750">
                <a:moveTo>
                  <a:pt x="0" y="0"/>
                </a:moveTo>
                <a:lnTo>
                  <a:pt x="1684020" y="0"/>
                </a:lnTo>
                <a:lnTo>
                  <a:pt x="1684020" y="1047750"/>
                </a:lnTo>
                <a:lnTo>
                  <a:pt x="0" y="1047750"/>
                </a:lnTo>
                <a:lnTo>
                  <a:pt x="0" y="0"/>
                </a:lnTo>
                <a:close/>
              </a:path>
            </a:pathLst>
          </a:custGeom>
          <a:solidFill>
            <a:srgbClr val="EFEBEC"/>
          </a:solidFill>
        </p:spPr>
        <p:txBody>
          <a:bodyPr wrap="square" lIns="0" tIns="0" rIns="0" bIns="0" rtlCol="0"/>
          <a:lstStyle/>
          <a:p>
            <a:endParaRPr/>
          </a:p>
        </p:txBody>
      </p:sp>
      <p:sp>
        <p:nvSpPr>
          <p:cNvPr id="60" name="object 60"/>
          <p:cNvSpPr/>
          <p:nvPr/>
        </p:nvSpPr>
        <p:spPr>
          <a:xfrm>
            <a:off x="6164198" y="4804028"/>
            <a:ext cx="1684020" cy="1047750"/>
          </a:xfrm>
          <a:custGeom>
            <a:avLst/>
            <a:gdLst/>
            <a:ahLst/>
            <a:cxnLst/>
            <a:rect l="l" t="t" r="r" b="b"/>
            <a:pathLst>
              <a:path w="1684020" h="1047750">
                <a:moveTo>
                  <a:pt x="0" y="0"/>
                </a:moveTo>
                <a:lnTo>
                  <a:pt x="1684020" y="0"/>
                </a:lnTo>
                <a:lnTo>
                  <a:pt x="1684020" y="1047750"/>
                </a:lnTo>
                <a:lnTo>
                  <a:pt x="0" y="1047750"/>
                </a:lnTo>
                <a:lnTo>
                  <a:pt x="0" y="0"/>
                </a:lnTo>
                <a:close/>
              </a:path>
            </a:pathLst>
          </a:custGeom>
          <a:ln w="15875">
            <a:solidFill>
              <a:srgbClr val="B19FA3"/>
            </a:solidFill>
          </a:ln>
        </p:spPr>
        <p:txBody>
          <a:bodyPr wrap="square" lIns="0" tIns="0" rIns="0" bIns="0" rtlCol="0"/>
          <a:lstStyle/>
          <a:p>
            <a:endParaRPr/>
          </a:p>
        </p:txBody>
      </p:sp>
      <p:sp>
        <p:nvSpPr>
          <p:cNvPr id="61" name="object 61"/>
          <p:cNvSpPr/>
          <p:nvPr/>
        </p:nvSpPr>
        <p:spPr>
          <a:xfrm>
            <a:off x="8066913" y="2592704"/>
            <a:ext cx="1684020" cy="1416685"/>
          </a:xfrm>
          <a:custGeom>
            <a:avLst/>
            <a:gdLst/>
            <a:ahLst/>
            <a:cxnLst/>
            <a:rect l="l" t="t" r="r" b="b"/>
            <a:pathLst>
              <a:path w="1684020" h="1416685">
                <a:moveTo>
                  <a:pt x="0" y="0"/>
                </a:moveTo>
                <a:lnTo>
                  <a:pt x="1684020" y="0"/>
                </a:lnTo>
                <a:lnTo>
                  <a:pt x="1684020" y="1416558"/>
                </a:lnTo>
                <a:lnTo>
                  <a:pt x="0" y="1416558"/>
                </a:lnTo>
                <a:lnTo>
                  <a:pt x="0" y="0"/>
                </a:lnTo>
                <a:close/>
              </a:path>
            </a:pathLst>
          </a:custGeom>
          <a:solidFill>
            <a:srgbClr val="EDEDEC"/>
          </a:solidFill>
        </p:spPr>
        <p:txBody>
          <a:bodyPr wrap="square" lIns="0" tIns="0" rIns="0" bIns="0" rtlCol="0"/>
          <a:lstStyle/>
          <a:p>
            <a:endParaRPr/>
          </a:p>
        </p:txBody>
      </p:sp>
      <p:sp>
        <p:nvSpPr>
          <p:cNvPr id="62" name="object 62"/>
          <p:cNvSpPr/>
          <p:nvPr/>
        </p:nvSpPr>
        <p:spPr>
          <a:xfrm>
            <a:off x="8066913" y="2592704"/>
            <a:ext cx="1684020" cy="1416685"/>
          </a:xfrm>
          <a:custGeom>
            <a:avLst/>
            <a:gdLst/>
            <a:ahLst/>
            <a:cxnLst/>
            <a:rect l="l" t="t" r="r" b="b"/>
            <a:pathLst>
              <a:path w="1684020" h="1416685">
                <a:moveTo>
                  <a:pt x="0" y="0"/>
                </a:moveTo>
                <a:lnTo>
                  <a:pt x="1684020" y="0"/>
                </a:lnTo>
                <a:lnTo>
                  <a:pt x="1684020" y="1416558"/>
                </a:lnTo>
                <a:lnTo>
                  <a:pt x="0" y="1416558"/>
                </a:lnTo>
                <a:lnTo>
                  <a:pt x="0" y="0"/>
                </a:lnTo>
                <a:close/>
              </a:path>
            </a:pathLst>
          </a:custGeom>
          <a:ln w="15875">
            <a:solidFill>
              <a:srgbClr val="AAABA4"/>
            </a:solidFill>
          </a:ln>
        </p:spPr>
        <p:txBody>
          <a:bodyPr wrap="square" lIns="0" tIns="0" rIns="0" bIns="0" rtlCol="0"/>
          <a:lstStyle/>
          <a:p>
            <a:endParaRPr/>
          </a:p>
        </p:txBody>
      </p:sp>
      <p:sp>
        <p:nvSpPr>
          <p:cNvPr id="63" name="object 63"/>
          <p:cNvSpPr/>
          <p:nvPr/>
        </p:nvSpPr>
        <p:spPr>
          <a:xfrm>
            <a:off x="9960482" y="2592704"/>
            <a:ext cx="1684020" cy="802005"/>
          </a:xfrm>
          <a:custGeom>
            <a:avLst/>
            <a:gdLst/>
            <a:ahLst/>
            <a:cxnLst/>
            <a:rect l="l" t="t" r="r" b="b"/>
            <a:pathLst>
              <a:path w="1684020" h="802004">
                <a:moveTo>
                  <a:pt x="0" y="0"/>
                </a:moveTo>
                <a:lnTo>
                  <a:pt x="1684020" y="0"/>
                </a:lnTo>
                <a:lnTo>
                  <a:pt x="1684020" y="801624"/>
                </a:lnTo>
                <a:lnTo>
                  <a:pt x="0" y="801624"/>
                </a:lnTo>
                <a:lnTo>
                  <a:pt x="0" y="0"/>
                </a:lnTo>
                <a:close/>
              </a:path>
            </a:pathLst>
          </a:custGeom>
          <a:solidFill>
            <a:srgbClr val="EBF0F0"/>
          </a:solidFill>
        </p:spPr>
        <p:txBody>
          <a:bodyPr wrap="square" lIns="0" tIns="0" rIns="0" bIns="0" rtlCol="0"/>
          <a:lstStyle/>
          <a:p>
            <a:endParaRPr/>
          </a:p>
        </p:txBody>
      </p:sp>
      <p:sp>
        <p:nvSpPr>
          <p:cNvPr id="64" name="object 64"/>
          <p:cNvSpPr/>
          <p:nvPr/>
        </p:nvSpPr>
        <p:spPr>
          <a:xfrm>
            <a:off x="9960482" y="2592704"/>
            <a:ext cx="1684020" cy="802005"/>
          </a:xfrm>
          <a:custGeom>
            <a:avLst/>
            <a:gdLst/>
            <a:ahLst/>
            <a:cxnLst/>
            <a:rect l="l" t="t" r="r" b="b"/>
            <a:pathLst>
              <a:path w="1684020" h="802004">
                <a:moveTo>
                  <a:pt x="0" y="0"/>
                </a:moveTo>
                <a:lnTo>
                  <a:pt x="1684020" y="0"/>
                </a:lnTo>
                <a:lnTo>
                  <a:pt x="1684020" y="801624"/>
                </a:lnTo>
                <a:lnTo>
                  <a:pt x="0" y="801624"/>
                </a:lnTo>
                <a:lnTo>
                  <a:pt x="0" y="0"/>
                </a:lnTo>
                <a:close/>
              </a:path>
            </a:pathLst>
          </a:custGeom>
          <a:ln w="15875">
            <a:solidFill>
              <a:srgbClr val="9FB8B9"/>
            </a:solidFill>
          </a:ln>
        </p:spPr>
        <p:txBody>
          <a:bodyPr wrap="square" lIns="0" tIns="0" rIns="0" bIns="0" rtlCol="0"/>
          <a:lstStyle/>
          <a:p>
            <a:endParaRPr/>
          </a:p>
        </p:txBody>
      </p:sp>
      <p:sp>
        <p:nvSpPr>
          <p:cNvPr id="65" name="object 65"/>
          <p:cNvSpPr/>
          <p:nvPr/>
        </p:nvSpPr>
        <p:spPr>
          <a:xfrm>
            <a:off x="8066913" y="4128896"/>
            <a:ext cx="1684020" cy="1170940"/>
          </a:xfrm>
          <a:custGeom>
            <a:avLst/>
            <a:gdLst/>
            <a:ahLst/>
            <a:cxnLst/>
            <a:rect l="l" t="t" r="r" b="b"/>
            <a:pathLst>
              <a:path w="1684020" h="1170939">
                <a:moveTo>
                  <a:pt x="0" y="0"/>
                </a:moveTo>
                <a:lnTo>
                  <a:pt x="1684020" y="0"/>
                </a:lnTo>
                <a:lnTo>
                  <a:pt x="1684020" y="1170432"/>
                </a:lnTo>
                <a:lnTo>
                  <a:pt x="0" y="1170432"/>
                </a:lnTo>
                <a:lnTo>
                  <a:pt x="0" y="0"/>
                </a:lnTo>
                <a:close/>
              </a:path>
            </a:pathLst>
          </a:custGeom>
          <a:solidFill>
            <a:srgbClr val="EDEDEC"/>
          </a:solidFill>
        </p:spPr>
        <p:txBody>
          <a:bodyPr wrap="square" lIns="0" tIns="0" rIns="0" bIns="0" rtlCol="0"/>
          <a:lstStyle/>
          <a:p>
            <a:endParaRPr/>
          </a:p>
        </p:txBody>
      </p:sp>
      <p:sp>
        <p:nvSpPr>
          <p:cNvPr id="66" name="object 66"/>
          <p:cNvSpPr/>
          <p:nvPr/>
        </p:nvSpPr>
        <p:spPr>
          <a:xfrm>
            <a:off x="8066913" y="4128896"/>
            <a:ext cx="1684020" cy="1170940"/>
          </a:xfrm>
          <a:custGeom>
            <a:avLst/>
            <a:gdLst/>
            <a:ahLst/>
            <a:cxnLst/>
            <a:rect l="l" t="t" r="r" b="b"/>
            <a:pathLst>
              <a:path w="1684020" h="1170939">
                <a:moveTo>
                  <a:pt x="0" y="0"/>
                </a:moveTo>
                <a:lnTo>
                  <a:pt x="1684020" y="0"/>
                </a:lnTo>
                <a:lnTo>
                  <a:pt x="1684020" y="1170432"/>
                </a:lnTo>
                <a:lnTo>
                  <a:pt x="0" y="1170432"/>
                </a:lnTo>
                <a:lnTo>
                  <a:pt x="0" y="0"/>
                </a:lnTo>
                <a:close/>
              </a:path>
            </a:pathLst>
          </a:custGeom>
          <a:ln w="15875">
            <a:solidFill>
              <a:srgbClr val="AAABA4"/>
            </a:solidFill>
          </a:ln>
        </p:spPr>
        <p:txBody>
          <a:bodyPr wrap="square" lIns="0" tIns="0" rIns="0" bIns="0" rtlCol="0"/>
          <a:lstStyle/>
          <a:p>
            <a:endParaRPr/>
          </a:p>
        </p:txBody>
      </p:sp>
      <p:sp>
        <p:nvSpPr>
          <p:cNvPr id="67" name="object 67"/>
          <p:cNvSpPr txBox="1"/>
          <p:nvPr/>
        </p:nvSpPr>
        <p:spPr>
          <a:xfrm>
            <a:off x="353261" y="205771"/>
            <a:ext cx="3328035" cy="177800"/>
          </a:xfrm>
          <a:prstGeom prst="rect">
            <a:avLst/>
          </a:prstGeom>
        </p:spPr>
        <p:txBody>
          <a:bodyPr vert="horz" wrap="square" lIns="0" tIns="12700" rIns="0" bIns="0" rtlCol="0">
            <a:spAutoFit/>
          </a:bodyPr>
          <a:lstStyle/>
          <a:p>
            <a:pPr marL="12700">
              <a:lnSpc>
                <a:spcPct val="100000"/>
              </a:lnSpc>
              <a:spcBef>
                <a:spcPts val="100"/>
              </a:spcBef>
            </a:pPr>
            <a:r>
              <a:rPr sz="1000" spc="-95" dirty="0">
                <a:solidFill>
                  <a:srgbClr val="7F7F7F"/>
                </a:solidFill>
                <a:latin typeface="Arial Black"/>
                <a:cs typeface="Arial Black"/>
              </a:rPr>
              <a:t>3.</a:t>
            </a:r>
            <a:r>
              <a:rPr sz="1000" spc="-95" dirty="0">
                <a:solidFill>
                  <a:srgbClr val="3F4B59"/>
                </a:solidFill>
                <a:latin typeface="Arial Black"/>
                <a:cs typeface="Arial Black"/>
              </a:rPr>
              <a:t>Resultados: mudanças </a:t>
            </a:r>
            <a:r>
              <a:rPr sz="1000" spc="-60" dirty="0">
                <a:solidFill>
                  <a:srgbClr val="3F4B59"/>
                </a:solidFill>
                <a:latin typeface="Arial Black"/>
                <a:cs typeface="Arial Black"/>
              </a:rPr>
              <a:t>no </a:t>
            </a:r>
            <a:r>
              <a:rPr sz="1000" spc="-85" dirty="0">
                <a:solidFill>
                  <a:srgbClr val="3F4B59"/>
                </a:solidFill>
                <a:latin typeface="Arial Black"/>
                <a:cs typeface="Arial Black"/>
              </a:rPr>
              <a:t>conteúdo </a:t>
            </a:r>
            <a:r>
              <a:rPr sz="1000" spc="-105" dirty="0">
                <a:solidFill>
                  <a:srgbClr val="3F4B59"/>
                </a:solidFill>
                <a:latin typeface="Arial Black"/>
                <a:cs typeface="Arial Black"/>
              </a:rPr>
              <a:t>e</a:t>
            </a:r>
            <a:r>
              <a:rPr sz="1000" spc="10" dirty="0">
                <a:solidFill>
                  <a:srgbClr val="3F4B59"/>
                </a:solidFill>
                <a:latin typeface="Arial Black"/>
                <a:cs typeface="Arial Black"/>
              </a:rPr>
              <a:t> </a:t>
            </a:r>
            <a:r>
              <a:rPr sz="1000" spc="-90" dirty="0">
                <a:solidFill>
                  <a:srgbClr val="3F4B59"/>
                </a:solidFill>
                <a:latin typeface="Arial Black"/>
                <a:cs typeface="Arial Black"/>
              </a:rPr>
              <a:t>implementação</a:t>
            </a:r>
            <a:endParaRPr sz="1000">
              <a:latin typeface="Arial Black"/>
              <a:cs typeface="Arial Black"/>
            </a:endParaRPr>
          </a:p>
        </p:txBody>
      </p:sp>
      <p:sp>
        <p:nvSpPr>
          <p:cNvPr id="68" name="object 68"/>
          <p:cNvSpPr txBox="1">
            <a:spLocks noGrp="1"/>
          </p:cNvSpPr>
          <p:nvPr>
            <p:ph type="title"/>
          </p:nvPr>
        </p:nvSpPr>
        <p:spPr>
          <a:xfrm>
            <a:off x="525462" y="892780"/>
            <a:ext cx="6328410" cy="1001394"/>
          </a:xfrm>
          <a:prstGeom prst="rect">
            <a:avLst/>
          </a:prstGeom>
        </p:spPr>
        <p:txBody>
          <a:bodyPr vert="horz" wrap="square" lIns="0" tIns="12700" rIns="0" bIns="0" rtlCol="0">
            <a:spAutoFit/>
          </a:bodyPr>
          <a:lstStyle/>
          <a:p>
            <a:pPr marL="12700" marR="5080">
              <a:lnSpc>
                <a:spcPct val="106700"/>
              </a:lnSpc>
              <a:spcBef>
                <a:spcPts val="100"/>
              </a:spcBef>
            </a:pPr>
            <a:r>
              <a:rPr sz="3000" spc="-245" dirty="0"/>
              <a:t>Estrutura </a:t>
            </a:r>
            <a:r>
              <a:rPr sz="3000" spc="-310" dirty="0"/>
              <a:t>e </a:t>
            </a:r>
            <a:r>
              <a:rPr sz="3000" spc="-245" dirty="0"/>
              <a:t>conteúdo </a:t>
            </a:r>
            <a:r>
              <a:rPr sz="3000" spc="-250" dirty="0"/>
              <a:t>dos  </a:t>
            </a:r>
            <a:r>
              <a:rPr lang="en-US" sz="3000" spc="-200" dirty="0" err="1"/>
              <a:t>novos</a:t>
            </a:r>
            <a:r>
              <a:rPr lang="en-US" sz="3000" spc="-200" dirty="0"/>
              <a:t> </a:t>
            </a:r>
            <a:r>
              <a:rPr sz="3000" spc="-229" dirty="0" err="1"/>
              <a:t>instrumentos</a:t>
            </a:r>
            <a:r>
              <a:rPr sz="3000" spc="-229" dirty="0"/>
              <a:t> </a:t>
            </a:r>
            <a:r>
              <a:rPr sz="3000" spc="-114" dirty="0"/>
              <a:t>IPS</a:t>
            </a:r>
            <a:endParaRPr sz="3000" dirty="0">
              <a:latin typeface="Arial"/>
              <a:cs typeface="Arial"/>
            </a:endParaRPr>
          </a:p>
        </p:txBody>
      </p:sp>
      <p:sp>
        <p:nvSpPr>
          <p:cNvPr id="69" name="object 69"/>
          <p:cNvSpPr txBox="1"/>
          <p:nvPr/>
        </p:nvSpPr>
        <p:spPr>
          <a:xfrm>
            <a:off x="9960102" y="1906523"/>
            <a:ext cx="1684020" cy="603250"/>
          </a:xfrm>
          <a:prstGeom prst="rect">
            <a:avLst/>
          </a:prstGeom>
          <a:solidFill>
            <a:srgbClr val="9FB8B9"/>
          </a:solidFill>
        </p:spPr>
        <p:txBody>
          <a:bodyPr vert="horz" wrap="square" lIns="0" tIns="20955" rIns="0" bIns="0" rtlCol="0">
            <a:spAutoFit/>
          </a:bodyPr>
          <a:lstStyle/>
          <a:p>
            <a:pPr marL="113030" marR="404495" indent="215900">
              <a:lnSpc>
                <a:spcPct val="104299"/>
              </a:lnSpc>
              <a:spcBef>
                <a:spcPts val="165"/>
              </a:spcBef>
            </a:pPr>
            <a:r>
              <a:rPr sz="1150" b="1" spc="-50" dirty="0">
                <a:solidFill>
                  <a:srgbClr val="E7EAE5"/>
                </a:solidFill>
                <a:latin typeface="Arial"/>
                <a:cs typeface="Arial"/>
              </a:rPr>
              <a:t>RESULTADOS  </a:t>
            </a:r>
            <a:r>
              <a:rPr sz="1150" b="1" spc="-25" dirty="0">
                <a:solidFill>
                  <a:srgbClr val="E7EAE5"/>
                </a:solidFill>
                <a:latin typeface="Arial"/>
                <a:cs typeface="Arial"/>
              </a:rPr>
              <a:t>FOCADO</a:t>
            </a:r>
            <a:r>
              <a:rPr sz="1150" b="1" spc="-40" dirty="0">
                <a:solidFill>
                  <a:srgbClr val="E7EAE5"/>
                </a:solidFill>
                <a:latin typeface="Arial"/>
                <a:cs typeface="Arial"/>
              </a:rPr>
              <a:t> </a:t>
            </a:r>
            <a:r>
              <a:rPr sz="1150" b="1" dirty="0">
                <a:solidFill>
                  <a:srgbClr val="E7EAE5"/>
                </a:solidFill>
                <a:latin typeface="Arial"/>
                <a:cs typeface="Arial"/>
              </a:rPr>
              <a:t>EM</a:t>
            </a:r>
            <a:endParaRPr sz="1150">
              <a:latin typeface="Arial"/>
              <a:cs typeface="Arial"/>
            </a:endParaRPr>
          </a:p>
          <a:p>
            <a:pPr marL="466090">
              <a:lnSpc>
                <a:spcPct val="100000"/>
              </a:lnSpc>
              <a:spcBef>
                <a:spcPts val="60"/>
              </a:spcBef>
            </a:pPr>
            <a:r>
              <a:rPr sz="1150" b="1" spc="-80" dirty="0">
                <a:solidFill>
                  <a:srgbClr val="E7EAE5"/>
                </a:solidFill>
                <a:latin typeface="Arial"/>
                <a:cs typeface="Arial"/>
              </a:rPr>
              <a:t>PESSOA</a:t>
            </a:r>
            <a:endParaRPr sz="1150">
              <a:latin typeface="Arial"/>
              <a:cs typeface="Arial"/>
            </a:endParaRPr>
          </a:p>
        </p:txBody>
      </p:sp>
      <p:sp>
        <p:nvSpPr>
          <p:cNvPr id="70" name="object 70"/>
          <p:cNvSpPr txBox="1"/>
          <p:nvPr/>
        </p:nvSpPr>
        <p:spPr>
          <a:xfrm>
            <a:off x="8066531" y="1906523"/>
            <a:ext cx="1684020" cy="603250"/>
          </a:xfrm>
          <a:prstGeom prst="rect">
            <a:avLst/>
          </a:prstGeom>
          <a:solidFill>
            <a:srgbClr val="AAABA4"/>
          </a:solidFill>
        </p:spPr>
        <p:txBody>
          <a:bodyPr vert="horz" wrap="square" lIns="0" tIns="112395" rIns="0" bIns="0" rtlCol="0">
            <a:spAutoFit/>
          </a:bodyPr>
          <a:lstStyle/>
          <a:p>
            <a:pPr marL="449580" marR="328295" indent="-167005">
              <a:lnSpc>
                <a:spcPct val="104299"/>
              </a:lnSpc>
              <a:spcBef>
                <a:spcPts val="885"/>
              </a:spcBef>
            </a:pPr>
            <a:r>
              <a:rPr sz="1150" b="1" spc="-80" dirty="0">
                <a:solidFill>
                  <a:srgbClr val="E7EAE5"/>
                </a:solidFill>
                <a:latin typeface="Arial"/>
                <a:cs typeface="Arial"/>
              </a:rPr>
              <a:t>PROCESSOS</a:t>
            </a:r>
            <a:r>
              <a:rPr sz="1150" b="1" spc="-90" dirty="0">
                <a:solidFill>
                  <a:srgbClr val="E7EAE5"/>
                </a:solidFill>
                <a:latin typeface="Arial"/>
                <a:cs typeface="Arial"/>
              </a:rPr>
              <a:t> </a:t>
            </a:r>
            <a:r>
              <a:rPr sz="1150" b="1" spc="-55" dirty="0">
                <a:solidFill>
                  <a:srgbClr val="E7EAE5"/>
                </a:solidFill>
                <a:latin typeface="Arial"/>
                <a:cs typeface="Arial"/>
              </a:rPr>
              <a:t>DE  </a:t>
            </a:r>
            <a:r>
              <a:rPr sz="1150" b="1" spc="-30" dirty="0">
                <a:solidFill>
                  <a:srgbClr val="E7EAE5"/>
                </a:solidFill>
                <a:latin typeface="Arial"/>
                <a:cs typeface="Arial"/>
              </a:rPr>
              <a:t>ATENÇÃO</a:t>
            </a:r>
            <a:endParaRPr sz="1150">
              <a:latin typeface="Arial"/>
              <a:cs typeface="Arial"/>
            </a:endParaRPr>
          </a:p>
        </p:txBody>
      </p:sp>
      <p:sp>
        <p:nvSpPr>
          <p:cNvPr id="71" name="object 71"/>
          <p:cNvSpPr txBox="1"/>
          <p:nvPr/>
        </p:nvSpPr>
        <p:spPr>
          <a:xfrm>
            <a:off x="6163817" y="1906523"/>
            <a:ext cx="1684020" cy="603250"/>
          </a:xfrm>
          <a:prstGeom prst="rect">
            <a:avLst/>
          </a:prstGeom>
          <a:solidFill>
            <a:srgbClr val="B19FA3"/>
          </a:solidFill>
        </p:spPr>
        <p:txBody>
          <a:bodyPr vert="horz" wrap="square" lIns="0" tIns="0" rIns="0" bIns="0" rtlCol="0">
            <a:spAutoFit/>
          </a:bodyPr>
          <a:lstStyle/>
          <a:p>
            <a:pPr>
              <a:lnSpc>
                <a:spcPct val="100000"/>
              </a:lnSpc>
            </a:pPr>
            <a:endParaRPr sz="1450">
              <a:latin typeface="Times New Roman"/>
              <a:cs typeface="Times New Roman"/>
            </a:endParaRPr>
          </a:p>
          <a:p>
            <a:pPr marL="251460">
              <a:lnSpc>
                <a:spcPct val="100000"/>
              </a:lnSpc>
            </a:pPr>
            <a:r>
              <a:rPr sz="1150" b="1" dirty="0">
                <a:solidFill>
                  <a:srgbClr val="E7EAE5"/>
                </a:solidFill>
                <a:latin typeface="Arial"/>
                <a:cs typeface="Arial"/>
              </a:rPr>
              <a:t>FUNDAMENTOS</a:t>
            </a:r>
            <a:endParaRPr sz="1150">
              <a:latin typeface="Arial"/>
              <a:cs typeface="Arial"/>
            </a:endParaRPr>
          </a:p>
        </p:txBody>
      </p:sp>
      <p:sp>
        <p:nvSpPr>
          <p:cNvPr id="72" name="object 72"/>
          <p:cNvSpPr txBox="1"/>
          <p:nvPr/>
        </p:nvSpPr>
        <p:spPr>
          <a:xfrm>
            <a:off x="6235681" y="2563962"/>
            <a:ext cx="1071245" cy="401955"/>
          </a:xfrm>
          <a:prstGeom prst="rect">
            <a:avLst/>
          </a:prstGeom>
        </p:spPr>
        <p:txBody>
          <a:bodyPr vert="horz" wrap="square" lIns="0" tIns="66040" rIns="0" bIns="0" rtlCol="0">
            <a:spAutoFit/>
          </a:bodyPr>
          <a:lstStyle/>
          <a:p>
            <a:pPr>
              <a:lnSpc>
                <a:spcPct val="100000"/>
              </a:lnSpc>
              <a:spcBef>
                <a:spcPts val="520"/>
              </a:spcBef>
            </a:pPr>
            <a:r>
              <a:rPr sz="1050" spc="-114" dirty="0">
                <a:solidFill>
                  <a:srgbClr val="1F1F1F"/>
                </a:solidFill>
                <a:latin typeface="Arial Black"/>
                <a:cs typeface="Arial Black"/>
              </a:rPr>
              <a:t>Sistemas</a:t>
            </a:r>
            <a:endParaRPr sz="1050" dirty="0">
              <a:latin typeface="Arial Black"/>
              <a:cs typeface="Arial Black"/>
            </a:endParaRPr>
          </a:p>
          <a:p>
            <a:pPr>
              <a:lnSpc>
                <a:spcPct val="100000"/>
              </a:lnSpc>
              <a:spcBef>
                <a:spcPts val="325"/>
              </a:spcBef>
            </a:pPr>
            <a:r>
              <a:rPr sz="800" dirty="0">
                <a:solidFill>
                  <a:srgbClr val="5D4C50"/>
                </a:solidFill>
                <a:latin typeface="Arial"/>
                <a:cs typeface="Arial"/>
              </a:rPr>
              <a:t>→ </a:t>
            </a:r>
            <a:r>
              <a:rPr sz="700" i="1" spc="5" dirty="0">
                <a:solidFill>
                  <a:srgbClr val="353535"/>
                </a:solidFill>
                <a:latin typeface="Arial"/>
                <a:cs typeface="Arial"/>
              </a:rPr>
              <a:t>Políticas e</a:t>
            </a:r>
            <a:r>
              <a:rPr sz="700" i="1" spc="25" dirty="0">
                <a:solidFill>
                  <a:srgbClr val="353535"/>
                </a:solidFill>
                <a:latin typeface="Arial"/>
                <a:cs typeface="Arial"/>
              </a:rPr>
              <a:t> protocolos</a:t>
            </a:r>
            <a:endParaRPr sz="700" dirty="0">
              <a:latin typeface="Arial"/>
              <a:cs typeface="Arial"/>
            </a:endParaRPr>
          </a:p>
        </p:txBody>
      </p:sp>
      <p:sp>
        <p:nvSpPr>
          <p:cNvPr id="73" name="object 73"/>
          <p:cNvSpPr txBox="1"/>
          <p:nvPr/>
        </p:nvSpPr>
        <p:spPr>
          <a:xfrm>
            <a:off x="10032442" y="2617634"/>
            <a:ext cx="1407795" cy="386715"/>
          </a:xfrm>
          <a:prstGeom prst="rect">
            <a:avLst/>
          </a:prstGeom>
        </p:spPr>
        <p:txBody>
          <a:bodyPr vert="horz" wrap="square" lIns="0" tIns="12700" rIns="0" bIns="0" rtlCol="0">
            <a:spAutoFit/>
          </a:bodyPr>
          <a:lstStyle/>
          <a:p>
            <a:pPr>
              <a:lnSpc>
                <a:spcPct val="100000"/>
              </a:lnSpc>
              <a:spcBef>
                <a:spcPts val="100"/>
              </a:spcBef>
            </a:pPr>
            <a:r>
              <a:rPr sz="1050" spc="-100" dirty="0">
                <a:solidFill>
                  <a:srgbClr val="1F1F1F"/>
                </a:solidFill>
                <a:latin typeface="Arial Black"/>
                <a:cs typeface="Arial Black"/>
              </a:rPr>
              <a:t>Confiança </a:t>
            </a:r>
            <a:r>
              <a:rPr sz="1050" spc="-60" dirty="0">
                <a:solidFill>
                  <a:srgbClr val="1F1F1F"/>
                </a:solidFill>
                <a:latin typeface="Arial Black"/>
                <a:cs typeface="Arial Black"/>
              </a:rPr>
              <a:t>no</a:t>
            </a:r>
            <a:r>
              <a:rPr sz="1050" spc="-90" dirty="0">
                <a:solidFill>
                  <a:srgbClr val="1F1F1F"/>
                </a:solidFill>
                <a:latin typeface="Arial Black"/>
                <a:cs typeface="Arial Black"/>
              </a:rPr>
              <a:t> </a:t>
            </a:r>
            <a:r>
              <a:rPr sz="1050" spc="-105" dirty="0">
                <a:solidFill>
                  <a:srgbClr val="1F1F1F"/>
                </a:solidFill>
                <a:latin typeface="Arial Black"/>
                <a:cs typeface="Arial Black"/>
              </a:rPr>
              <a:t>sistema</a:t>
            </a:r>
            <a:endParaRPr sz="1050">
              <a:latin typeface="Arial Black"/>
              <a:cs typeface="Arial Black"/>
            </a:endParaRPr>
          </a:p>
          <a:p>
            <a:pPr>
              <a:lnSpc>
                <a:spcPct val="100000"/>
              </a:lnSpc>
              <a:spcBef>
                <a:spcPts val="620"/>
              </a:spcBef>
            </a:pPr>
            <a:r>
              <a:rPr sz="800" dirty="0">
                <a:solidFill>
                  <a:srgbClr val="5D4C50"/>
                </a:solidFill>
                <a:latin typeface="Arial"/>
                <a:cs typeface="Arial"/>
              </a:rPr>
              <a:t>→ </a:t>
            </a:r>
            <a:r>
              <a:rPr sz="750" i="1" spc="5" dirty="0">
                <a:solidFill>
                  <a:srgbClr val="353535"/>
                </a:solidFill>
                <a:latin typeface="Arial"/>
                <a:cs typeface="Arial"/>
              </a:rPr>
              <a:t>Satisfação e</a:t>
            </a:r>
            <a:r>
              <a:rPr sz="750" i="1" spc="40" dirty="0">
                <a:solidFill>
                  <a:srgbClr val="353535"/>
                </a:solidFill>
                <a:latin typeface="Arial"/>
                <a:cs typeface="Arial"/>
              </a:rPr>
              <a:t> </a:t>
            </a:r>
            <a:r>
              <a:rPr sz="750" i="1" spc="20" dirty="0">
                <a:solidFill>
                  <a:srgbClr val="353535"/>
                </a:solidFill>
                <a:latin typeface="Arial"/>
                <a:cs typeface="Arial"/>
              </a:rPr>
              <a:t>recomendação</a:t>
            </a:r>
            <a:endParaRPr sz="750">
              <a:latin typeface="Arial"/>
              <a:cs typeface="Arial"/>
            </a:endParaRPr>
          </a:p>
        </p:txBody>
      </p:sp>
      <p:sp>
        <p:nvSpPr>
          <p:cNvPr id="74" name="object 74"/>
          <p:cNvSpPr txBox="1"/>
          <p:nvPr/>
        </p:nvSpPr>
        <p:spPr>
          <a:xfrm>
            <a:off x="6235681" y="2978572"/>
            <a:ext cx="837565" cy="147320"/>
          </a:xfrm>
          <a:prstGeom prst="rect">
            <a:avLst/>
          </a:prstGeom>
        </p:spPr>
        <p:txBody>
          <a:bodyPr vert="horz" wrap="square" lIns="0" tIns="12700" rIns="0" bIns="0" rtlCol="0">
            <a:spAutoFit/>
          </a:bodyPr>
          <a:lstStyle/>
          <a:p>
            <a:pPr>
              <a:lnSpc>
                <a:spcPct val="100000"/>
              </a:lnSpc>
              <a:spcBef>
                <a:spcPts val="100"/>
              </a:spcBef>
            </a:pPr>
            <a:r>
              <a:rPr sz="800" dirty="0">
                <a:solidFill>
                  <a:srgbClr val="5D4C50"/>
                </a:solidFill>
                <a:latin typeface="Arial"/>
                <a:cs typeface="Arial"/>
              </a:rPr>
              <a:t>→ </a:t>
            </a:r>
            <a:r>
              <a:rPr sz="750" i="1" spc="25" dirty="0">
                <a:solidFill>
                  <a:srgbClr val="353535"/>
                </a:solidFill>
                <a:latin typeface="Arial"/>
                <a:cs typeface="Arial"/>
              </a:rPr>
              <a:t>Instituições</a:t>
            </a:r>
            <a:r>
              <a:rPr sz="750" i="1" spc="10" dirty="0">
                <a:solidFill>
                  <a:srgbClr val="353535"/>
                </a:solidFill>
                <a:latin typeface="Arial"/>
                <a:cs typeface="Arial"/>
              </a:rPr>
              <a:t> </a:t>
            </a:r>
            <a:r>
              <a:rPr sz="750" i="1" spc="25" dirty="0">
                <a:solidFill>
                  <a:srgbClr val="353535"/>
                </a:solidFill>
                <a:latin typeface="Arial"/>
                <a:cs typeface="Arial"/>
              </a:rPr>
              <a:t>de</a:t>
            </a:r>
            <a:endParaRPr sz="750">
              <a:latin typeface="Arial"/>
              <a:cs typeface="Arial"/>
            </a:endParaRPr>
          </a:p>
        </p:txBody>
      </p:sp>
      <p:sp>
        <p:nvSpPr>
          <p:cNvPr id="75" name="object 75"/>
          <p:cNvSpPr txBox="1"/>
          <p:nvPr/>
        </p:nvSpPr>
        <p:spPr>
          <a:xfrm>
            <a:off x="10032442" y="3054777"/>
            <a:ext cx="1250950" cy="147320"/>
          </a:xfrm>
          <a:prstGeom prst="rect">
            <a:avLst/>
          </a:prstGeom>
        </p:spPr>
        <p:txBody>
          <a:bodyPr vert="horz" wrap="square" lIns="0" tIns="12700" rIns="0" bIns="0" rtlCol="0">
            <a:spAutoFit/>
          </a:bodyPr>
          <a:lstStyle/>
          <a:p>
            <a:pPr>
              <a:lnSpc>
                <a:spcPct val="100000"/>
              </a:lnSpc>
              <a:spcBef>
                <a:spcPts val="100"/>
              </a:spcBef>
            </a:pPr>
            <a:r>
              <a:rPr sz="800" dirty="0">
                <a:solidFill>
                  <a:srgbClr val="5D4C50"/>
                </a:solidFill>
                <a:latin typeface="Arial"/>
                <a:cs typeface="Arial"/>
              </a:rPr>
              <a:t>→ </a:t>
            </a:r>
            <a:r>
              <a:rPr sz="750" i="1" spc="5" dirty="0">
                <a:solidFill>
                  <a:srgbClr val="353535"/>
                </a:solidFill>
                <a:latin typeface="Arial"/>
                <a:cs typeface="Arial"/>
              </a:rPr>
              <a:t>Aceitação e </a:t>
            </a:r>
            <a:r>
              <a:rPr sz="750" i="1" spc="25" dirty="0">
                <a:solidFill>
                  <a:srgbClr val="353535"/>
                </a:solidFill>
                <a:latin typeface="Arial"/>
                <a:cs typeface="Arial"/>
              </a:rPr>
              <a:t>retenção</a:t>
            </a:r>
            <a:r>
              <a:rPr sz="750" i="1" dirty="0">
                <a:solidFill>
                  <a:srgbClr val="353535"/>
                </a:solidFill>
                <a:latin typeface="Arial"/>
                <a:cs typeface="Arial"/>
              </a:rPr>
              <a:t> </a:t>
            </a:r>
            <a:r>
              <a:rPr sz="750" i="1" spc="25" dirty="0">
                <a:solidFill>
                  <a:srgbClr val="353535"/>
                </a:solidFill>
                <a:latin typeface="Arial"/>
                <a:cs typeface="Arial"/>
              </a:rPr>
              <a:t>de</a:t>
            </a:r>
            <a:endParaRPr sz="750">
              <a:latin typeface="Arial"/>
              <a:cs typeface="Arial"/>
            </a:endParaRPr>
          </a:p>
        </p:txBody>
      </p:sp>
      <p:sp>
        <p:nvSpPr>
          <p:cNvPr id="76" name="object 76"/>
          <p:cNvSpPr txBox="1"/>
          <p:nvPr/>
        </p:nvSpPr>
        <p:spPr>
          <a:xfrm>
            <a:off x="10203919" y="3178853"/>
            <a:ext cx="848360" cy="144780"/>
          </a:xfrm>
          <a:prstGeom prst="rect">
            <a:avLst/>
          </a:prstGeom>
        </p:spPr>
        <p:txBody>
          <a:bodyPr vert="horz" wrap="square" lIns="0" tIns="16510" rIns="0" bIns="0" rtlCol="0">
            <a:spAutoFit/>
          </a:bodyPr>
          <a:lstStyle/>
          <a:p>
            <a:pPr>
              <a:lnSpc>
                <a:spcPct val="100000"/>
              </a:lnSpc>
              <a:spcBef>
                <a:spcPts val="130"/>
              </a:spcBef>
            </a:pPr>
            <a:r>
              <a:rPr sz="750" i="1" spc="20" dirty="0">
                <a:solidFill>
                  <a:srgbClr val="353535"/>
                </a:solidFill>
                <a:latin typeface="Arial"/>
                <a:cs typeface="Arial"/>
              </a:rPr>
              <a:t>cuidados </a:t>
            </a:r>
            <a:r>
              <a:rPr sz="750" i="1" spc="25" dirty="0">
                <a:solidFill>
                  <a:srgbClr val="353535"/>
                </a:solidFill>
                <a:latin typeface="Arial"/>
                <a:cs typeface="Arial"/>
              </a:rPr>
              <a:t>de</a:t>
            </a:r>
            <a:r>
              <a:rPr sz="750" i="1" spc="-114" dirty="0">
                <a:solidFill>
                  <a:srgbClr val="353535"/>
                </a:solidFill>
                <a:latin typeface="Arial"/>
                <a:cs typeface="Arial"/>
              </a:rPr>
              <a:t> </a:t>
            </a:r>
            <a:r>
              <a:rPr sz="750" i="1" spc="15" dirty="0" err="1">
                <a:solidFill>
                  <a:srgbClr val="353535"/>
                </a:solidFill>
                <a:latin typeface="Arial"/>
                <a:cs typeface="Arial"/>
              </a:rPr>
              <a:t>saúde</a:t>
            </a:r>
            <a:endParaRPr sz="750" dirty="0">
              <a:latin typeface="Arial"/>
              <a:cs typeface="Arial"/>
            </a:endParaRPr>
          </a:p>
        </p:txBody>
      </p:sp>
      <p:sp>
        <p:nvSpPr>
          <p:cNvPr id="77" name="object 77"/>
          <p:cNvSpPr txBox="1"/>
          <p:nvPr/>
        </p:nvSpPr>
        <p:spPr>
          <a:xfrm>
            <a:off x="8138625" y="2615541"/>
            <a:ext cx="1289050" cy="976358"/>
          </a:xfrm>
          <a:prstGeom prst="rect">
            <a:avLst/>
          </a:prstGeom>
        </p:spPr>
        <p:txBody>
          <a:bodyPr vert="horz" wrap="square" lIns="0" tIns="20955" rIns="0" bIns="0" rtlCol="0">
            <a:spAutoFit/>
          </a:bodyPr>
          <a:lstStyle/>
          <a:p>
            <a:pPr>
              <a:lnSpc>
                <a:spcPct val="100000"/>
              </a:lnSpc>
              <a:spcBef>
                <a:spcPts val="165"/>
              </a:spcBef>
            </a:pPr>
            <a:r>
              <a:rPr sz="1000" spc="-105" dirty="0">
                <a:solidFill>
                  <a:srgbClr val="1F1F1F"/>
                </a:solidFill>
                <a:latin typeface="Arial Black"/>
                <a:cs typeface="Arial Black"/>
              </a:rPr>
              <a:t>sistemas </a:t>
            </a:r>
            <a:r>
              <a:rPr sz="1000" spc="-80" dirty="0">
                <a:solidFill>
                  <a:srgbClr val="1F1F1F"/>
                </a:solidFill>
                <a:latin typeface="Arial Black"/>
                <a:cs typeface="Arial Black"/>
              </a:rPr>
              <a:t>de</a:t>
            </a:r>
            <a:r>
              <a:rPr sz="1000" spc="-110" dirty="0">
                <a:solidFill>
                  <a:srgbClr val="1F1F1F"/>
                </a:solidFill>
                <a:latin typeface="Arial Black"/>
                <a:cs typeface="Arial Black"/>
              </a:rPr>
              <a:t> </a:t>
            </a:r>
            <a:r>
              <a:rPr sz="1000" spc="-90" dirty="0">
                <a:solidFill>
                  <a:srgbClr val="1F1F1F"/>
                </a:solidFill>
                <a:latin typeface="Arial Black"/>
                <a:cs typeface="Arial Black"/>
              </a:rPr>
              <a:t>cuidados</a:t>
            </a:r>
            <a:endParaRPr sz="1000" dirty="0">
              <a:latin typeface="Arial Black"/>
              <a:cs typeface="Arial Black"/>
            </a:endParaRPr>
          </a:p>
          <a:p>
            <a:pPr>
              <a:lnSpc>
                <a:spcPct val="100000"/>
              </a:lnSpc>
              <a:spcBef>
                <a:spcPts val="70"/>
              </a:spcBef>
            </a:pPr>
            <a:r>
              <a:rPr sz="1050" spc="-95" dirty="0">
                <a:solidFill>
                  <a:srgbClr val="1F1F1F"/>
                </a:solidFill>
                <a:latin typeface="Arial Black"/>
                <a:cs typeface="Arial Black"/>
              </a:rPr>
              <a:t>competente</a:t>
            </a:r>
            <a:endParaRPr sz="1050" dirty="0">
              <a:latin typeface="Arial Black"/>
              <a:cs typeface="Arial Black"/>
            </a:endParaRPr>
          </a:p>
          <a:p>
            <a:pPr marL="171450" marR="68580" indent="-172085">
              <a:lnSpc>
                <a:spcPct val="110400"/>
              </a:lnSpc>
              <a:spcBef>
                <a:spcPts val="520"/>
              </a:spcBef>
            </a:pPr>
            <a:r>
              <a:rPr sz="800" dirty="0">
                <a:solidFill>
                  <a:srgbClr val="5D4C50"/>
                </a:solidFill>
                <a:latin typeface="Arial"/>
                <a:cs typeface="Arial"/>
              </a:rPr>
              <a:t>→ </a:t>
            </a:r>
            <a:r>
              <a:rPr sz="700" i="1" spc="15" dirty="0">
                <a:solidFill>
                  <a:srgbClr val="353535"/>
                </a:solidFill>
                <a:latin typeface="Arial"/>
                <a:cs typeface="Arial"/>
              </a:rPr>
              <a:t>Diagnóstico, </a:t>
            </a:r>
            <a:r>
              <a:rPr sz="700" i="1" spc="35" dirty="0">
                <a:solidFill>
                  <a:srgbClr val="353535"/>
                </a:solidFill>
                <a:latin typeface="Arial"/>
                <a:cs typeface="Arial"/>
              </a:rPr>
              <a:t>tratamento,  </a:t>
            </a:r>
            <a:r>
              <a:rPr sz="700" i="1" spc="20" dirty="0">
                <a:solidFill>
                  <a:srgbClr val="353535"/>
                </a:solidFill>
                <a:latin typeface="Arial"/>
                <a:cs typeface="Arial"/>
              </a:rPr>
              <a:t>aconselhamento</a:t>
            </a:r>
            <a:endParaRPr sz="700" dirty="0">
              <a:latin typeface="Arial"/>
              <a:cs typeface="Arial"/>
            </a:endParaRPr>
          </a:p>
          <a:p>
            <a:pPr marL="171450" marR="73660" indent="-172085">
              <a:lnSpc>
                <a:spcPct val="110400"/>
              </a:lnSpc>
              <a:spcBef>
                <a:spcPts val="520"/>
              </a:spcBef>
            </a:pPr>
            <a:r>
              <a:rPr sz="800" dirty="0">
                <a:solidFill>
                  <a:srgbClr val="5D4C50"/>
                </a:solidFill>
                <a:latin typeface="Arial"/>
                <a:cs typeface="Arial"/>
              </a:rPr>
              <a:t>→ </a:t>
            </a:r>
            <a:r>
              <a:rPr lang="en-US" sz="700" i="1" spc="10" dirty="0" err="1">
                <a:solidFill>
                  <a:srgbClr val="353535"/>
                </a:solidFill>
                <a:latin typeface="Arial"/>
                <a:cs typeface="Arial"/>
              </a:rPr>
              <a:t>Referência</a:t>
            </a:r>
            <a:r>
              <a:rPr sz="700" i="1" spc="10" dirty="0">
                <a:solidFill>
                  <a:srgbClr val="353535"/>
                </a:solidFill>
                <a:latin typeface="Arial"/>
                <a:cs typeface="Arial"/>
              </a:rPr>
              <a:t>, </a:t>
            </a:r>
            <a:r>
              <a:rPr sz="700" i="1" spc="25" dirty="0">
                <a:solidFill>
                  <a:srgbClr val="353535"/>
                </a:solidFill>
                <a:latin typeface="Arial"/>
                <a:cs typeface="Arial"/>
              </a:rPr>
              <a:t>continuidade,  integração</a:t>
            </a:r>
            <a:endParaRPr sz="700" dirty="0">
              <a:latin typeface="Arial"/>
              <a:cs typeface="Arial"/>
            </a:endParaRPr>
          </a:p>
        </p:txBody>
      </p:sp>
      <p:sp>
        <p:nvSpPr>
          <p:cNvPr id="78" name="object 78"/>
          <p:cNvSpPr txBox="1"/>
          <p:nvPr/>
        </p:nvSpPr>
        <p:spPr>
          <a:xfrm>
            <a:off x="6235681" y="3064928"/>
            <a:ext cx="1208405" cy="625475"/>
          </a:xfrm>
          <a:prstGeom prst="rect">
            <a:avLst/>
          </a:prstGeom>
        </p:spPr>
        <p:txBody>
          <a:bodyPr vert="horz" wrap="square" lIns="0" tIns="54610" rIns="0" bIns="0" rtlCol="0">
            <a:spAutoFit/>
          </a:bodyPr>
          <a:lstStyle/>
          <a:p>
            <a:pPr marL="171450">
              <a:lnSpc>
                <a:spcPct val="100000"/>
              </a:lnSpc>
              <a:spcBef>
                <a:spcPts val="430"/>
              </a:spcBef>
            </a:pPr>
            <a:r>
              <a:rPr sz="750" i="1" spc="15" dirty="0">
                <a:solidFill>
                  <a:srgbClr val="353535"/>
                </a:solidFill>
                <a:latin typeface="Arial"/>
                <a:cs typeface="Arial"/>
              </a:rPr>
              <a:t>Responsabilidade</a:t>
            </a:r>
            <a:endParaRPr sz="750">
              <a:latin typeface="Arial"/>
              <a:cs typeface="Arial"/>
            </a:endParaRPr>
          </a:p>
          <a:p>
            <a:pPr marL="171450" marR="5080" indent="-172085">
              <a:lnSpc>
                <a:spcPct val="126000"/>
              </a:lnSpc>
              <a:spcBef>
                <a:spcPts val="60"/>
              </a:spcBef>
            </a:pPr>
            <a:r>
              <a:rPr sz="800" dirty="0">
                <a:solidFill>
                  <a:srgbClr val="5D4C50"/>
                </a:solidFill>
                <a:latin typeface="Arial"/>
                <a:cs typeface="Arial"/>
              </a:rPr>
              <a:t>→ </a:t>
            </a:r>
            <a:r>
              <a:rPr sz="550" i="1" spc="15" dirty="0">
                <a:solidFill>
                  <a:srgbClr val="353535"/>
                </a:solidFill>
                <a:latin typeface="Arial"/>
                <a:cs typeface="Arial"/>
              </a:rPr>
              <a:t>Recrutamento </a:t>
            </a:r>
            <a:r>
              <a:rPr sz="550" i="1" dirty="0">
                <a:solidFill>
                  <a:srgbClr val="353535"/>
                </a:solidFill>
                <a:latin typeface="Arial"/>
                <a:cs typeface="Arial"/>
              </a:rPr>
              <a:t>e </a:t>
            </a:r>
            <a:r>
              <a:rPr sz="550" i="1" spc="25" dirty="0">
                <a:solidFill>
                  <a:srgbClr val="353535"/>
                </a:solidFill>
                <a:latin typeface="Arial"/>
                <a:cs typeface="Arial"/>
              </a:rPr>
              <a:t>pagamento </a:t>
            </a:r>
            <a:r>
              <a:rPr sz="550" i="1" spc="15" dirty="0">
                <a:solidFill>
                  <a:srgbClr val="353535"/>
                </a:solidFill>
                <a:latin typeface="Arial"/>
                <a:cs typeface="Arial"/>
              </a:rPr>
              <a:t>de  </a:t>
            </a:r>
            <a:r>
              <a:rPr sz="550" i="1" spc="20" dirty="0">
                <a:solidFill>
                  <a:srgbClr val="353535"/>
                </a:solidFill>
                <a:latin typeface="Arial"/>
                <a:cs typeface="Arial"/>
              </a:rPr>
              <a:t>funcionários</a:t>
            </a:r>
            <a:endParaRPr sz="550">
              <a:latin typeface="Arial"/>
              <a:cs typeface="Arial"/>
            </a:endParaRPr>
          </a:p>
          <a:p>
            <a:pPr>
              <a:lnSpc>
                <a:spcPct val="100000"/>
              </a:lnSpc>
              <a:spcBef>
                <a:spcPts val="350"/>
              </a:spcBef>
            </a:pPr>
            <a:r>
              <a:rPr sz="800" dirty="0">
                <a:solidFill>
                  <a:srgbClr val="5D4C50"/>
                </a:solidFill>
                <a:latin typeface="Arial"/>
                <a:cs typeface="Arial"/>
              </a:rPr>
              <a:t>→ </a:t>
            </a:r>
            <a:r>
              <a:rPr sz="750" i="1" spc="35" dirty="0">
                <a:solidFill>
                  <a:srgbClr val="353535"/>
                </a:solidFill>
                <a:latin typeface="Arial"/>
                <a:cs typeface="Arial"/>
              </a:rPr>
              <a:t>Infraestrutura</a:t>
            </a:r>
            <a:r>
              <a:rPr sz="750" i="1" spc="-155" dirty="0">
                <a:solidFill>
                  <a:srgbClr val="353535"/>
                </a:solidFill>
                <a:latin typeface="Arial"/>
                <a:cs typeface="Arial"/>
              </a:rPr>
              <a:t> </a:t>
            </a:r>
            <a:r>
              <a:rPr sz="750" i="1" spc="5" dirty="0">
                <a:solidFill>
                  <a:srgbClr val="353535"/>
                </a:solidFill>
                <a:latin typeface="Arial"/>
                <a:cs typeface="Arial"/>
              </a:rPr>
              <a:t>física</a:t>
            </a:r>
            <a:endParaRPr sz="750">
              <a:latin typeface="Arial"/>
              <a:cs typeface="Arial"/>
            </a:endParaRPr>
          </a:p>
        </p:txBody>
      </p:sp>
      <p:sp>
        <p:nvSpPr>
          <p:cNvPr id="79" name="object 79"/>
          <p:cNvSpPr txBox="1"/>
          <p:nvPr/>
        </p:nvSpPr>
        <p:spPr>
          <a:xfrm>
            <a:off x="8138625" y="3664387"/>
            <a:ext cx="1203960" cy="147320"/>
          </a:xfrm>
          <a:prstGeom prst="rect">
            <a:avLst/>
          </a:prstGeom>
        </p:spPr>
        <p:txBody>
          <a:bodyPr vert="horz" wrap="square" lIns="0" tIns="12700" rIns="0" bIns="0" rtlCol="0">
            <a:spAutoFit/>
          </a:bodyPr>
          <a:lstStyle/>
          <a:p>
            <a:pPr>
              <a:lnSpc>
                <a:spcPct val="100000"/>
              </a:lnSpc>
              <a:spcBef>
                <a:spcPts val="100"/>
              </a:spcBef>
            </a:pPr>
            <a:r>
              <a:rPr sz="800" dirty="0">
                <a:solidFill>
                  <a:srgbClr val="5D4C50"/>
                </a:solidFill>
                <a:latin typeface="Arial"/>
                <a:cs typeface="Arial"/>
              </a:rPr>
              <a:t>→ </a:t>
            </a:r>
            <a:r>
              <a:rPr sz="750" i="1" spc="5" dirty="0">
                <a:solidFill>
                  <a:srgbClr val="353535"/>
                </a:solidFill>
                <a:latin typeface="Arial"/>
                <a:cs typeface="Arial"/>
              </a:rPr>
              <a:t>Segurança,</a:t>
            </a:r>
            <a:r>
              <a:rPr sz="750" i="1" spc="-150" dirty="0">
                <a:solidFill>
                  <a:srgbClr val="353535"/>
                </a:solidFill>
                <a:latin typeface="Arial"/>
                <a:cs typeface="Arial"/>
              </a:rPr>
              <a:t> </a:t>
            </a:r>
            <a:r>
              <a:rPr sz="750" i="1" spc="15" dirty="0">
                <a:solidFill>
                  <a:srgbClr val="353535"/>
                </a:solidFill>
                <a:latin typeface="Arial"/>
                <a:cs typeface="Arial"/>
              </a:rPr>
              <a:t>prevenção,</a:t>
            </a:r>
            <a:endParaRPr sz="750">
              <a:latin typeface="Arial"/>
              <a:cs typeface="Arial"/>
            </a:endParaRPr>
          </a:p>
        </p:txBody>
      </p:sp>
      <p:sp>
        <p:nvSpPr>
          <p:cNvPr id="80" name="object 80"/>
          <p:cNvSpPr txBox="1"/>
          <p:nvPr/>
        </p:nvSpPr>
        <p:spPr>
          <a:xfrm>
            <a:off x="8310102" y="3788463"/>
            <a:ext cx="415925" cy="144780"/>
          </a:xfrm>
          <a:prstGeom prst="rect">
            <a:avLst/>
          </a:prstGeom>
        </p:spPr>
        <p:txBody>
          <a:bodyPr vert="horz" wrap="square" lIns="0" tIns="16510" rIns="0" bIns="0" rtlCol="0">
            <a:spAutoFit/>
          </a:bodyPr>
          <a:lstStyle/>
          <a:p>
            <a:pPr>
              <a:lnSpc>
                <a:spcPct val="100000"/>
              </a:lnSpc>
              <a:spcBef>
                <a:spcPts val="130"/>
              </a:spcBef>
            </a:pPr>
            <a:r>
              <a:rPr sz="750" i="1" spc="15" dirty="0">
                <a:solidFill>
                  <a:srgbClr val="353535"/>
                </a:solidFill>
                <a:latin typeface="Arial"/>
                <a:cs typeface="Arial"/>
              </a:rPr>
              <a:t>detecção</a:t>
            </a:r>
            <a:endParaRPr sz="750">
              <a:latin typeface="Arial"/>
              <a:cs typeface="Arial"/>
            </a:endParaRPr>
          </a:p>
        </p:txBody>
      </p:sp>
      <p:sp>
        <p:nvSpPr>
          <p:cNvPr id="81" name="object 81"/>
          <p:cNvSpPr txBox="1"/>
          <p:nvPr/>
        </p:nvSpPr>
        <p:spPr>
          <a:xfrm>
            <a:off x="9960482" y="3504819"/>
            <a:ext cx="1684020" cy="599523"/>
          </a:xfrm>
          <a:prstGeom prst="rect">
            <a:avLst/>
          </a:prstGeom>
          <a:solidFill>
            <a:srgbClr val="EBF0F0"/>
          </a:solidFill>
          <a:ln w="15875">
            <a:solidFill>
              <a:srgbClr val="9FB8B9"/>
            </a:solidFill>
          </a:ln>
        </p:spPr>
        <p:txBody>
          <a:bodyPr vert="horz" wrap="square" lIns="0" tIns="37465" rIns="0" bIns="0" rtlCol="0">
            <a:spAutoFit/>
          </a:bodyPr>
          <a:lstStyle/>
          <a:p>
            <a:pPr marL="71755">
              <a:lnSpc>
                <a:spcPct val="100000"/>
              </a:lnSpc>
              <a:spcBef>
                <a:spcPts val="295"/>
              </a:spcBef>
            </a:pPr>
            <a:r>
              <a:rPr sz="1050" spc="-90" dirty="0">
                <a:solidFill>
                  <a:srgbClr val="1F1F1F"/>
                </a:solidFill>
                <a:latin typeface="Arial Black"/>
                <a:cs typeface="Arial Black"/>
              </a:rPr>
              <a:t>proteção financeira</a:t>
            </a:r>
            <a:endParaRPr sz="1050" dirty="0">
              <a:latin typeface="Arial Black"/>
              <a:cs typeface="Arial Black"/>
            </a:endParaRPr>
          </a:p>
          <a:p>
            <a:pPr marL="71755">
              <a:lnSpc>
                <a:spcPct val="100000"/>
              </a:lnSpc>
              <a:spcBef>
                <a:spcPts val="625"/>
              </a:spcBef>
            </a:pPr>
            <a:r>
              <a:rPr sz="800" dirty="0">
                <a:solidFill>
                  <a:srgbClr val="5D4C50"/>
                </a:solidFill>
                <a:latin typeface="Arial"/>
                <a:cs typeface="Arial"/>
              </a:rPr>
              <a:t>→ </a:t>
            </a:r>
            <a:r>
              <a:rPr lang="en-US" sz="500" i="1" spc="5" dirty="0" err="1">
                <a:solidFill>
                  <a:srgbClr val="353535"/>
                </a:solidFill>
                <a:latin typeface="Arial"/>
                <a:cs typeface="Arial"/>
              </a:rPr>
              <a:t>Pagamento</a:t>
            </a:r>
            <a:r>
              <a:rPr lang="en-US" sz="500" i="1" spc="5" dirty="0">
                <a:solidFill>
                  <a:srgbClr val="353535"/>
                </a:solidFill>
                <a:latin typeface="Arial"/>
                <a:cs typeface="Arial"/>
              </a:rPr>
              <a:t> </a:t>
            </a:r>
            <a:r>
              <a:rPr lang="en-US" sz="500" i="1" spc="5" dirty="0" err="1">
                <a:solidFill>
                  <a:srgbClr val="353535"/>
                </a:solidFill>
                <a:latin typeface="Arial"/>
                <a:cs typeface="Arial"/>
              </a:rPr>
              <a:t>direto</a:t>
            </a:r>
            <a:r>
              <a:rPr lang="en-US" sz="500" i="1" spc="5" dirty="0">
                <a:solidFill>
                  <a:srgbClr val="353535"/>
                </a:solidFill>
                <a:latin typeface="Arial"/>
                <a:cs typeface="Arial"/>
              </a:rPr>
              <a:t> </a:t>
            </a:r>
            <a:r>
              <a:rPr lang="en-US" sz="500" i="1" spc="5" dirty="0" err="1">
                <a:solidFill>
                  <a:srgbClr val="353535"/>
                </a:solidFill>
                <a:latin typeface="Arial"/>
                <a:cs typeface="Arial"/>
              </a:rPr>
              <a:t>em</a:t>
            </a:r>
            <a:r>
              <a:rPr lang="en-US" sz="500" i="1" spc="5" dirty="0">
                <a:solidFill>
                  <a:srgbClr val="353535"/>
                </a:solidFill>
                <a:latin typeface="Arial"/>
                <a:cs typeface="Arial"/>
              </a:rPr>
              <a:t> </a:t>
            </a:r>
            <a:r>
              <a:rPr lang="en-US" sz="500" i="1" spc="5" dirty="0" err="1">
                <a:solidFill>
                  <a:srgbClr val="353535"/>
                </a:solidFill>
                <a:latin typeface="Arial"/>
                <a:cs typeface="Arial"/>
              </a:rPr>
              <a:t>dinheiro</a:t>
            </a:r>
            <a:endParaRPr sz="500" dirty="0">
              <a:latin typeface="Arial"/>
              <a:cs typeface="Arial"/>
            </a:endParaRPr>
          </a:p>
          <a:p>
            <a:pPr marL="71755">
              <a:lnSpc>
                <a:spcPct val="100000"/>
              </a:lnSpc>
              <a:spcBef>
                <a:spcPts val="600"/>
              </a:spcBef>
            </a:pPr>
            <a:r>
              <a:rPr sz="800" dirty="0">
                <a:solidFill>
                  <a:srgbClr val="5D4C50"/>
                </a:solidFill>
                <a:latin typeface="Arial"/>
                <a:cs typeface="Arial"/>
              </a:rPr>
              <a:t>→ </a:t>
            </a:r>
            <a:r>
              <a:rPr lang="en-US" sz="700" i="1" spc="15" dirty="0">
                <a:solidFill>
                  <a:srgbClr val="353535"/>
                </a:solidFill>
                <a:latin typeface="Arial"/>
                <a:cs typeface="Arial"/>
              </a:rPr>
              <a:t>C</a:t>
            </a:r>
            <a:r>
              <a:rPr sz="700" i="1" spc="15" dirty="0">
                <a:solidFill>
                  <a:srgbClr val="353535"/>
                </a:solidFill>
                <a:latin typeface="Arial"/>
                <a:cs typeface="Arial"/>
              </a:rPr>
              <a:t>ustos </a:t>
            </a:r>
            <a:r>
              <a:rPr sz="700" i="1" spc="20" dirty="0">
                <a:solidFill>
                  <a:srgbClr val="353535"/>
                </a:solidFill>
                <a:latin typeface="Arial"/>
                <a:cs typeface="Arial"/>
              </a:rPr>
              <a:t>de</a:t>
            </a:r>
            <a:r>
              <a:rPr sz="700" i="1" spc="40" dirty="0">
                <a:solidFill>
                  <a:srgbClr val="353535"/>
                </a:solidFill>
                <a:latin typeface="Arial"/>
                <a:cs typeface="Arial"/>
              </a:rPr>
              <a:t> </a:t>
            </a:r>
            <a:r>
              <a:rPr sz="700" i="1" spc="35" dirty="0">
                <a:solidFill>
                  <a:srgbClr val="353535"/>
                </a:solidFill>
                <a:latin typeface="Arial"/>
                <a:cs typeface="Arial"/>
              </a:rPr>
              <a:t>oportunidade</a:t>
            </a:r>
            <a:endParaRPr sz="700" dirty="0">
              <a:latin typeface="Arial"/>
              <a:cs typeface="Arial"/>
            </a:endParaRPr>
          </a:p>
        </p:txBody>
      </p:sp>
      <p:sp>
        <p:nvSpPr>
          <p:cNvPr id="82" name="object 82"/>
          <p:cNvSpPr txBox="1"/>
          <p:nvPr/>
        </p:nvSpPr>
        <p:spPr>
          <a:xfrm>
            <a:off x="6164198" y="3853815"/>
            <a:ext cx="1684020" cy="886460"/>
          </a:xfrm>
          <a:prstGeom prst="rect">
            <a:avLst/>
          </a:prstGeom>
          <a:solidFill>
            <a:srgbClr val="EFEBEC"/>
          </a:solidFill>
          <a:ln w="15875">
            <a:solidFill>
              <a:srgbClr val="B19FA3"/>
            </a:solidFill>
          </a:ln>
        </p:spPr>
        <p:txBody>
          <a:bodyPr vert="horz" wrap="square" lIns="0" tIns="43815" rIns="0" bIns="0" rtlCol="0">
            <a:spAutoFit/>
          </a:bodyPr>
          <a:lstStyle/>
          <a:p>
            <a:pPr marL="71120">
              <a:lnSpc>
                <a:spcPct val="100000"/>
              </a:lnSpc>
              <a:spcBef>
                <a:spcPts val="345"/>
              </a:spcBef>
            </a:pPr>
            <a:r>
              <a:rPr sz="1000" spc="-80" dirty="0">
                <a:solidFill>
                  <a:srgbClr val="1F1F1F"/>
                </a:solidFill>
                <a:latin typeface="Arial Black"/>
                <a:cs typeface="Arial Black"/>
              </a:rPr>
              <a:t>plataformas</a:t>
            </a:r>
            <a:endParaRPr sz="1000">
              <a:latin typeface="Arial Black"/>
              <a:cs typeface="Arial Black"/>
            </a:endParaRPr>
          </a:p>
          <a:p>
            <a:pPr marL="242570" marR="239395" indent="-172085">
              <a:lnSpc>
                <a:spcPct val="110400"/>
              </a:lnSpc>
              <a:spcBef>
                <a:spcPts val="229"/>
              </a:spcBef>
            </a:pPr>
            <a:r>
              <a:rPr sz="800" dirty="0">
                <a:solidFill>
                  <a:srgbClr val="5D4C50"/>
                </a:solidFill>
                <a:latin typeface="Arial"/>
                <a:cs typeface="Arial"/>
              </a:rPr>
              <a:t>→ </a:t>
            </a:r>
            <a:r>
              <a:rPr sz="700" i="1" spc="5" dirty="0">
                <a:solidFill>
                  <a:srgbClr val="353535"/>
                </a:solidFill>
                <a:latin typeface="Arial"/>
                <a:cs typeface="Arial"/>
              </a:rPr>
              <a:t>Concepção e </a:t>
            </a:r>
            <a:r>
              <a:rPr sz="700" i="1" spc="15" dirty="0">
                <a:solidFill>
                  <a:srgbClr val="353535"/>
                </a:solidFill>
                <a:latin typeface="Arial"/>
                <a:cs typeface="Arial"/>
              </a:rPr>
              <a:t>organização </a:t>
            </a:r>
            <a:r>
              <a:rPr sz="700" i="1" spc="20" dirty="0">
                <a:solidFill>
                  <a:srgbClr val="353535"/>
                </a:solidFill>
                <a:latin typeface="Arial"/>
                <a:cs typeface="Arial"/>
              </a:rPr>
              <a:t>da  </a:t>
            </a:r>
            <a:r>
              <a:rPr sz="700" i="1" spc="5" dirty="0">
                <a:solidFill>
                  <a:srgbClr val="353535"/>
                </a:solidFill>
                <a:latin typeface="Arial"/>
                <a:cs typeface="Arial"/>
              </a:rPr>
              <a:t>assistência</a:t>
            </a:r>
            <a:endParaRPr sz="700">
              <a:latin typeface="Arial"/>
              <a:cs typeface="Arial"/>
            </a:endParaRPr>
          </a:p>
          <a:p>
            <a:pPr marL="71120">
              <a:lnSpc>
                <a:spcPct val="100000"/>
              </a:lnSpc>
              <a:spcBef>
                <a:spcPts val="320"/>
              </a:spcBef>
            </a:pPr>
            <a:r>
              <a:rPr sz="800" dirty="0">
                <a:solidFill>
                  <a:srgbClr val="5D4C50"/>
                </a:solidFill>
                <a:latin typeface="Arial"/>
                <a:cs typeface="Arial"/>
              </a:rPr>
              <a:t>→ </a:t>
            </a:r>
            <a:r>
              <a:rPr sz="750" i="1" spc="5" dirty="0">
                <a:solidFill>
                  <a:srgbClr val="353535"/>
                </a:solidFill>
                <a:latin typeface="Arial"/>
                <a:cs typeface="Arial"/>
              </a:rPr>
              <a:t>Gestão e</a:t>
            </a:r>
            <a:r>
              <a:rPr sz="750" i="1" spc="65" dirty="0">
                <a:solidFill>
                  <a:srgbClr val="353535"/>
                </a:solidFill>
                <a:latin typeface="Arial"/>
                <a:cs typeface="Arial"/>
              </a:rPr>
              <a:t> </a:t>
            </a:r>
            <a:r>
              <a:rPr sz="750" i="1" spc="15" dirty="0">
                <a:solidFill>
                  <a:srgbClr val="353535"/>
                </a:solidFill>
                <a:latin typeface="Arial"/>
                <a:cs typeface="Arial"/>
              </a:rPr>
              <a:t>supervisão</a:t>
            </a:r>
            <a:endParaRPr sz="750">
              <a:latin typeface="Arial"/>
              <a:cs typeface="Arial"/>
            </a:endParaRPr>
          </a:p>
          <a:p>
            <a:pPr marL="71120">
              <a:lnSpc>
                <a:spcPct val="100000"/>
              </a:lnSpc>
              <a:spcBef>
                <a:spcPts val="300"/>
              </a:spcBef>
            </a:pPr>
            <a:r>
              <a:rPr sz="800" dirty="0">
                <a:solidFill>
                  <a:srgbClr val="5D4C50"/>
                </a:solidFill>
                <a:latin typeface="Arial"/>
                <a:cs typeface="Arial"/>
              </a:rPr>
              <a:t>→ </a:t>
            </a:r>
            <a:r>
              <a:rPr sz="750" i="1" spc="15" dirty="0">
                <a:solidFill>
                  <a:srgbClr val="353535"/>
                </a:solidFill>
                <a:latin typeface="Arial"/>
                <a:cs typeface="Arial"/>
              </a:rPr>
              <a:t>sistemas </a:t>
            </a:r>
            <a:r>
              <a:rPr sz="750" i="1" spc="25" dirty="0">
                <a:solidFill>
                  <a:srgbClr val="353535"/>
                </a:solidFill>
                <a:latin typeface="Arial"/>
                <a:cs typeface="Arial"/>
              </a:rPr>
              <a:t>de</a:t>
            </a:r>
            <a:r>
              <a:rPr sz="750" i="1" spc="45" dirty="0">
                <a:solidFill>
                  <a:srgbClr val="353535"/>
                </a:solidFill>
                <a:latin typeface="Arial"/>
                <a:cs typeface="Arial"/>
              </a:rPr>
              <a:t> </a:t>
            </a:r>
            <a:r>
              <a:rPr sz="750" i="1" spc="15" dirty="0">
                <a:solidFill>
                  <a:srgbClr val="353535"/>
                </a:solidFill>
                <a:latin typeface="Arial"/>
                <a:cs typeface="Arial"/>
              </a:rPr>
              <a:t>conexão</a:t>
            </a:r>
            <a:endParaRPr sz="750">
              <a:latin typeface="Arial"/>
              <a:cs typeface="Arial"/>
            </a:endParaRPr>
          </a:p>
        </p:txBody>
      </p:sp>
      <p:sp>
        <p:nvSpPr>
          <p:cNvPr id="83" name="object 83"/>
          <p:cNvSpPr txBox="1"/>
          <p:nvPr/>
        </p:nvSpPr>
        <p:spPr>
          <a:xfrm>
            <a:off x="8138625" y="4145087"/>
            <a:ext cx="1384935" cy="761365"/>
          </a:xfrm>
          <a:prstGeom prst="rect">
            <a:avLst/>
          </a:prstGeom>
        </p:spPr>
        <p:txBody>
          <a:bodyPr vert="horz" wrap="square" lIns="0" tIns="12700" rIns="0" bIns="0" rtlCol="0">
            <a:spAutoFit/>
          </a:bodyPr>
          <a:lstStyle/>
          <a:p>
            <a:pPr marR="5080">
              <a:lnSpc>
                <a:spcPct val="110000"/>
              </a:lnSpc>
              <a:spcBef>
                <a:spcPts val="100"/>
              </a:spcBef>
            </a:pPr>
            <a:r>
              <a:rPr sz="1000" spc="-100" dirty="0">
                <a:solidFill>
                  <a:srgbClr val="1F1F1F"/>
                </a:solidFill>
                <a:latin typeface="Arial Black"/>
                <a:cs typeface="Arial Black"/>
              </a:rPr>
              <a:t>Experiência </a:t>
            </a:r>
            <a:r>
              <a:rPr sz="1000" spc="-90" dirty="0">
                <a:solidFill>
                  <a:srgbClr val="1F1F1F"/>
                </a:solidFill>
                <a:latin typeface="Arial Black"/>
                <a:cs typeface="Arial Black"/>
              </a:rPr>
              <a:t>positiva </a:t>
            </a:r>
            <a:r>
              <a:rPr sz="1000" spc="-60" dirty="0">
                <a:solidFill>
                  <a:srgbClr val="1F1F1F"/>
                </a:solidFill>
                <a:latin typeface="Arial Black"/>
                <a:cs typeface="Arial Black"/>
              </a:rPr>
              <a:t>do  </a:t>
            </a:r>
            <a:r>
              <a:rPr sz="1000" spc="-75" dirty="0">
                <a:solidFill>
                  <a:srgbClr val="1F1F1F"/>
                </a:solidFill>
                <a:latin typeface="Arial Black"/>
                <a:cs typeface="Arial Black"/>
              </a:rPr>
              <a:t>usuário</a:t>
            </a:r>
            <a:endParaRPr sz="1000" dirty="0">
              <a:latin typeface="Arial Black"/>
              <a:cs typeface="Arial Black"/>
            </a:endParaRPr>
          </a:p>
          <a:p>
            <a:pPr>
              <a:lnSpc>
                <a:spcPct val="100000"/>
              </a:lnSpc>
              <a:spcBef>
                <a:spcPts val="630"/>
              </a:spcBef>
            </a:pPr>
            <a:r>
              <a:rPr sz="800" dirty="0">
                <a:solidFill>
                  <a:srgbClr val="5D4C50"/>
                </a:solidFill>
                <a:latin typeface="Arial"/>
                <a:cs typeface="Arial"/>
              </a:rPr>
              <a:t>→ </a:t>
            </a:r>
            <a:r>
              <a:rPr lang="en-US" sz="550" i="1" spc="15" dirty="0" err="1">
                <a:solidFill>
                  <a:srgbClr val="353535"/>
                </a:solidFill>
                <a:latin typeface="Arial"/>
                <a:cs typeface="Arial"/>
              </a:rPr>
              <a:t>R</a:t>
            </a:r>
            <a:r>
              <a:rPr sz="550" i="1" spc="20" dirty="0" err="1">
                <a:solidFill>
                  <a:srgbClr val="353535"/>
                </a:solidFill>
                <a:latin typeface="Arial"/>
                <a:cs typeface="Arial"/>
              </a:rPr>
              <a:t>espeito</a:t>
            </a:r>
            <a:endParaRPr sz="550" dirty="0">
              <a:latin typeface="Arial"/>
              <a:cs typeface="Arial"/>
            </a:endParaRPr>
          </a:p>
          <a:p>
            <a:pPr>
              <a:lnSpc>
                <a:spcPct val="100000"/>
              </a:lnSpc>
              <a:spcBef>
                <a:spcPts val="600"/>
              </a:spcBef>
            </a:pPr>
            <a:r>
              <a:rPr sz="800" dirty="0">
                <a:solidFill>
                  <a:srgbClr val="5D4C50"/>
                </a:solidFill>
                <a:latin typeface="Arial"/>
                <a:cs typeface="Arial"/>
              </a:rPr>
              <a:t>→ </a:t>
            </a:r>
            <a:r>
              <a:rPr lang="en-US" sz="700" i="1" spc="20" dirty="0" err="1">
                <a:solidFill>
                  <a:srgbClr val="353535"/>
                </a:solidFill>
                <a:latin typeface="Arial"/>
                <a:cs typeface="Arial"/>
              </a:rPr>
              <a:t>focados</a:t>
            </a:r>
            <a:r>
              <a:rPr lang="en-US" sz="700" i="1" spc="20" dirty="0">
                <a:solidFill>
                  <a:srgbClr val="353535"/>
                </a:solidFill>
                <a:latin typeface="Arial"/>
                <a:cs typeface="Arial"/>
              </a:rPr>
              <a:t> </a:t>
            </a:r>
            <a:r>
              <a:rPr lang="en-US" sz="700" i="1" spc="20" dirty="0" err="1">
                <a:solidFill>
                  <a:srgbClr val="353535"/>
                </a:solidFill>
                <a:latin typeface="Arial"/>
                <a:cs typeface="Arial"/>
              </a:rPr>
              <a:t>na</a:t>
            </a:r>
            <a:r>
              <a:rPr lang="en-US" sz="700" i="1" spc="20" dirty="0">
                <a:solidFill>
                  <a:srgbClr val="353535"/>
                </a:solidFill>
                <a:latin typeface="Arial"/>
                <a:cs typeface="Arial"/>
              </a:rPr>
              <a:t> </a:t>
            </a:r>
            <a:r>
              <a:rPr lang="en-US" sz="700" i="1" spc="20" dirty="0" err="1">
                <a:solidFill>
                  <a:srgbClr val="353535"/>
                </a:solidFill>
                <a:latin typeface="Arial"/>
                <a:cs typeface="Arial"/>
              </a:rPr>
              <a:t>pessoa</a:t>
            </a:r>
            <a:endParaRPr sz="700" dirty="0">
              <a:latin typeface="Arial"/>
              <a:cs typeface="Arial"/>
            </a:endParaRPr>
          </a:p>
        </p:txBody>
      </p:sp>
      <p:sp>
        <p:nvSpPr>
          <p:cNvPr id="84" name="object 84"/>
          <p:cNvSpPr txBox="1"/>
          <p:nvPr/>
        </p:nvSpPr>
        <p:spPr>
          <a:xfrm>
            <a:off x="8138625" y="4956868"/>
            <a:ext cx="1390650" cy="147320"/>
          </a:xfrm>
          <a:prstGeom prst="rect">
            <a:avLst/>
          </a:prstGeom>
        </p:spPr>
        <p:txBody>
          <a:bodyPr vert="horz" wrap="square" lIns="0" tIns="12700" rIns="0" bIns="0" rtlCol="0">
            <a:spAutoFit/>
          </a:bodyPr>
          <a:lstStyle/>
          <a:p>
            <a:pPr>
              <a:lnSpc>
                <a:spcPct val="100000"/>
              </a:lnSpc>
              <a:spcBef>
                <a:spcPts val="100"/>
              </a:spcBef>
            </a:pPr>
            <a:r>
              <a:rPr sz="800" dirty="0">
                <a:solidFill>
                  <a:srgbClr val="5D4C50"/>
                </a:solidFill>
                <a:latin typeface="Arial"/>
                <a:cs typeface="Arial"/>
              </a:rPr>
              <a:t>→ </a:t>
            </a:r>
            <a:r>
              <a:rPr sz="750" i="1" spc="5" dirty="0">
                <a:solidFill>
                  <a:srgbClr val="353535"/>
                </a:solidFill>
                <a:latin typeface="Arial"/>
                <a:cs typeface="Arial"/>
              </a:rPr>
              <a:t>Capacidade </a:t>
            </a:r>
            <a:r>
              <a:rPr sz="750" i="1" spc="25" dirty="0">
                <a:solidFill>
                  <a:srgbClr val="353535"/>
                </a:solidFill>
                <a:latin typeface="Arial"/>
                <a:cs typeface="Arial"/>
              </a:rPr>
              <a:t>de </a:t>
            </a:r>
            <a:r>
              <a:rPr sz="750" i="1" spc="20" dirty="0">
                <a:solidFill>
                  <a:srgbClr val="353535"/>
                </a:solidFill>
                <a:latin typeface="Arial"/>
                <a:cs typeface="Arial"/>
              </a:rPr>
              <a:t>resposta</a:t>
            </a:r>
            <a:r>
              <a:rPr sz="750" i="1" spc="-5" dirty="0">
                <a:solidFill>
                  <a:srgbClr val="353535"/>
                </a:solidFill>
                <a:latin typeface="Arial"/>
                <a:cs typeface="Arial"/>
              </a:rPr>
              <a:t> </a:t>
            </a:r>
            <a:r>
              <a:rPr sz="750" i="1" spc="20" dirty="0">
                <a:solidFill>
                  <a:srgbClr val="353535"/>
                </a:solidFill>
                <a:latin typeface="Arial"/>
                <a:cs typeface="Arial"/>
              </a:rPr>
              <a:t>ao</a:t>
            </a:r>
            <a:endParaRPr sz="750">
              <a:latin typeface="Arial"/>
              <a:cs typeface="Arial"/>
            </a:endParaRPr>
          </a:p>
        </p:txBody>
      </p:sp>
      <p:sp>
        <p:nvSpPr>
          <p:cNvPr id="85" name="object 85"/>
          <p:cNvSpPr txBox="1"/>
          <p:nvPr/>
        </p:nvSpPr>
        <p:spPr>
          <a:xfrm>
            <a:off x="8310102" y="5080943"/>
            <a:ext cx="420370" cy="144780"/>
          </a:xfrm>
          <a:prstGeom prst="rect">
            <a:avLst/>
          </a:prstGeom>
        </p:spPr>
        <p:txBody>
          <a:bodyPr vert="horz" wrap="square" lIns="0" tIns="16510" rIns="0" bIns="0" rtlCol="0">
            <a:spAutoFit/>
          </a:bodyPr>
          <a:lstStyle/>
          <a:p>
            <a:pPr>
              <a:lnSpc>
                <a:spcPct val="100000"/>
              </a:lnSpc>
              <a:spcBef>
                <a:spcPts val="130"/>
              </a:spcBef>
            </a:pPr>
            <a:r>
              <a:rPr sz="750" i="1" spc="20" dirty="0">
                <a:solidFill>
                  <a:srgbClr val="353535"/>
                </a:solidFill>
                <a:latin typeface="Arial"/>
                <a:cs typeface="Arial"/>
              </a:rPr>
              <a:t>feedback</a:t>
            </a:r>
            <a:endParaRPr sz="750">
              <a:latin typeface="Arial"/>
              <a:cs typeface="Arial"/>
            </a:endParaRPr>
          </a:p>
        </p:txBody>
      </p:sp>
      <p:sp>
        <p:nvSpPr>
          <p:cNvPr id="86" name="object 86"/>
          <p:cNvSpPr txBox="1"/>
          <p:nvPr/>
        </p:nvSpPr>
        <p:spPr>
          <a:xfrm>
            <a:off x="6235681" y="4775261"/>
            <a:ext cx="1421130" cy="561975"/>
          </a:xfrm>
          <a:prstGeom prst="rect">
            <a:avLst/>
          </a:prstGeom>
        </p:spPr>
        <p:txBody>
          <a:bodyPr vert="horz" wrap="square" lIns="0" tIns="66040" rIns="0" bIns="0" rtlCol="0">
            <a:spAutoFit/>
          </a:bodyPr>
          <a:lstStyle/>
          <a:p>
            <a:pPr>
              <a:lnSpc>
                <a:spcPct val="100000"/>
              </a:lnSpc>
              <a:spcBef>
                <a:spcPts val="520"/>
              </a:spcBef>
            </a:pPr>
            <a:r>
              <a:rPr sz="1050" spc="-75" dirty="0">
                <a:solidFill>
                  <a:srgbClr val="1F1F1F"/>
                </a:solidFill>
                <a:latin typeface="Arial Black"/>
                <a:cs typeface="Arial Black"/>
              </a:rPr>
              <a:t>Mão </a:t>
            </a:r>
            <a:r>
              <a:rPr sz="1050" spc="-85" dirty="0">
                <a:solidFill>
                  <a:srgbClr val="1F1F1F"/>
                </a:solidFill>
                <a:latin typeface="Arial Black"/>
                <a:cs typeface="Arial Black"/>
              </a:rPr>
              <a:t>de</a:t>
            </a:r>
            <a:r>
              <a:rPr sz="1050" spc="-95" dirty="0">
                <a:solidFill>
                  <a:srgbClr val="1F1F1F"/>
                </a:solidFill>
                <a:latin typeface="Arial Black"/>
                <a:cs typeface="Arial Black"/>
              </a:rPr>
              <a:t> </a:t>
            </a:r>
            <a:r>
              <a:rPr sz="1050" spc="-70" dirty="0">
                <a:solidFill>
                  <a:srgbClr val="1F1F1F"/>
                </a:solidFill>
                <a:latin typeface="Arial Black"/>
                <a:cs typeface="Arial Black"/>
              </a:rPr>
              <a:t>obra</a:t>
            </a:r>
            <a:endParaRPr sz="1050">
              <a:latin typeface="Arial Black"/>
              <a:cs typeface="Arial Black"/>
            </a:endParaRPr>
          </a:p>
          <a:p>
            <a:pPr>
              <a:lnSpc>
                <a:spcPct val="100000"/>
              </a:lnSpc>
              <a:spcBef>
                <a:spcPts val="325"/>
              </a:spcBef>
            </a:pPr>
            <a:r>
              <a:rPr sz="800" dirty="0">
                <a:solidFill>
                  <a:srgbClr val="5D4C50"/>
                </a:solidFill>
                <a:latin typeface="Arial"/>
                <a:cs typeface="Arial"/>
              </a:rPr>
              <a:t>→ </a:t>
            </a:r>
            <a:r>
              <a:rPr sz="700" i="1" spc="20" dirty="0">
                <a:solidFill>
                  <a:srgbClr val="353535"/>
                </a:solidFill>
                <a:latin typeface="Arial"/>
                <a:cs typeface="Arial"/>
              </a:rPr>
              <a:t>Disponibilidade </a:t>
            </a:r>
            <a:r>
              <a:rPr sz="700" i="1" spc="5" dirty="0">
                <a:solidFill>
                  <a:srgbClr val="353535"/>
                </a:solidFill>
                <a:latin typeface="Arial"/>
                <a:cs typeface="Arial"/>
              </a:rPr>
              <a:t>e</a:t>
            </a:r>
            <a:r>
              <a:rPr sz="700" i="1" spc="45" dirty="0">
                <a:solidFill>
                  <a:srgbClr val="353535"/>
                </a:solidFill>
                <a:latin typeface="Arial"/>
                <a:cs typeface="Arial"/>
              </a:rPr>
              <a:t> </a:t>
            </a:r>
            <a:r>
              <a:rPr sz="700" i="1" spc="25" dirty="0">
                <a:solidFill>
                  <a:srgbClr val="353535"/>
                </a:solidFill>
                <a:latin typeface="Arial"/>
                <a:cs typeface="Arial"/>
              </a:rPr>
              <a:t>distribuição</a:t>
            </a:r>
            <a:endParaRPr sz="700">
              <a:latin typeface="Arial"/>
              <a:cs typeface="Arial"/>
            </a:endParaRPr>
          </a:p>
          <a:p>
            <a:pPr>
              <a:lnSpc>
                <a:spcPct val="100000"/>
              </a:lnSpc>
              <a:spcBef>
                <a:spcPts val="300"/>
              </a:spcBef>
            </a:pPr>
            <a:r>
              <a:rPr sz="800" dirty="0">
                <a:solidFill>
                  <a:srgbClr val="5D4C50"/>
                </a:solidFill>
                <a:latin typeface="Arial"/>
                <a:cs typeface="Arial"/>
              </a:rPr>
              <a:t>→ </a:t>
            </a:r>
            <a:r>
              <a:rPr sz="750" i="1" dirty="0">
                <a:solidFill>
                  <a:srgbClr val="353535"/>
                </a:solidFill>
                <a:latin typeface="Arial"/>
                <a:cs typeface="Arial"/>
              </a:rPr>
              <a:t>Educação </a:t>
            </a:r>
            <a:r>
              <a:rPr sz="750" i="1" spc="5" dirty="0">
                <a:solidFill>
                  <a:srgbClr val="353535"/>
                </a:solidFill>
                <a:latin typeface="Arial"/>
                <a:cs typeface="Arial"/>
              </a:rPr>
              <a:t>e</a:t>
            </a:r>
            <a:r>
              <a:rPr sz="750" i="1" spc="60" dirty="0">
                <a:solidFill>
                  <a:srgbClr val="353535"/>
                </a:solidFill>
                <a:latin typeface="Arial"/>
                <a:cs typeface="Arial"/>
              </a:rPr>
              <a:t> </a:t>
            </a:r>
            <a:r>
              <a:rPr sz="750" i="1" spc="35" dirty="0">
                <a:solidFill>
                  <a:srgbClr val="353535"/>
                </a:solidFill>
                <a:latin typeface="Arial"/>
                <a:cs typeface="Arial"/>
              </a:rPr>
              <a:t>treinamento</a:t>
            </a:r>
            <a:endParaRPr sz="750">
              <a:latin typeface="Arial"/>
              <a:cs typeface="Arial"/>
            </a:endParaRPr>
          </a:p>
        </p:txBody>
      </p:sp>
      <p:sp>
        <p:nvSpPr>
          <p:cNvPr id="87" name="object 87"/>
          <p:cNvSpPr txBox="1"/>
          <p:nvPr/>
        </p:nvSpPr>
        <p:spPr>
          <a:xfrm>
            <a:off x="6235681" y="5349899"/>
            <a:ext cx="1221740" cy="135935"/>
          </a:xfrm>
          <a:prstGeom prst="rect">
            <a:avLst/>
          </a:prstGeom>
        </p:spPr>
        <p:txBody>
          <a:bodyPr vert="horz" wrap="square" lIns="0" tIns="12700" rIns="0" bIns="0" rtlCol="0">
            <a:spAutoFit/>
          </a:bodyPr>
          <a:lstStyle/>
          <a:p>
            <a:pPr>
              <a:lnSpc>
                <a:spcPct val="100000"/>
              </a:lnSpc>
              <a:spcBef>
                <a:spcPts val="100"/>
              </a:spcBef>
            </a:pPr>
            <a:r>
              <a:rPr sz="800" dirty="0">
                <a:solidFill>
                  <a:srgbClr val="5D4C50"/>
                </a:solidFill>
                <a:latin typeface="Arial"/>
                <a:cs typeface="Arial"/>
              </a:rPr>
              <a:t>→ </a:t>
            </a:r>
            <a:r>
              <a:rPr sz="750" i="1" spc="15" dirty="0">
                <a:solidFill>
                  <a:srgbClr val="353535"/>
                </a:solidFill>
                <a:latin typeface="Arial"/>
                <a:cs typeface="Arial"/>
              </a:rPr>
              <a:t>Competências </a:t>
            </a:r>
            <a:r>
              <a:rPr sz="750" i="1" spc="5" dirty="0">
                <a:solidFill>
                  <a:srgbClr val="353535"/>
                </a:solidFill>
                <a:latin typeface="Arial"/>
                <a:cs typeface="Arial"/>
              </a:rPr>
              <a:t>e </a:t>
            </a:r>
            <a:r>
              <a:rPr sz="750" i="1" spc="30" dirty="0">
                <a:solidFill>
                  <a:srgbClr val="353535"/>
                </a:solidFill>
                <a:latin typeface="Arial"/>
                <a:cs typeface="Arial"/>
              </a:rPr>
              <a:t>Mix</a:t>
            </a:r>
            <a:r>
              <a:rPr sz="750" i="1" spc="-15" dirty="0">
                <a:solidFill>
                  <a:srgbClr val="353535"/>
                </a:solidFill>
                <a:latin typeface="Arial"/>
                <a:cs typeface="Arial"/>
              </a:rPr>
              <a:t> </a:t>
            </a:r>
            <a:endParaRPr sz="750" dirty="0">
              <a:latin typeface="Arial"/>
              <a:cs typeface="Arial"/>
            </a:endParaRPr>
          </a:p>
        </p:txBody>
      </p:sp>
      <p:sp>
        <p:nvSpPr>
          <p:cNvPr id="88" name="object 88"/>
          <p:cNvSpPr txBox="1"/>
          <p:nvPr/>
        </p:nvSpPr>
        <p:spPr>
          <a:xfrm>
            <a:off x="6235681" y="5436255"/>
            <a:ext cx="1137920" cy="343535"/>
          </a:xfrm>
          <a:prstGeom prst="rect">
            <a:avLst/>
          </a:prstGeom>
        </p:spPr>
        <p:txBody>
          <a:bodyPr vert="horz" wrap="square" lIns="0" tIns="54610" rIns="0" bIns="0" rtlCol="0">
            <a:spAutoFit/>
          </a:bodyPr>
          <a:lstStyle/>
          <a:p>
            <a:pPr marL="171450">
              <a:lnSpc>
                <a:spcPct val="100000"/>
              </a:lnSpc>
              <a:spcBef>
                <a:spcPts val="430"/>
              </a:spcBef>
            </a:pPr>
            <a:r>
              <a:rPr sz="750" i="1" spc="15" dirty="0">
                <a:solidFill>
                  <a:srgbClr val="353535"/>
                </a:solidFill>
                <a:latin typeface="Arial"/>
                <a:cs typeface="Arial"/>
              </a:rPr>
              <a:t>Competências</a:t>
            </a:r>
            <a:endParaRPr sz="750">
              <a:latin typeface="Arial"/>
              <a:cs typeface="Arial"/>
            </a:endParaRPr>
          </a:p>
          <a:p>
            <a:pPr>
              <a:lnSpc>
                <a:spcPct val="100000"/>
              </a:lnSpc>
              <a:spcBef>
                <a:spcPts val="310"/>
              </a:spcBef>
            </a:pPr>
            <a:r>
              <a:rPr sz="800" dirty="0">
                <a:solidFill>
                  <a:srgbClr val="5D4C50"/>
                </a:solidFill>
                <a:latin typeface="Arial"/>
                <a:cs typeface="Arial"/>
              </a:rPr>
              <a:t>→ </a:t>
            </a:r>
            <a:r>
              <a:rPr sz="750" i="1" spc="5" dirty="0">
                <a:solidFill>
                  <a:srgbClr val="353535"/>
                </a:solidFill>
                <a:latin typeface="Arial"/>
                <a:cs typeface="Arial"/>
              </a:rPr>
              <a:t>Satisfação e</a:t>
            </a:r>
            <a:r>
              <a:rPr sz="750" i="1" dirty="0">
                <a:solidFill>
                  <a:srgbClr val="353535"/>
                </a:solidFill>
                <a:latin typeface="Arial"/>
                <a:cs typeface="Arial"/>
              </a:rPr>
              <a:t> </a:t>
            </a:r>
            <a:r>
              <a:rPr sz="750" i="1" spc="25" dirty="0">
                <a:solidFill>
                  <a:srgbClr val="353535"/>
                </a:solidFill>
                <a:latin typeface="Arial"/>
                <a:cs typeface="Arial"/>
              </a:rPr>
              <a:t>retenção</a:t>
            </a:r>
            <a:endParaRPr sz="750">
              <a:latin typeface="Arial"/>
              <a:cs typeface="Arial"/>
            </a:endParaRPr>
          </a:p>
        </p:txBody>
      </p:sp>
      <p:sp>
        <p:nvSpPr>
          <p:cNvPr id="89" name="object 89"/>
          <p:cNvSpPr txBox="1"/>
          <p:nvPr/>
        </p:nvSpPr>
        <p:spPr>
          <a:xfrm>
            <a:off x="1136938" y="5183094"/>
            <a:ext cx="4088765" cy="1160780"/>
          </a:xfrm>
          <a:prstGeom prst="rect">
            <a:avLst/>
          </a:prstGeom>
        </p:spPr>
        <p:txBody>
          <a:bodyPr vert="horz" wrap="square" lIns="0" tIns="41910" rIns="0" bIns="0" rtlCol="0">
            <a:spAutoFit/>
          </a:bodyPr>
          <a:lstStyle/>
          <a:p>
            <a:pPr marL="1198880">
              <a:lnSpc>
                <a:spcPct val="100000"/>
              </a:lnSpc>
              <a:spcBef>
                <a:spcPts val="330"/>
              </a:spcBef>
            </a:pPr>
            <a:r>
              <a:rPr sz="1900" b="1" spc="30" dirty="0">
                <a:solidFill>
                  <a:srgbClr val="3F4B59"/>
                </a:solidFill>
                <a:latin typeface="Arial"/>
                <a:cs typeface="Arial"/>
              </a:rPr>
              <a:t>3</a:t>
            </a:r>
            <a:r>
              <a:rPr sz="1900" b="1" spc="-40" dirty="0">
                <a:solidFill>
                  <a:srgbClr val="3F4B59"/>
                </a:solidFill>
                <a:latin typeface="Arial"/>
                <a:cs typeface="Arial"/>
              </a:rPr>
              <a:t> </a:t>
            </a:r>
            <a:r>
              <a:rPr sz="1900" b="1" spc="45" dirty="0">
                <a:solidFill>
                  <a:srgbClr val="3F4B59"/>
                </a:solidFill>
                <a:latin typeface="Arial"/>
                <a:cs typeface="Arial"/>
              </a:rPr>
              <a:t>testes</a:t>
            </a:r>
            <a:endParaRPr sz="1900" dirty="0">
              <a:latin typeface="Arial"/>
              <a:cs typeface="Arial"/>
            </a:endParaRPr>
          </a:p>
          <a:p>
            <a:pPr marL="12700">
              <a:lnSpc>
                <a:spcPct val="100000"/>
              </a:lnSpc>
              <a:spcBef>
                <a:spcPts val="220"/>
              </a:spcBef>
            </a:pPr>
            <a:r>
              <a:rPr sz="1800" spc="-135" dirty="0">
                <a:solidFill>
                  <a:srgbClr val="3F4B59"/>
                </a:solidFill>
                <a:latin typeface="Arial Black"/>
                <a:cs typeface="Arial Black"/>
              </a:rPr>
              <a:t>organizados </a:t>
            </a:r>
            <a:r>
              <a:rPr sz="1800" spc="-90" dirty="0">
                <a:solidFill>
                  <a:srgbClr val="3F4B59"/>
                </a:solidFill>
                <a:latin typeface="Arial Black"/>
                <a:cs typeface="Arial Black"/>
              </a:rPr>
              <a:t>por </a:t>
            </a:r>
            <a:r>
              <a:rPr sz="1800" spc="-125" dirty="0">
                <a:solidFill>
                  <a:srgbClr val="3F4B59"/>
                </a:solidFill>
                <a:latin typeface="Arial Black"/>
                <a:cs typeface="Arial Black"/>
              </a:rPr>
              <a:t>tipo </a:t>
            </a:r>
            <a:r>
              <a:rPr sz="1800" spc="-140" dirty="0">
                <a:solidFill>
                  <a:srgbClr val="3F4B59"/>
                </a:solidFill>
                <a:latin typeface="Arial Black"/>
                <a:cs typeface="Arial Black"/>
              </a:rPr>
              <a:t>de</a:t>
            </a:r>
            <a:r>
              <a:rPr sz="1800" spc="-220" dirty="0">
                <a:solidFill>
                  <a:srgbClr val="3F4B59"/>
                </a:solidFill>
                <a:latin typeface="Arial Black"/>
                <a:cs typeface="Arial Black"/>
              </a:rPr>
              <a:t> </a:t>
            </a:r>
            <a:r>
              <a:rPr sz="1800" spc="-135" dirty="0">
                <a:solidFill>
                  <a:srgbClr val="3F4B59"/>
                </a:solidFill>
                <a:latin typeface="Arial Black"/>
                <a:cs typeface="Arial Black"/>
              </a:rPr>
              <a:t>respondente.</a:t>
            </a:r>
            <a:endParaRPr sz="1800" dirty="0">
              <a:latin typeface="Arial Black"/>
              <a:cs typeface="Arial Black"/>
            </a:endParaRPr>
          </a:p>
          <a:p>
            <a:pPr marL="963930" marR="1051560" indent="-651510">
              <a:lnSpc>
                <a:spcPct val="120000"/>
              </a:lnSpc>
              <a:spcBef>
                <a:spcPts val="300"/>
              </a:spcBef>
            </a:pPr>
            <a:r>
              <a:rPr sz="1300" i="1" spc="20" dirty="0">
                <a:solidFill>
                  <a:srgbClr val="1F1F1F"/>
                </a:solidFill>
                <a:latin typeface="Arial"/>
                <a:cs typeface="Arial"/>
              </a:rPr>
              <a:t>Cobrir </a:t>
            </a:r>
            <a:r>
              <a:rPr sz="1300" i="1" spc="30" dirty="0">
                <a:solidFill>
                  <a:srgbClr val="1F1F1F"/>
                </a:solidFill>
                <a:latin typeface="Arial"/>
                <a:cs typeface="Arial"/>
              </a:rPr>
              <a:t>o </a:t>
            </a:r>
            <a:r>
              <a:rPr sz="1300" i="1" spc="25" dirty="0">
                <a:solidFill>
                  <a:srgbClr val="1F1F1F"/>
                </a:solidFill>
                <a:latin typeface="Arial"/>
                <a:cs typeface="Arial"/>
              </a:rPr>
              <a:t>conteúdo</a:t>
            </a:r>
            <a:r>
              <a:rPr sz="1300" i="1" spc="-245" dirty="0">
                <a:solidFill>
                  <a:srgbClr val="1F1F1F"/>
                </a:solidFill>
                <a:latin typeface="Arial"/>
                <a:cs typeface="Arial"/>
              </a:rPr>
              <a:t> </a:t>
            </a:r>
            <a:r>
              <a:rPr sz="1300" i="1" spc="-10" dirty="0">
                <a:solidFill>
                  <a:srgbClr val="1F1F1F"/>
                </a:solidFill>
                <a:latin typeface="Arial"/>
                <a:cs typeface="Arial"/>
              </a:rPr>
              <a:t>das áreas </a:t>
            </a:r>
            <a:r>
              <a:rPr sz="1300" i="1" spc="5" dirty="0">
                <a:solidFill>
                  <a:srgbClr val="1F1F1F"/>
                </a:solidFill>
                <a:latin typeface="Arial"/>
                <a:cs typeface="Arial"/>
              </a:rPr>
              <a:t>listadas  </a:t>
            </a:r>
            <a:r>
              <a:rPr sz="1300" i="1" spc="40" dirty="0">
                <a:solidFill>
                  <a:srgbClr val="1F1F1F"/>
                </a:solidFill>
                <a:latin typeface="Arial"/>
                <a:cs typeface="Arial"/>
              </a:rPr>
              <a:t>no </a:t>
            </a:r>
            <a:r>
              <a:rPr sz="1300" i="1" spc="35" dirty="0">
                <a:solidFill>
                  <a:srgbClr val="1F1F1F"/>
                </a:solidFill>
                <a:latin typeface="Arial"/>
                <a:cs typeface="Arial"/>
              </a:rPr>
              <a:t>quadro </a:t>
            </a:r>
            <a:r>
              <a:rPr sz="1300" i="1" spc="5" dirty="0">
                <a:solidFill>
                  <a:srgbClr val="1F1F1F"/>
                </a:solidFill>
                <a:latin typeface="Arial"/>
                <a:cs typeface="Arial"/>
              </a:rPr>
              <a:t>deste</a:t>
            </a:r>
            <a:r>
              <a:rPr sz="1300" i="1" spc="-204" dirty="0">
                <a:solidFill>
                  <a:srgbClr val="1F1F1F"/>
                </a:solidFill>
                <a:latin typeface="Arial"/>
                <a:cs typeface="Arial"/>
              </a:rPr>
              <a:t> </a:t>
            </a:r>
            <a:r>
              <a:rPr sz="1300" i="1" dirty="0">
                <a:solidFill>
                  <a:srgbClr val="1F1F1F"/>
                </a:solidFill>
                <a:latin typeface="Arial"/>
                <a:cs typeface="Arial"/>
              </a:rPr>
              <a:t>slide.</a:t>
            </a:r>
            <a:endParaRPr sz="1300" dirty="0">
              <a:latin typeface="Arial"/>
              <a:cs typeface="Arial"/>
            </a:endParaRPr>
          </a:p>
        </p:txBody>
      </p:sp>
      <p:sp>
        <p:nvSpPr>
          <p:cNvPr id="90" name="object 90"/>
          <p:cNvSpPr txBox="1"/>
          <p:nvPr/>
        </p:nvSpPr>
        <p:spPr>
          <a:xfrm>
            <a:off x="6164198" y="5924930"/>
            <a:ext cx="1684020" cy="763905"/>
          </a:xfrm>
          <a:prstGeom prst="rect">
            <a:avLst/>
          </a:prstGeom>
          <a:solidFill>
            <a:srgbClr val="EFEBEC"/>
          </a:solidFill>
          <a:ln w="15875">
            <a:solidFill>
              <a:srgbClr val="B19FA3"/>
            </a:solidFill>
          </a:ln>
        </p:spPr>
        <p:txBody>
          <a:bodyPr vert="horz" wrap="square" lIns="0" tIns="5715" rIns="0" bIns="0" rtlCol="0">
            <a:spAutoFit/>
          </a:bodyPr>
          <a:lstStyle/>
          <a:p>
            <a:pPr>
              <a:lnSpc>
                <a:spcPct val="100000"/>
              </a:lnSpc>
              <a:spcBef>
                <a:spcPts val="45"/>
              </a:spcBef>
            </a:pPr>
            <a:endParaRPr sz="700">
              <a:latin typeface="Times New Roman"/>
              <a:cs typeface="Times New Roman"/>
            </a:endParaRPr>
          </a:p>
          <a:p>
            <a:pPr marL="71120">
              <a:lnSpc>
                <a:spcPct val="100000"/>
              </a:lnSpc>
            </a:pPr>
            <a:r>
              <a:rPr sz="500" spc="-40" dirty="0">
                <a:solidFill>
                  <a:srgbClr val="1F1F1F"/>
                </a:solidFill>
                <a:latin typeface="Arial Black"/>
                <a:cs typeface="Arial Black"/>
              </a:rPr>
              <a:t>Equipamento</a:t>
            </a:r>
            <a:endParaRPr sz="500">
              <a:latin typeface="Arial Black"/>
              <a:cs typeface="Arial Black"/>
            </a:endParaRPr>
          </a:p>
          <a:p>
            <a:pPr marL="71120">
              <a:lnSpc>
                <a:spcPct val="100000"/>
              </a:lnSpc>
              <a:spcBef>
                <a:spcPts val="430"/>
              </a:spcBef>
            </a:pPr>
            <a:r>
              <a:rPr sz="800" dirty="0">
                <a:solidFill>
                  <a:srgbClr val="5D4C50"/>
                </a:solidFill>
                <a:latin typeface="Arial"/>
                <a:cs typeface="Arial"/>
              </a:rPr>
              <a:t>→ </a:t>
            </a:r>
            <a:r>
              <a:rPr sz="500" i="1" spc="20" dirty="0">
                <a:solidFill>
                  <a:srgbClr val="353535"/>
                </a:solidFill>
                <a:latin typeface="Arial"/>
                <a:cs typeface="Arial"/>
              </a:rPr>
              <a:t>equipamentos </a:t>
            </a:r>
            <a:r>
              <a:rPr sz="500" i="1" dirty="0">
                <a:solidFill>
                  <a:srgbClr val="353535"/>
                </a:solidFill>
                <a:latin typeface="Arial"/>
                <a:cs typeface="Arial"/>
              </a:rPr>
              <a:t>e</a:t>
            </a:r>
            <a:r>
              <a:rPr sz="500" i="1" spc="55" dirty="0">
                <a:solidFill>
                  <a:srgbClr val="353535"/>
                </a:solidFill>
                <a:latin typeface="Arial"/>
                <a:cs typeface="Arial"/>
              </a:rPr>
              <a:t> </a:t>
            </a:r>
            <a:r>
              <a:rPr sz="500" i="1" spc="20" dirty="0">
                <a:solidFill>
                  <a:srgbClr val="353535"/>
                </a:solidFill>
                <a:latin typeface="Arial"/>
                <a:cs typeface="Arial"/>
              </a:rPr>
              <a:t>suprimentos</a:t>
            </a:r>
            <a:endParaRPr sz="500">
              <a:latin typeface="Arial"/>
              <a:cs typeface="Arial"/>
            </a:endParaRPr>
          </a:p>
          <a:p>
            <a:pPr marL="71120">
              <a:lnSpc>
                <a:spcPct val="100000"/>
              </a:lnSpc>
              <a:spcBef>
                <a:spcPts val="300"/>
              </a:spcBef>
            </a:pPr>
            <a:r>
              <a:rPr sz="800" dirty="0">
                <a:solidFill>
                  <a:srgbClr val="5D4C50"/>
                </a:solidFill>
                <a:latin typeface="Arial"/>
                <a:cs typeface="Arial"/>
              </a:rPr>
              <a:t>→</a:t>
            </a:r>
            <a:r>
              <a:rPr sz="800" spc="95" dirty="0">
                <a:solidFill>
                  <a:srgbClr val="5D4C50"/>
                </a:solidFill>
                <a:latin typeface="Arial"/>
                <a:cs typeface="Arial"/>
              </a:rPr>
              <a:t> </a:t>
            </a:r>
            <a:r>
              <a:rPr sz="750" i="1" spc="15" dirty="0">
                <a:solidFill>
                  <a:srgbClr val="353535"/>
                </a:solidFill>
                <a:latin typeface="Arial"/>
                <a:cs typeface="Arial"/>
              </a:rPr>
              <a:t>Medicação</a:t>
            </a:r>
            <a:endParaRPr sz="750">
              <a:latin typeface="Arial"/>
              <a:cs typeface="Arial"/>
            </a:endParaRPr>
          </a:p>
          <a:p>
            <a:pPr marL="71120">
              <a:lnSpc>
                <a:spcPct val="100000"/>
              </a:lnSpc>
              <a:spcBef>
                <a:spcPts val="300"/>
              </a:spcBef>
            </a:pPr>
            <a:r>
              <a:rPr sz="800" dirty="0">
                <a:solidFill>
                  <a:srgbClr val="5D4C50"/>
                </a:solidFill>
                <a:latin typeface="Arial"/>
                <a:cs typeface="Arial"/>
              </a:rPr>
              <a:t>→ </a:t>
            </a:r>
            <a:r>
              <a:rPr sz="750" i="1" spc="10" dirty="0">
                <a:solidFill>
                  <a:srgbClr val="353535"/>
                </a:solidFill>
                <a:latin typeface="Arial"/>
                <a:cs typeface="Arial"/>
              </a:rPr>
              <a:t>Sistema </a:t>
            </a:r>
            <a:r>
              <a:rPr sz="750" i="1" spc="25" dirty="0">
                <a:solidFill>
                  <a:srgbClr val="353535"/>
                </a:solidFill>
                <a:latin typeface="Arial"/>
                <a:cs typeface="Arial"/>
              </a:rPr>
              <a:t>de</a:t>
            </a:r>
            <a:r>
              <a:rPr sz="750" i="1" spc="45" dirty="0">
                <a:solidFill>
                  <a:srgbClr val="353535"/>
                </a:solidFill>
                <a:latin typeface="Arial"/>
                <a:cs typeface="Arial"/>
              </a:rPr>
              <a:t> </a:t>
            </a:r>
            <a:r>
              <a:rPr sz="750" i="1" spc="30" dirty="0">
                <a:solidFill>
                  <a:srgbClr val="353535"/>
                </a:solidFill>
                <a:latin typeface="Arial"/>
                <a:cs typeface="Arial"/>
              </a:rPr>
              <a:t>informação</a:t>
            </a:r>
            <a:endParaRPr sz="75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52" y="3558159"/>
            <a:ext cx="3162300" cy="2425700"/>
          </a:xfrm>
          <a:custGeom>
            <a:avLst/>
            <a:gdLst/>
            <a:ahLst/>
            <a:cxnLst/>
            <a:rect l="l" t="t" r="r" b="b"/>
            <a:pathLst>
              <a:path w="3162300" h="2425700">
                <a:moveTo>
                  <a:pt x="0" y="0"/>
                </a:moveTo>
                <a:lnTo>
                  <a:pt x="3162300" y="0"/>
                </a:lnTo>
                <a:lnTo>
                  <a:pt x="3162300" y="2425446"/>
                </a:lnTo>
                <a:lnTo>
                  <a:pt x="0" y="2425446"/>
                </a:lnTo>
                <a:lnTo>
                  <a:pt x="0" y="0"/>
                </a:lnTo>
                <a:close/>
              </a:path>
            </a:pathLst>
          </a:custGeom>
          <a:solidFill>
            <a:srgbClr val="EFEBEC"/>
          </a:solidFill>
        </p:spPr>
        <p:txBody>
          <a:bodyPr wrap="square" lIns="0" tIns="0" rIns="0" bIns="0" rtlCol="0"/>
          <a:lstStyle/>
          <a:p>
            <a:endParaRPr/>
          </a:p>
        </p:txBody>
      </p:sp>
      <p:sp>
        <p:nvSpPr>
          <p:cNvPr id="3" name="object 3"/>
          <p:cNvSpPr/>
          <p:nvPr/>
        </p:nvSpPr>
        <p:spPr>
          <a:xfrm>
            <a:off x="538352" y="3558159"/>
            <a:ext cx="3162300" cy="2425700"/>
          </a:xfrm>
          <a:custGeom>
            <a:avLst/>
            <a:gdLst/>
            <a:ahLst/>
            <a:cxnLst/>
            <a:rect l="l" t="t" r="r" b="b"/>
            <a:pathLst>
              <a:path w="3162300" h="2425700">
                <a:moveTo>
                  <a:pt x="0" y="0"/>
                </a:moveTo>
                <a:lnTo>
                  <a:pt x="3162300" y="0"/>
                </a:lnTo>
                <a:lnTo>
                  <a:pt x="3162300" y="2425446"/>
                </a:lnTo>
                <a:lnTo>
                  <a:pt x="0" y="2425446"/>
                </a:lnTo>
                <a:lnTo>
                  <a:pt x="0" y="0"/>
                </a:lnTo>
                <a:close/>
              </a:path>
            </a:pathLst>
          </a:custGeom>
          <a:ln w="15875">
            <a:solidFill>
              <a:srgbClr val="B19FA3"/>
            </a:solidFill>
          </a:ln>
        </p:spPr>
        <p:txBody>
          <a:bodyPr wrap="square" lIns="0" tIns="0" rIns="0" bIns="0" rtlCol="0"/>
          <a:lstStyle/>
          <a:p>
            <a:endParaRPr/>
          </a:p>
        </p:txBody>
      </p:sp>
      <p:sp>
        <p:nvSpPr>
          <p:cNvPr id="4" name="object 4"/>
          <p:cNvSpPr/>
          <p:nvPr/>
        </p:nvSpPr>
        <p:spPr>
          <a:xfrm>
            <a:off x="5096636" y="808101"/>
            <a:ext cx="778510" cy="778510"/>
          </a:xfrm>
          <a:custGeom>
            <a:avLst/>
            <a:gdLst/>
            <a:ahLst/>
            <a:cxnLst/>
            <a:rect l="l" t="t" r="r" b="b"/>
            <a:pathLst>
              <a:path w="778510"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5" y="3030"/>
                </a:lnTo>
                <a:lnTo>
                  <a:pt x="484781" y="11880"/>
                </a:lnTo>
                <a:lnTo>
                  <a:pt x="529594" y="26184"/>
                </a:lnTo>
                <a:lnTo>
                  <a:pt x="571869" y="45578"/>
                </a:lnTo>
                <a:lnTo>
                  <a:pt x="611242" y="69697"/>
                </a:lnTo>
                <a:lnTo>
                  <a:pt x="647349" y="98177"/>
                </a:lnTo>
                <a:lnTo>
                  <a:pt x="679824" y="130652"/>
                </a:lnTo>
                <a:lnTo>
                  <a:pt x="708304" y="166759"/>
                </a:lnTo>
                <a:lnTo>
                  <a:pt x="732423" y="206132"/>
                </a:lnTo>
                <a:lnTo>
                  <a:pt x="751817" y="248407"/>
                </a:lnTo>
                <a:lnTo>
                  <a:pt x="766121" y="293220"/>
                </a:lnTo>
                <a:lnTo>
                  <a:pt x="774971" y="340206"/>
                </a:lnTo>
                <a:lnTo>
                  <a:pt x="778002" y="389000"/>
                </a:lnTo>
                <a:lnTo>
                  <a:pt x="774971" y="437795"/>
                </a:lnTo>
                <a:lnTo>
                  <a:pt x="766121" y="484781"/>
                </a:lnTo>
                <a:lnTo>
                  <a:pt x="751817" y="529594"/>
                </a:lnTo>
                <a:lnTo>
                  <a:pt x="732423" y="571869"/>
                </a:lnTo>
                <a:lnTo>
                  <a:pt x="708304" y="611242"/>
                </a:lnTo>
                <a:lnTo>
                  <a:pt x="679824" y="647349"/>
                </a:lnTo>
                <a:lnTo>
                  <a:pt x="647349" y="679824"/>
                </a:lnTo>
                <a:lnTo>
                  <a:pt x="611242" y="708304"/>
                </a:lnTo>
                <a:lnTo>
                  <a:pt x="571869" y="732423"/>
                </a:lnTo>
                <a:lnTo>
                  <a:pt x="529594" y="751817"/>
                </a:lnTo>
                <a:lnTo>
                  <a:pt x="484781" y="766121"/>
                </a:lnTo>
                <a:lnTo>
                  <a:pt x="437795"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5" name="object 5"/>
          <p:cNvSpPr/>
          <p:nvPr/>
        </p:nvSpPr>
        <p:spPr>
          <a:xfrm>
            <a:off x="5368798" y="1250203"/>
            <a:ext cx="0" cy="191770"/>
          </a:xfrm>
          <a:custGeom>
            <a:avLst/>
            <a:gdLst/>
            <a:ahLst/>
            <a:cxnLst/>
            <a:rect l="l" t="t" r="r" b="b"/>
            <a:pathLst>
              <a:path h="191769">
                <a:moveTo>
                  <a:pt x="0" y="0"/>
                </a:moveTo>
                <a:lnTo>
                  <a:pt x="0" y="191241"/>
                </a:lnTo>
              </a:path>
            </a:pathLst>
          </a:custGeom>
          <a:ln w="18876">
            <a:solidFill>
              <a:srgbClr val="404A5A"/>
            </a:solidFill>
          </a:ln>
        </p:spPr>
        <p:txBody>
          <a:bodyPr wrap="square" lIns="0" tIns="0" rIns="0" bIns="0" rtlCol="0"/>
          <a:lstStyle/>
          <a:p>
            <a:endParaRPr/>
          </a:p>
        </p:txBody>
      </p:sp>
      <p:sp>
        <p:nvSpPr>
          <p:cNvPr id="6" name="object 6"/>
          <p:cNvSpPr/>
          <p:nvPr/>
        </p:nvSpPr>
        <p:spPr>
          <a:xfrm>
            <a:off x="5241254" y="1207705"/>
            <a:ext cx="488950" cy="234315"/>
          </a:xfrm>
          <a:custGeom>
            <a:avLst/>
            <a:gdLst/>
            <a:ahLst/>
            <a:cxnLst/>
            <a:rect l="l" t="t" r="r" b="b"/>
            <a:pathLst>
              <a:path w="488950" h="234315">
                <a:moveTo>
                  <a:pt x="393262" y="0"/>
                </a:moveTo>
                <a:lnTo>
                  <a:pt x="467663" y="0"/>
                </a:lnTo>
                <a:lnTo>
                  <a:pt x="475935" y="1670"/>
                </a:lnTo>
                <a:lnTo>
                  <a:pt x="482692" y="6225"/>
                </a:lnTo>
                <a:lnTo>
                  <a:pt x="487249" y="12980"/>
                </a:lnTo>
                <a:lnTo>
                  <a:pt x="488921" y="21249"/>
                </a:lnTo>
                <a:lnTo>
                  <a:pt x="488921" y="223115"/>
                </a:lnTo>
                <a:lnTo>
                  <a:pt x="488921" y="228980"/>
                </a:lnTo>
                <a:lnTo>
                  <a:pt x="484159" y="233739"/>
                </a:lnTo>
                <a:lnTo>
                  <a:pt x="478292" y="233739"/>
                </a:lnTo>
                <a:lnTo>
                  <a:pt x="10628" y="233739"/>
                </a:lnTo>
                <a:lnTo>
                  <a:pt x="4761" y="233739"/>
                </a:lnTo>
                <a:lnTo>
                  <a:pt x="0" y="228980"/>
                </a:lnTo>
                <a:lnTo>
                  <a:pt x="0" y="223115"/>
                </a:lnTo>
                <a:lnTo>
                  <a:pt x="0" y="21249"/>
                </a:lnTo>
                <a:lnTo>
                  <a:pt x="1671" y="12980"/>
                </a:lnTo>
                <a:lnTo>
                  <a:pt x="6228" y="6225"/>
                </a:lnTo>
                <a:lnTo>
                  <a:pt x="12985" y="1670"/>
                </a:lnTo>
                <a:lnTo>
                  <a:pt x="21257" y="0"/>
                </a:lnTo>
                <a:lnTo>
                  <a:pt x="95658" y="0"/>
                </a:lnTo>
              </a:path>
            </a:pathLst>
          </a:custGeom>
          <a:ln w="18870">
            <a:solidFill>
              <a:srgbClr val="404A5A"/>
            </a:solidFill>
          </a:ln>
        </p:spPr>
        <p:txBody>
          <a:bodyPr wrap="square" lIns="0" tIns="0" rIns="0" bIns="0" rtlCol="0"/>
          <a:lstStyle/>
          <a:p>
            <a:endParaRPr/>
          </a:p>
        </p:txBody>
      </p:sp>
      <p:sp>
        <p:nvSpPr>
          <p:cNvPr id="7" name="object 7"/>
          <p:cNvSpPr/>
          <p:nvPr/>
        </p:nvSpPr>
        <p:spPr>
          <a:xfrm>
            <a:off x="5602632" y="1250203"/>
            <a:ext cx="0" cy="191770"/>
          </a:xfrm>
          <a:custGeom>
            <a:avLst/>
            <a:gdLst/>
            <a:ahLst/>
            <a:cxnLst/>
            <a:rect l="l" t="t" r="r" b="b"/>
            <a:pathLst>
              <a:path h="191769">
                <a:moveTo>
                  <a:pt x="0" y="191241"/>
                </a:moveTo>
                <a:lnTo>
                  <a:pt x="0" y="0"/>
                </a:lnTo>
              </a:path>
            </a:pathLst>
          </a:custGeom>
          <a:ln w="18876">
            <a:solidFill>
              <a:srgbClr val="404A5A"/>
            </a:solidFill>
          </a:ln>
        </p:spPr>
        <p:txBody>
          <a:bodyPr wrap="square" lIns="0" tIns="0" rIns="0" bIns="0" rtlCol="0"/>
          <a:lstStyle/>
          <a:p>
            <a:endParaRPr/>
          </a:p>
        </p:txBody>
      </p:sp>
      <p:sp>
        <p:nvSpPr>
          <p:cNvPr id="8" name="object 8"/>
          <p:cNvSpPr/>
          <p:nvPr/>
        </p:nvSpPr>
        <p:spPr>
          <a:xfrm>
            <a:off x="5347543" y="952716"/>
            <a:ext cx="276860" cy="276860"/>
          </a:xfrm>
          <a:custGeom>
            <a:avLst/>
            <a:gdLst/>
            <a:ahLst/>
            <a:cxnLst/>
            <a:rect l="l" t="t" r="r" b="b"/>
            <a:pathLst>
              <a:path w="276860" h="276859">
                <a:moveTo>
                  <a:pt x="0" y="138119"/>
                </a:moveTo>
                <a:lnTo>
                  <a:pt x="7043" y="181776"/>
                </a:lnTo>
                <a:lnTo>
                  <a:pt x="26658" y="219691"/>
                </a:lnTo>
                <a:lnTo>
                  <a:pt x="56568" y="249590"/>
                </a:lnTo>
                <a:lnTo>
                  <a:pt x="94498" y="269197"/>
                </a:lnTo>
                <a:lnTo>
                  <a:pt x="138173" y="276238"/>
                </a:lnTo>
                <a:lnTo>
                  <a:pt x="181848" y="269197"/>
                </a:lnTo>
                <a:lnTo>
                  <a:pt x="219778" y="249590"/>
                </a:lnTo>
                <a:lnTo>
                  <a:pt x="249688" y="219691"/>
                </a:lnTo>
                <a:lnTo>
                  <a:pt x="269302" y="181776"/>
                </a:lnTo>
                <a:lnTo>
                  <a:pt x="276346" y="138119"/>
                </a:lnTo>
                <a:lnTo>
                  <a:pt x="269302" y="94461"/>
                </a:lnTo>
                <a:lnTo>
                  <a:pt x="249688" y="56546"/>
                </a:lnTo>
                <a:lnTo>
                  <a:pt x="219778" y="26648"/>
                </a:lnTo>
                <a:lnTo>
                  <a:pt x="181848" y="7041"/>
                </a:lnTo>
                <a:lnTo>
                  <a:pt x="138173" y="0"/>
                </a:lnTo>
                <a:lnTo>
                  <a:pt x="94498" y="7041"/>
                </a:lnTo>
                <a:lnTo>
                  <a:pt x="56568" y="26648"/>
                </a:lnTo>
                <a:lnTo>
                  <a:pt x="26658" y="56546"/>
                </a:lnTo>
                <a:lnTo>
                  <a:pt x="7043" y="94461"/>
                </a:lnTo>
                <a:lnTo>
                  <a:pt x="0" y="138119"/>
                </a:lnTo>
                <a:close/>
              </a:path>
            </a:pathLst>
          </a:custGeom>
          <a:ln w="18872">
            <a:solidFill>
              <a:srgbClr val="404A5A"/>
            </a:solidFill>
          </a:ln>
        </p:spPr>
        <p:txBody>
          <a:bodyPr wrap="square" lIns="0" tIns="0" rIns="0" bIns="0" rtlCol="0"/>
          <a:lstStyle/>
          <a:p>
            <a:endParaRPr/>
          </a:p>
        </p:txBody>
      </p:sp>
      <p:sp>
        <p:nvSpPr>
          <p:cNvPr id="9" name="object 9"/>
          <p:cNvSpPr/>
          <p:nvPr/>
        </p:nvSpPr>
        <p:spPr>
          <a:xfrm>
            <a:off x="5401880" y="1007027"/>
            <a:ext cx="167675" cy="167616"/>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5283772" y="1292701"/>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1" name="object 11"/>
          <p:cNvSpPr/>
          <p:nvPr/>
        </p:nvSpPr>
        <p:spPr>
          <a:xfrm>
            <a:off x="5283773" y="1335199"/>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2" name="object 12"/>
          <p:cNvSpPr/>
          <p:nvPr/>
        </p:nvSpPr>
        <p:spPr>
          <a:xfrm>
            <a:off x="5283774" y="1377698"/>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3" name="object 13"/>
          <p:cNvSpPr/>
          <p:nvPr/>
        </p:nvSpPr>
        <p:spPr>
          <a:xfrm>
            <a:off x="5645151" y="1292701"/>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4" name="object 14"/>
          <p:cNvSpPr/>
          <p:nvPr/>
        </p:nvSpPr>
        <p:spPr>
          <a:xfrm>
            <a:off x="5645152" y="1335199"/>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5" name="object 15"/>
          <p:cNvSpPr/>
          <p:nvPr/>
        </p:nvSpPr>
        <p:spPr>
          <a:xfrm>
            <a:off x="5645153" y="1377698"/>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6" name="object 16"/>
          <p:cNvSpPr/>
          <p:nvPr/>
        </p:nvSpPr>
        <p:spPr>
          <a:xfrm>
            <a:off x="5411322" y="1313950"/>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17" name="object 17"/>
          <p:cNvSpPr/>
          <p:nvPr/>
        </p:nvSpPr>
        <p:spPr>
          <a:xfrm>
            <a:off x="5411322" y="1356449"/>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18" name="object 18"/>
          <p:cNvSpPr/>
          <p:nvPr/>
        </p:nvSpPr>
        <p:spPr>
          <a:xfrm>
            <a:off x="5475096" y="1313950"/>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19" name="object 19"/>
          <p:cNvSpPr/>
          <p:nvPr/>
        </p:nvSpPr>
        <p:spPr>
          <a:xfrm>
            <a:off x="5475096" y="1356449"/>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20" name="object 20"/>
          <p:cNvSpPr/>
          <p:nvPr/>
        </p:nvSpPr>
        <p:spPr>
          <a:xfrm>
            <a:off x="5538870" y="1313950"/>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21" name="object 21"/>
          <p:cNvSpPr/>
          <p:nvPr/>
        </p:nvSpPr>
        <p:spPr>
          <a:xfrm>
            <a:off x="5538870" y="1356449"/>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22" name="object 22"/>
          <p:cNvSpPr/>
          <p:nvPr/>
        </p:nvSpPr>
        <p:spPr>
          <a:xfrm>
            <a:off x="5453841" y="1398947"/>
            <a:ext cx="64135" cy="42545"/>
          </a:xfrm>
          <a:custGeom>
            <a:avLst/>
            <a:gdLst/>
            <a:ahLst/>
            <a:cxnLst/>
            <a:rect l="l" t="t" r="r" b="b"/>
            <a:pathLst>
              <a:path w="64135" h="42544">
                <a:moveTo>
                  <a:pt x="63772" y="42498"/>
                </a:moveTo>
                <a:lnTo>
                  <a:pt x="0" y="42498"/>
                </a:lnTo>
                <a:lnTo>
                  <a:pt x="0" y="10624"/>
                </a:lnTo>
                <a:lnTo>
                  <a:pt x="0" y="4759"/>
                </a:lnTo>
                <a:lnTo>
                  <a:pt x="4761" y="0"/>
                </a:lnTo>
                <a:lnTo>
                  <a:pt x="10628" y="0"/>
                </a:lnTo>
                <a:lnTo>
                  <a:pt x="53143" y="0"/>
                </a:lnTo>
                <a:lnTo>
                  <a:pt x="59010" y="0"/>
                </a:lnTo>
                <a:lnTo>
                  <a:pt x="63772" y="4759"/>
                </a:lnTo>
                <a:lnTo>
                  <a:pt x="63772" y="10624"/>
                </a:lnTo>
                <a:lnTo>
                  <a:pt x="63772" y="42498"/>
                </a:lnTo>
                <a:close/>
              </a:path>
            </a:pathLst>
          </a:custGeom>
          <a:ln w="18871">
            <a:solidFill>
              <a:srgbClr val="404A5A"/>
            </a:solidFill>
          </a:ln>
        </p:spPr>
        <p:txBody>
          <a:bodyPr wrap="square" lIns="0" tIns="0" rIns="0" bIns="0" rtlCol="0"/>
          <a:lstStyle/>
          <a:p>
            <a:endParaRPr/>
          </a:p>
        </p:txBody>
      </p:sp>
      <p:sp>
        <p:nvSpPr>
          <p:cNvPr id="23" name="object 23"/>
          <p:cNvSpPr/>
          <p:nvPr/>
        </p:nvSpPr>
        <p:spPr>
          <a:xfrm>
            <a:off x="7600568" y="808101"/>
            <a:ext cx="778510" cy="778510"/>
          </a:xfrm>
          <a:custGeom>
            <a:avLst/>
            <a:gdLst/>
            <a:ahLst/>
            <a:cxnLst/>
            <a:rect l="l" t="t" r="r" b="b"/>
            <a:pathLst>
              <a:path w="778509"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7" y="3030"/>
                </a:lnTo>
                <a:lnTo>
                  <a:pt x="484785" y="11880"/>
                </a:lnTo>
                <a:lnTo>
                  <a:pt x="529599" y="26184"/>
                </a:lnTo>
                <a:lnTo>
                  <a:pt x="571875" y="45578"/>
                </a:lnTo>
                <a:lnTo>
                  <a:pt x="611248" y="69697"/>
                </a:lnTo>
                <a:lnTo>
                  <a:pt x="647354" y="98177"/>
                </a:lnTo>
                <a:lnTo>
                  <a:pt x="679829" y="130652"/>
                </a:lnTo>
                <a:lnTo>
                  <a:pt x="708307" y="166759"/>
                </a:lnTo>
                <a:lnTo>
                  <a:pt x="732425" y="206132"/>
                </a:lnTo>
                <a:lnTo>
                  <a:pt x="751818" y="248407"/>
                </a:lnTo>
                <a:lnTo>
                  <a:pt x="766121" y="293220"/>
                </a:lnTo>
                <a:lnTo>
                  <a:pt x="774971" y="340206"/>
                </a:lnTo>
                <a:lnTo>
                  <a:pt x="778002" y="389000"/>
                </a:lnTo>
                <a:lnTo>
                  <a:pt x="774971" y="437795"/>
                </a:lnTo>
                <a:lnTo>
                  <a:pt x="766121" y="484781"/>
                </a:lnTo>
                <a:lnTo>
                  <a:pt x="751818" y="529594"/>
                </a:lnTo>
                <a:lnTo>
                  <a:pt x="732425" y="571869"/>
                </a:lnTo>
                <a:lnTo>
                  <a:pt x="708307" y="611242"/>
                </a:lnTo>
                <a:lnTo>
                  <a:pt x="679829" y="647349"/>
                </a:lnTo>
                <a:lnTo>
                  <a:pt x="647354" y="679824"/>
                </a:lnTo>
                <a:lnTo>
                  <a:pt x="611248" y="708304"/>
                </a:lnTo>
                <a:lnTo>
                  <a:pt x="571875" y="732423"/>
                </a:lnTo>
                <a:lnTo>
                  <a:pt x="529599" y="751817"/>
                </a:lnTo>
                <a:lnTo>
                  <a:pt x="484785" y="766121"/>
                </a:lnTo>
                <a:lnTo>
                  <a:pt x="437797"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24" name="object 24"/>
          <p:cNvSpPr/>
          <p:nvPr/>
        </p:nvSpPr>
        <p:spPr>
          <a:xfrm>
            <a:off x="7735751" y="943280"/>
            <a:ext cx="257932" cy="401355"/>
          </a:xfrm>
          <a:prstGeom prst="rect">
            <a:avLst/>
          </a:prstGeom>
          <a:blipFill>
            <a:blip r:embed="rId4" cstate="print"/>
            <a:stretch>
              <a:fillRect/>
            </a:stretch>
          </a:blipFill>
        </p:spPr>
        <p:txBody>
          <a:bodyPr wrap="square" lIns="0" tIns="0" rIns="0" bIns="0" rtlCol="0"/>
          <a:lstStyle/>
          <a:p>
            <a:endParaRPr/>
          </a:p>
        </p:txBody>
      </p:sp>
      <p:sp>
        <p:nvSpPr>
          <p:cNvPr id="25" name="object 25"/>
          <p:cNvSpPr/>
          <p:nvPr/>
        </p:nvSpPr>
        <p:spPr>
          <a:xfrm>
            <a:off x="7978941" y="1250197"/>
            <a:ext cx="255270" cy="191770"/>
          </a:xfrm>
          <a:custGeom>
            <a:avLst/>
            <a:gdLst/>
            <a:ahLst/>
            <a:cxnLst/>
            <a:rect l="l" t="t" r="r" b="b"/>
            <a:pathLst>
              <a:path w="255270" h="191769">
                <a:moveTo>
                  <a:pt x="0" y="0"/>
                </a:moveTo>
                <a:lnTo>
                  <a:pt x="255089" y="0"/>
                </a:lnTo>
                <a:lnTo>
                  <a:pt x="255089" y="191241"/>
                </a:lnTo>
                <a:lnTo>
                  <a:pt x="0" y="191241"/>
                </a:lnTo>
                <a:lnTo>
                  <a:pt x="0" y="0"/>
                </a:lnTo>
                <a:close/>
              </a:path>
            </a:pathLst>
          </a:custGeom>
          <a:ln w="18871">
            <a:solidFill>
              <a:srgbClr val="404A5A"/>
            </a:solidFill>
          </a:ln>
        </p:spPr>
        <p:txBody>
          <a:bodyPr wrap="square" lIns="0" tIns="0" rIns="0" bIns="0" rtlCol="0"/>
          <a:lstStyle/>
          <a:p>
            <a:endParaRPr/>
          </a:p>
        </p:txBody>
      </p:sp>
      <p:sp>
        <p:nvSpPr>
          <p:cNvPr id="26" name="object 26"/>
          <p:cNvSpPr/>
          <p:nvPr/>
        </p:nvSpPr>
        <p:spPr>
          <a:xfrm>
            <a:off x="8043985" y="1283265"/>
            <a:ext cx="125160" cy="125118"/>
          </a:xfrm>
          <a:prstGeom prst="rect">
            <a:avLst/>
          </a:prstGeom>
          <a:blipFill>
            <a:blip r:embed="rId5" cstate="print"/>
            <a:stretch>
              <a:fillRect/>
            </a:stretch>
          </a:blipFill>
        </p:spPr>
        <p:txBody>
          <a:bodyPr wrap="square" lIns="0" tIns="0" rIns="0" bIns="0" rtlCol="0"/>
          <a:lstStyle/>
          <a:p>
            <a:endParaRPr/>
          </a:p>
        </p:txBody>
      </p:sp>
      <p:sp>
        <p:nvSpPr>
          <p:cNvPr id="27" name="object 27"/>
          <p:cNvSpPr/>
          <p:nvPr/>
        </p:nvSpPr>
        <p:spPr>
          <a:xfrm>
            <a:off x="8064051" y="1207705"/>
            <a:ext cx="85090" cy="42545"/>
          </a:xfrm>
          <a:custGeom>
            <a:avLst/>
            <a:gdLst/>
            <a:ahLst/>
            <a:cxnLst/>
            <a:rect l="l" t="t" r="r" b="b"/>
            <a:pathLst>
              <a:path w="85090" h="42544">
                <a:moveTo>
                  <a:pt x="0" y="42498"/>
                </a:moveTo>
                <a:lnTo>
                  <a:pt x="0" y="21249"/>
                </a:lnTo>
                <a:lnTo>
                  <a:pt x="1671" y="12980"/>
                </a:lnTo>
                <a:lnTo>
                  <a:pt x="6228" y="6225"/>
                </a:lnTo>
                <a:lnTo>
                  <a:pt x="12985" y="1670"/>
                </a:lnTo>
                <a:lnTo>
                  <a:pt x="21257" y="0"/>
                </a:lnTo>
                <a:lnTo>
                  <a:pt x="63772" y="0"/>
                </a:lnTo>
                <a:lnTo>
                  <a:pt x="72044" y="1670"/>
                </a:lnTo>
                <a:lnTo>
                  <a:pt x="78801" y="6225"/>
                </a:lnTo>
                <a:lnTo>
                  <a:pt x="83358" y="12980"/>
                </a:lnTo>
                <a:lnTo>
                  <a:pt x="85029" y="21249"/>
                </a:lnTo>
                <a:lnTo>
                  <a:pt x="85029" y="42498"/>
                </a:lnTo>
              </a:path>
            </a:pathLst>
          </a:custGeom>
          <a:ln w="18870">
            <a:solidFill>
              <a:srgbClr val="404A5A"/>
            </a:solidFill>
          </a:ln>
        </p:spPr>
        <p:txBody>
          <a:bodyPr wrap="square" lIns="0" tIns="0" rIns="0" bIns="0" rtlCol="0"/>
          <a:lstStyle/>
          <a:p>
            <a:endParaRPr/>
          </a:p>
        </p:txBody>
      </p:sp>
      <p:sp>
        <p:nvSpPr>
          <p:cNvPr id="28" name="object 28"/>
          <p:cNvSpPr/>
          <p:nvPr/>
        </p:nvSpPr>
        <p:spPr>
          <a:xfrm>
            <a:off x="7830135" y="1179529"/>
            <a:ext cx="0" cy="71120"/>
          </a:xfrm>
          <a:custGeom>
            <a:avLst/>
            <a:gdLst/>
            <a:ahLst/>
            <a:cxnLst/>
            <a:rect l="l" t="t" r="r" b="b"/>
            <a:pathLst>
              <a:path h="71119">
                <a:moveTo>
                  <a:pt x="0" y="0"/>
                </a:moveTo>
                <a:lnTo>
                  <a:pt x="0" y="70674"/>
                </a:lnTo>
              </a:path>
            </a:pathLst>
          </a:custGeom>
          <a:ln w="18876">
            <a:solidFill>
              <a:srgbClr val="404A5A"/>
            </a:solidFill>
          </a:ln>
        </p:spPr>
        <p:txBody>
          <a:bodyPr wrap="square" lIns="0" tIns="0" rIns="0" bIns="0" rtlCol="0"/>
          <a:lstStyle/>
          <a:p>
            <a:endParaRPr/>
          </a:p>
        </p:txBody>
      </p:sp>
      <p:sp>
        <p:nvSpPr>
          <p:cNvPr id="29" name="object 29"/>
          <p:cNvSpPr/>
          <p:nvPr/>
        </p:nvSpPr>
        <p:spPr>
          <a:xfrm>
            <a:off x="7808879" y="1250203"/>
            <a:ext cx="42545" cy="42545"/>
          </a:xfrm>
          <a:custGeom>
            <a:avLst/>
            <a:gdLst/>
            <a:ahLst/>
            <a:cxnLst/>
            <a:rect l="l" t="t" r="r" b="b"/>
            <a:pathLst>
              <a:path w="42545" h="42544">
                <a:moveTo>
                  <a:pt x="0" y="21249"/>
                </a:moveTo>
                <a:lnTo>
                  <a:pt x="1671" y="29517"/>
                </a:lnTo>
                <a:lnTo>
                  <a:pt x="6228" y="36272"/>
                </a:lnTo>
                <a:lnTo>
                  <a:pt x="12985" y="40827"/>
                </a:lnTo>
                <a:lnTo>
                  <a:pt x="21257" y="42498"/>
                </a:lnTo>
                <a:lnTo>
                  <a:pt x="29529" y="40827"/>
                </a:lnTo>
                <a:lnTo>
                  <a:pt x="36286" y="36272"/>
                </a:lnTo>
                <a:lnTo>
                  <a:pt x="40843" y="29517"/>
                </a:lnTo>
                <a:lnTo>
                  <a:pt x="42514" y="21249"/>
                </a:lnTo>
                <a:lnTo>
                  <a:pt x="40843" y="12980"/>
                </a:lnTo>
                <a:lnTo>
                  <a:pt x="36286" y="6225"/>
                </a:lnTo>
                <a:lnTo>
                  <a:pt x="29529" y="1670"/>
                </a:lnTo>
                <a:lnTo>
                  <a:pt x="21257" y="0"/>
                </a:lnTo>
                <a:lnTo>
                  <a:pt x="12985" y="1670"/>
                </a:lnTo>
                <a:lnTo>
                  <a:pt x="6228" y="6225"/>
                </a:lnTo>
                <a:lnTo>
                  <a:pt x="1671" y="12980"/>
                </a:lnTo>
                <a:lnTo>
                  <a:pt x="0" y="21249"/>
                </a:lnTo>
                <a:close/>
              </a:path>
            </a:pathLst>
          </a:custGeom>
          <a:ln w="18872">
            <a:solidFill>
              <a:srgbClr val="404A5A"/>
            </a:solidFill>
          </a:ln>
        </p:spPr>
        <p:txBody>
          <a:bodyPr wrap="square" lIns="0" tIns="0" rIns="0" bIns="0" rtlCol="0"/>
          <a:lstStyle/>
          <a:p>
            <a:endParaRPr/>
          </a:p>
        </p:txBody>
      </p:sp>
      <p:sp>
        <p:nvSpPr>
          <p:cNvPr id="30" name="object 30"/>
          <p:cNvSpPr/>
          <p:nvPr/>
        </p:nvSpPr>
        <p:spPr>
          <a:xfrm>
            <a:off x="7893909" y="1165207"/>
            <a:ext cx="0" cy="170180"/>
          </a:xfrm>
          <a:custGeom>
            <a:avLst/>
            <a:gdLst/>
            <a:ahLst/>
            <a:cxnLst/>
            <a:rect l="l" t="t" r="r" b="b"/>
            <a:pathLst>
              <a:path h="170180">
                <a:moveTo>
                  <a:pt x="0" y="0"/>
                </a:moveTo>
                <a:lnTo>
                  <a:pt x="0" y="169992"/>
                </a:lnTo>
              </a:path>
            </a:pathLst>
          </a:custGeom>
          <a:ln w="18876">
            <a:solidFill>
              <a:srgbClr val="404A5A"/>
            </a:solidFill>
          </a:ln>
        </p:spPr>
        <p:txBody>
          <a:bodyPr wrap="square" lIns="0" tIns="0" rIns="0" bIns="0" rtlCol="0"/>
          <a:lstStyle/>
          <a:p>
            <a:endParaRPr/>
          </a:p>
        </p:txBody>
      </p:sp>
      <p:sp>
        <p:nvSpPr>
          <p:cNvPr id="31" name="object 31"/>
          <p:cNvSpPr/>
          <p:nvPr/>
        </p:nvSpPr>
        <p:spPr>
          <a:xfrm>
            <a:off x="7968311" y="1185096"/>
            <a:ext cx="0" cy="33655"/>
          </a:xfrm>
          <a:custGeom>
            <a:avLst/>
            <a:gdLst/>
            <a:ahLst/>
            <a:cxnLst/>
            <a:rect l="l" t="t" r="r" b="b"/>
            <a:pathLst>
              <a:path h="33655">
                <a:moveTo>
                  <a:pt x="-9438" y="16616"/>
                </a:moveTo>
                <a:lnTo>
                  <a:pt x="9438" y="16616"/>
                </a:lnTo>
              </a:path>
            </a:pathLst>
          </a:custGeom>
          <a:ln w="33233">
            <a:solidFill>
              <a:srgbClr val="404A5A"/>
            </a:solidFill>
          </a:ln>
        </p:spPr>
        <p:txBody>
          <a:bodyPr wrap="square" lIns="0" tIns="0" rIns="0" bIns="0" rtlCol="0"/>
          <a:lstStyle/>
          <a:p>
            <a:endParaRPr/>
          </a:p>
        </p:txBody>
      </p:sp>
      <p:sp>
        <p:nvSpPr>
          <p:cNvPr id="32" name="object 32"/>
          <p:cNvSpPr/>
          <p:nvPr/>
        </p:nvSpPr>
        <p:spPr>
          <a:xfrm>
            <a:off x="7936510" y="1218330"/>
            <a:ext cx="42545" cy="74930"/>
          </a:xfrm>
          <a:custGeom>
            <a:avLst/>
            <a:gdLst/>
            <a:ahLst/>
            <a:cxnLst/>
            <a:rect l="l" t="t" r="r" b="b"/>
            <a:pathLst>
              <a:path w="42545" h="74930">
                <a:moveTo>
                  <a:pt x="42514" y="1848"/>
                </a:moveTo>
                <a:lnTo>
                  <a:pt x="39113" y="637"/>
                </a:lnTo>
                <a:lnTo>
                  <a:pt x="35499" y="0"/>
                </a:lnTo>
                <a:lnTo>
                  <a:pt x="31886" y="0"/>
                </a:lnTo>
                <a:lnTo>
                  <a:pt x="19478" y="2506"/>
                </a:lnTo>
                <a:lnTo>
                  <a:pt x="9342" y="9338"/>
                </a:lnTo>
                <a:lnTo>
                  <a:pt x="2507" y="19470"/>
                </a:lnTo>
                <a:lnTo>
                  <a:pt x="0" y="31873"/>
                </a:lnTo>
                <a:lnTo>
                  <a:pt x="0" y="74371"/>
                </a:lnTo>
              </a:path>
            </a:pathLst>
          </a:custGeom>
          <a:ln w="18874">
            <a:solidFill>
              <a:srgbClr val="404A5A"/>
            </a:solidFill>
          </a:ln>
        </p:spPr>
        <p:txBody>
          <a:bodyPr wrap="square" lIns="0" tIns="0" rIns="0" bIns="0" rtlCol="0"/>
          <a:lstStyle/>
          <a:p>
            <a:endParaRPr/>
          </a:p>
        </p:txBody>
      </p:sp>
      <p:sp>
        <p:nvSpPr>
          <p:cNvPr id="33" name="object 33"/>
          <p:cNvSpPr/>
          <p:nvPr/>
        </p:nvSpPr>
        <p:spPr>
          <a:xfrm>
            <a:off x="10104501" y="808101"/>
            <a:ext cx="778510" cy="778510"/>
          </a:xfrm>
          <a:custGeom>
            <a:avLst/>
            <a:gdLst/>
            <a:ahLst/>
            <a:cxnLst/>
            <a:rect l="l" t="t" r="r" b="b"/>
            <a:pathLst>
              <a:path w="778509"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7" y="3030"/>
                </a:lnTo>
                <a:lnTo>
                  <a:pt x="484785" y="11880"/>
                </a:lnTo>
                <a:lnTo>
                  <a:pt x="529599" y="26184"/>
                </a:lnTo>
                <a:lnTo>
                  <a:pt x="571875" y="45578"/>
                </a:lnTo>
                <a:lnTo>
                  <a:pt x="611248" y="69697"/>
                </a:lnTo>
                <a:lnTo>
                  <a:pt x="647354" y="98177"/>
                </a:lnTo>
                <a:lnTo>
                  <a:pt x="679829" y="130652"/>
                </a:lnTo>
                <a:lnTo>
                  <a:pt x="708307" y="166759"/>
                </a:lnTo>
                <a:lnTo>
                  <a:pt x="732425" y="206132"/>
                </a:lnTo>
                <a:lnTo>
                  <a:pt x="751818" y="248407"/>
                </a:lnTo>
                <a:lnTo>
                  <a:pt x="766121" y="293220"/>
                </a:lnTo>
                <a:lnTo>
                  <a:pt x="774971" y="340206"/>
                </a:lnTo>
                <a:lnTo>
                  <a:pt x="778002" y="389000"/>
                </a:lnTo>
                <a:lnTo>
                  <a:pt x="774971" y="437795"/>
                </a:lnTo>
                <a:lnTo>
                  <a:pt x="766121" y="484781"/>
                </a:lnTo>
                <a:lnTo>
                  <a:pt x="751818" y="529594"/>
                </a:lnTo>
                <a:lnTo>
                  <a:pt x="732425" y="571869"/>
                </a:lnTo>
                <a:lnTo>
                  <a:pt x="708307" y="611242"/>
                </a:lnTo>
                <a:lnTo>
                  <a:pt x="679829" y="647349"/>
                </a:lnTo>
                <a:lnTo>
                  <a:pt x="647354" y="679824"/>
                </a:lnTo>
                <a:lnTo>
                  <a:pt x="611248" y="708304"/>
                </a:lnTo>
                <a:lnTo>
                  <a:pt x="571875" y="732423"/>
                </a:lnTo>
                <a:lnTo>
                  <a:pt x="529599" y="751817"/>
                </a:lnTo>
                <a:lnTo>
                  <a:pt x="484785" y="766121"/>
                </a:lnTo>
                <a:lnTo>
                  <a:pt x="437797"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34" name="object 34"/>
          <p:cNvSpPr/>
          <p:nvPr/>
        </p:nvSpPr>
        <p:spPr>
          <a:xfrm>
            <a:off x="10287510" y="1049525"/>
            <a:ext cx="135788" cy="135742"/>
          </a:xfrm>
          <a:prstGeom prst="rect">
            <a:avLst/>
          </a:prstGeom>
          <a:blipFill>
            <a:blip r:embed="rId6" cstate="print"/>
            <a:stretch>
              <a:fillRect/>
            </a:stretch>
          </a:blipFill>
        </p:spPr>
        <p:txBody>
          <a:bodyPr wrap="square" lIns="0" tIns="0" rIns="0" bIns="0" rtlCol="0"/>
          <a:lstStyle/>
          <a:p>
            <a:endParaRPr/>
          </a:p>
        </p:txBody>
      </p:sp>
      <p:sp>
        <p:nvSpPr>
          <p:cNvPr id="35" name="object 35"/>
          <p:cNvSpPr/>
          <p:nvPr/>
        </p:nvSpPr>
        <p:spPr>
          <a:xfrm>
            <a:off x="10281005" y="1197081"/>
            <a:ext cx="149225" cy="244475"/>
          </a:xfrm>
          <a:custGeom>
            <a:avLst/>
            <a:gdLst/>
            <a:ahLst/>
            <a:cxnLst/>
            <a:rect l="l" t="t" r="r" b="b"/>
            <a:pathLst>
              <a:path w="149225" h="244475">
                <a:moveTo>
                  <a:pt x="148802" y="74371"/>
                </a:moveTo>
                <a:lnTo>
                  <a:pt x="142955" y="45422"/>
                </a:lnTo>
                <a:lnTo>
                  <a:pt x="127010" y="21782"/>
                </a:lnTo>
                <a:lnTo>
                  <a:pt x="103361" y="5844"/>
                </a:lnTo>
                <a:lnTo>
                  <a:pt x="74401" y="0"/>
                </a:lnTo>
                <a:lnTo>
                  <a:pt x="45440" y="5844"/>
                </a:lnTo>
                <a:lnTo>
                  <a:pt x="21791" y="21782"/>
                </a:lnTo>
                <a:lnTo>
                  <a:pt x="5846" y="45422"/>
                </a:lnTo>
                <a:lnTo>
                  <a:pt x="0" y="74371"/>
                </a:lnTo>
                <a:lnTo>
                  <a:pt x="0" y="138119"/>
                </a:lnTo>
                <a:lnTo>
                  <a:pt x="33650" y="138119"/>
                </a:lnTo>
                <a:lnTo>
                  <a:pt x="42514" y="244364"/>
                </a:lnTo>
                <a:lnTo>
                  <a:pt x="106287" y="244364"/>
                </a:lnTo>
                <a:lnTo>
                  <a:pt x="115151" y="138119"/>
                </a:lnTo>
                <a:lnTo>
                  <a:pt x="148802" y="138119"/>
                </a:lnTo>
                <a:lnTo>
                  <a:pt x="148802" y="74371"/>
                </a:lnTo>
                <a:close/>
              </a:path>
            </a:pathLst>
          </a:custGeom>
          <a:ln w="18874">
            <a:solidFill>
              <a:srgbClr val="404A5A"/>
            </a:solidFill>
          </a:ln>
        </p:spPr>
        <p:txBody>
          <a:bodyPr wrap="square" lIns="0" tIns="0" rIns="0" bIns="0" rtlCol="0"/>
          <a:lstStyle/>
          <a:p>
            <a:endParaRPr/>
          </a:p>
        </p:txBody>
      </p:sp>
      <p:sp>
        <p:nvSpPr>
          <p:cNvPr id="36" name="object 36"/>
          <p:cNvSpPr/>
          <p:nvPr/>
        </p:nvSpPr>
        <p:spPr>
          <a:xfrm>
            <a:off x="10514838" y="952716"/>
            <a:ext cx="127635" cy="488950"/>
          </a:xfrm>
          <a:custGeom>
            <a:avLst/>
            <a:gdLst/>
            <a:ahLst/>
            <a:cxnLst/>
            <a:rect l="l" t="t" r="r" b="b"/>
            <a:pathLst>
              <a:path w="127634" h="488950">
                <a:moveTo>
                  <a:pt x="0" y="21249"/>
                </a:moveTo>
                <a:lnTo>
                  <a:pt x="1671" y="29517"/>
                </a:lnTo>
                <a:lnTo>
                  <a:pt x="6228" y="36272"/>
                </a:lnTo>
                <a:lnTo>
                  <a:pt x="12985" y="40827"/>
                </a:lnTo>
                <a:lnTo>
                  <a:pt x="21257" y="42498"/>
                </a:lnTo>
                <a:lnTo>
                  <a:pt x="29529" y="40827"/>
                </a:lnTo>
                <a:lnTo>
                  <a:pt x="36286" y="36272"/>
                </a:lnTo>
                <a:lnTo>
                  <a:pt x="40843" y="29517"/>
                </a:lnTo>
                <a:lnTo>
                  <a:pt x="42514" y="21249"/>
                </a:lnTo>
                <a:lnTo>
                  <a:pt x="42514" y="0"/>
                </a:lnTo>
                <a:lnTo>
                  <a:pt x="85029" y="0"/>
                </a:lnTo>
                <a:lnTo>
                  <a:pt x="101582" y="3338"/>
                </a:lnTo>
                <a:lnTo>
                  <a:pt x="115095" y="12443"/>
                </a:lnTo>
                <a:lnTo>
                  <a:pt x="124204" y="25952"/>
                </a:lnTo>
                <a:lnTo>
                  <a:pt x="127544" y="42498"/>
                </a:lnTo>
                <a:lnTo>
                  <a:pt x="127544" y="488728"/>
                </a:lnTo>
              </a:path>
            </a:pathLst>
          </a:custGeom>
          <a:ln w="18876">
            <a:solidFill>
              <a:srgbClr val="404A5A"/>
            </a:solidFill>
          </a:ln>
        </p:spPr>
        <p:txBody>
          <a:bodyPr wrap="square" lIns="0" tIns="0" rIns="0" bIns="0" rtlCol="0"/>
          <a:lstStyle/>
          <a:p>
            <a:endParaRPr/>
          </a:p>
        </p:txBody>
      </p:sp>
      <p:sp>
        <p:nvSpPr>
          <p:cNvPr id="37" name="object 37"/>
          <p:cNvSpPr/>
          <p:nvPr/>
        </p:nvSpPr>
        <p:spPr>
          <a:xfrm>
            <a:off x="10420375" y="995214"/>
            <a:ext cx="167684" cy="328173"/>
          </a:xfrm>
          <a:prstGeom prst="rect">
            <a:avLst/>
          </a:prstGeom>
          <a:blipFill>
            <a:blip r:embed="rId7" cstate="print"/>
            <a:stretch>
              <a:fillRect/>
            </a:stretch>
          </a:blipFill>
        </p:spPr>
        <p:txBody>
          <a:bodyPr wrap="square" lIns="0" tIns="0" rIns="0" bIns="0" rtlCol="0"/>
          <a:lstStyle/>
          <a:p>
            <a:endParaRPr/>
          </a:p>
        </p:txBody>
      </p:sp>
      <p:sp>
        <p:nvSpPr>
          <p:cNvPr id="38" name="object 38"/>
          <p:cNvSpPr/>
          <p:nvPr/>
        </p:nvSpPr>
        <p:spPr>
          <a:xfrm>
            <a:off x="10578617" y="1441445"/>
            <a:ext cx="127635" cy="0"/>
          </a:xfrm>
          <a:custGeom>
            <a:avLst/>
            <a:gdLst/>
            <a:ahLst/>
            <a:cxnLst/>
            <a:rect l="l" t="t" r="r" b="b"/>
            <a:pathLst>
              <a:path w="127634">
                <a:moveTo>
                  <a:pt x="0" y="0"/>
                </a:moveTo>
                <a:lnTo>
                  <a:pt x="127544" y="0"/>
                </a:lnTo>
              </a:path>
            </a:pathLst>
          </a:custGeom>
          <a:ln w="18869">
            <a:solidFill>
              <a:srgbClr val="404A5A"/>
            </a:solidFill>
          </a:ln>
        </p:spPr>
        <p:txBody>
          <a:bodyPr wrap="square" lIns="0" tIns="0" rIns="0" bIns="0" rtlCol="0"/>
          <a:lstStyle/>
          <a:p>
            <a:endParaRPr/>
          </a:p>
        </p:txBody>
      </p:sp>
      <p:sp>
        <p:nvSpPr>
          <p:cNvPr id="39" name="object 39"/>
          <p:cNvSpPr txBox="1"/>
          <p:nvPr/>
        </p:nvSpPr>
        <p:spPr>
          <a:xfrm>
            <a:off x="353261" y="205771"/>
            <a:ext cx="3328035" cy="177800"/>
          </a:xfrm>
          <a:prstGeom prst="rect">
            <a:avLst/>
          </a:prstGeom>
        </p:spPr>
        <p:txBody>
          <a:bodyPr vert="horz" wrap="square" lIns="0" tIns="12700" rIns="0" bIns="0" rtlCol="0">
            <a:spAutoFit/>
          </a:bodyPr>
          <a:lstStyle/>
          <a:p>
            <a:pPr marL="12700">
              <a:lnSpc>
                <a:spcPct val="100000"/>
              </a:lnSpc>
              <a:spcBef>
                <a:spcPts val="100"/>
              </a:spcBef>
            </a:pPr>
            <a:r>
              <a:rPr sz="1000" spc="-95" dirty="0">
                <a:solidFill>
                  <a:srgbClr val="7F7F7F"/>
                </a:solidFill>
                <a:latin typeface="Arial Black"/>
                <a:cs typeface="Arial Black"/>
              </a:rPr>
              <a:t>3.</a:t>
            </a:r>
            <a:r>
              <a:rPr sz="1000" spc="-95" dirty="0">
                <a:solidFill>
                  <a:srgbClr val="3F4B59"/>
                </a:solidFill>
                <a:latin typeface="Arial Black"/>
                <a:cs typeface="Arial Black"/>
              </a:rPr>
              <a:t>Resultados: mudanças </a:t>
            </a:r>
            <a:r>
              <a:rPr sz="1000" spc="-60" dirty="0">
                <a:solidFill>
                  <a:srgbClr val="3F4B59"/>
                </a:solidFill>
                <a:latin typeface="Arial Black"/>
                <a:cs typeface="Arial Black"/>
              </a:rPr>
              <a:t>no </a:t>
            </a:r>
            <a:r>
              <a:rPr sz="1000" spc="-85" dirty="0">
                <a:solidFill>
                  <a:srgbClr val="3F4B59"/>
                </a:solidFill>
                <a:latin typeface="Arial Black"/>
                <a:cs typeface="Arial Black"/>
              </a:rPr>
              <a:t>conteúdo </a:t>
            </a:r>
            <a:r>
              <a:rPr sz="1000" spc="-105" dirty="0">
                <a:solidFill>
                  <a:srgbClr val="3F4B59"/>
                </a:solidFill>
                <a:latin typeface="Arial Black"/>
                <a:cs typeface="Arial Black"/>
              </a:rPr>
              <a:t>e</a:t>
            </a:r>
            <a:r>
              <a:rPr sz="1000" spc="10" dirty="0">
                <a:solidFill>
                  <a:srgbClr val="3F4B59"/>
                </a:solidFill>
                <a:latin typeface="Arial Black"/>
                <a:cs typeface="Arial Black"/>
              </a:rPr>
              <a:t> </a:t>
            </a:r>
            <a:r>
              <a:rPr sz="1000" spc="-90" dirty="0">
                <a:solidFill>
                  <a:srgbClr val="3F4B59"/>
                </a:solidFill>
                <a:latin typeface="Arial Black"/>
                <a:cs typeface="Arial Black"/>
              </a:rPr>
              <a:t>implementação</a:t>
            </a:r>
            <a:endParaRPr sz="1000">
              <a:latin typeface="Arial Black"/>
              <a:cs typeface="Arial Black"/>
            </a:endParaRPr>
          </a:p>
        </p:txBody>
      </p:sp>
      <p:sp>
        <p:nvSpPr>
          <p:cNvPr id="40" name="object 40"/>
          <p:cNvSpPr txBox="1">
            <a:spLocks noGrp="1"/>
          </p:cNvSpPr>
          <p:nvPr>
            <p:ph type="title"/>
          </p:nvPr>
        </p:nvSpPr>
        <p:spPr>
          <a:xfrm>
            <a:off x="471294" y="781032"/>
            <a:ext cx="2845751" cy="1472583"/>
          </a:xfrm>
          <a:prstGeom prst="rect">
            <a:avLst/>
          </a:prstGeom>
        </p:spPr>
        <p:txBody>
          <a:bodyPr vert="horz" wrap="square" lIns="0" tIns="12700" rIns="0" bIns="0" rtlCol="0">
            <a:spAutoFit/>
          </a:bodyPr>
          <a:lstStyle/>
          <a:p>
            <a:pPr marL="12700" marR="5080">
              <a:lnSpc>
                <a:spcPct val="106700"/>
              </a:lnSpc>
              <a:spcBef>
                <a:spcPts val="100"/>
              </a:spcBef>
            </a:pPr>
            <a:r>
              <a:rPr lang="pt-BR" sz="3000" spc="-160" dirty="0"/>
              <a:t>O que as pesquisas IPS medem?</a:t>
            </a:r>
            <a:endParaRPr sz="3000" dirty="0"/>
          </a:p>
        </p:txBody>
      </p:sp>
      <p:sp>
        <p:nvSpPr>
          <p:cNvPr id="41" name="object 41"/>
          <p:cNvSpPr txBox="1"/>
          <p:nvPr/>
        </p:nvSpPr>
        <p:spPr>
          <a:xfrm>
            <a:off x="6837806" y="1708785"/>
            <a:ext cx="2303145" cy="544830"/>
          </a:xfrm>
          <a:prstGeom prst="rect">
            <a:avLst/>
          </a:prstGeom>
          <a:solidFill>
            <a:srgbClr val="404A5A"/>
          </a:solidFill>
          <a:ln w="12700">
            <a:solidFill>
              <a:srgbClr val="2C3540"/>
            </a:solidFill>
          </a:ln>
        </p:spPr>
        <p:txBody>
          <a:bodyPr vert="horz" wrap="square" lIns="0" tIns="34290" rIns="0" bIns="0" rtlCol="0">
            <a:spAutoFit/>
          </a:bodyPr>
          <a:lstStyle/>
          <a:p>
            <a:pPr marL="434340">
              <a:lnSpc>
                <a:spcPct val="100000"/>
              </a:lnSpc>
              <a:spcBef>
                <a:spcPts val="270"/>
              </a:spcBef>
            </a:pPr>
            <a:r>
              <a:rPr sz="1500" spc="-120" dirty="0">
                <a:solidFill>
                  <a:srgbClr val="FFFFFF"/>
                </a:solidFill>
                <a:latin typeface="Arial Black"/>
                <a:cs typeface="Arial Black"/>
              </a:rPr>
              <a:t>Provedores</a:t>
            </a:r>
            <a:r>
              <a:rPr sz="1500" spc="-125" dirty="0">
                <a:solidFill>
                  <a:srgbClr val="FFFFFF"/>
                </a:solidFill>
                <a:latin typeface="Arial Black"/>
                <a:cs typeface="Arial Black"/>
              </a:rPr>
              <a:t> </a:t>
            </a:r>
            <a:r>
              <a:rPr sz="1500" spc="-120" dirty="0">
                <a:solidFill>
                  <a:srgbClr val="FFFFFF"/>
                </a:solidFill>
                <a:latin typeface="Arial Black"/>
                <a:cs typeface="Arial Black"/>
              </a:rPr>
              <a:t>de</a:t>
            </a:r>
            <a:endParaRPr sz="1500">
              <a:latin typeface="Arial Black"/>
              <a:cs typeface="Arial Black"/>
            </a:endParaRPr>
          </a:p>
          <a:p>
            <a:pPr marL="354965">
              <a:lnSpc>
                <a:spcPct val="100000"/>
              </a:lnSpc>
              <a:spcBef>
                <a:spcPts val="270"/>
              </a:spcBef>
            </a:pPr>
            <a:r>
              <a:rPr sz="1350" spc="-145" dirty="0">
                <a:solidFill>
                  <a:srgbClr val="FFFFFF"/>
                </a:solidFill>
                <a:latin typeface="Arial Black"/>
                <a:cs typeface="Arial Black"/>
              </a:rPr>
              <a:t>assistência</a:t>
            </a:r>
            <a:r>
              <a:rPr sz="1350" spc="-110" dirty="0">
                <a:solidFill>
                  <a:srgbClr val="FFFFFF"/>
                </a:solidFill>
                <a:latin typeface="Arial Black"/>
                <a:cs typeface="Arial Black"/>
              </a:rPr>
              <a:t> </a:t>
            </a:r>
            <a:r>
              <a:rPr sz="1350" spc="-135" dirty="0">
                <a:solidFill>
                  <a:srgbClr val="FFFFFF"/>
                </a:solidFill>
                <a:latin typeface="Arial Black"/>
                <a:cs typeface="Arial Black"/>
              </a:rPr>
              <a:t>médica</a:t>
            </a:r>
            <a:endParaRPr sz="1350">
              <a:latin typeface="Arial Black"/>
              <a:cs typeface="Arial Black"/>
            </a:endParaRPr>
          </a:p>
        </p:txBody>
      </p:sp>
      <p:sp>
        <p:nvSpPr>
          <p:cNvPr id="42" name="object 42"/>
          <p:cNvSpPr txBox="1"/>
          <p:nvPr/>
        </p:nvSpPr>
        <p:spPr>
          <a:xfrm>
            <a:off x="4334636" y="1708785"/>
            <a:ext cx="2424430" cy="388568"/>
          </a:xfrm>
          <a:prstGeom prst="rect">
            <a:avLst/>
          </a:prstGeom>
          <a:solidFill>
            <a:srgbClr val="404A5A"/>
          </a:solidFill>
          <a:ln w="12700">
            <a:solidFill>
              <a:srgbClr val="2C3540"/>
            </a:solidFill>
          </a:ln>
        </p:spPr>
        <p:txBody>
          <a:bodyPr vert="horz" wrap="square" lIns="0" tIns="156210" rIns="0" bIns="0" rtlCol="0">
            <a:spAutoFit/>
          </a:bodyPr>
          <a:lstStyle/>
          <a:p>
            <a:pPr marL="618490">
              <a:lnSpc>
                <a:spcPct val="100000"/>
              </a:lnSpc>
              <a:spcBef>
                <a:spcPts val="1230"/>
              </a:spcBef>
            </a:pPr>
            <a:r>
              <a:rPr lang="en-US" sz="1500" spc="-150" dirty="0" err="1">
                <a:solidFill>
                  <a:srgbClr val="FFFFFF"/>
                </a:solidFill>
                <a:latin typeface="Arial Black"/>
                <a:cs typeface="Arial Black"/>
              </a:rPr>
              <a:t>Unidades</a:t>
            </a:r>
            <a:r>
              <a:rPr lang="en-US" sz="1500" spc="-150" dirty="0">
                <a:solidFill>
                  <a:srgbClr val="FFFFFF"/>
                </a:solidFill>
                <a:latin typeface="Arial Black"/>
                <a:cs typeface="Arial Black"/>
              </a:rPr>
              <a:t> </a:t>
            </a:r>
            <a:r>
              <a:rPr lang="en-US" sz="1500" spc="-150" dirty="0" err="1">
                <a:solidFill>
                  <a:srgbClr val="FFFFFF"/>
                </a:solidFill>
                <a:latin typeface="Arial Black"/>
                <a:cs typeface="Arial Black"/>
              </a:rPr>
              <a:t>sanitárias</a:t>
            </a:r>
            <a:endParaRPr sz="1500" dirty="0">
              <a:latin typeface="Arial Black"/>
              <a:cs typeface="Arial Black"/>
            </a:endParaRPr>
          </a:p>
        </p:txBody>
      </p:sp>
      <p:sp>
        <p:nvSpPr>
          <p:cNvPr id="43" name="object 43"/>
          <p:cNvSpPr txBox="1"/>
          <p:nvPr/>
        </p:nvSpPr>
        <p:spPr>
          <a:xfrm>
            <a:off x="9341739" y="1708785"/>
            <a:ext cx="2303145" cy="388568"/>
          </a:xfrm>
          <a:prstGeom prst="rect">
            <a:avLst/>
          </a:prstGeom>
          <a:solidFill>
            <a:srgbClr val="404A5A"/>
          </a:solidFill>
          <a:ln w="12700">
            <a:solidFill>
              <a:srgbClr val="2C3540"/>
            </a:solidFill>
          </a:ln>
        </p:spPr>
        <p:txBody>
          <a:bodyPr vert="horz" wrap="square" lIns="0" tIns="156210" rIns="0" bIns="0" rtlCol="0">
            <a:spAutoFit/>
          </a:bodyPr>
          <a:lstStyle/>
          <a:p>
            <a:pPr marL="704850">
              <a:lnSpc>
                <a:spcPct val="100000"/>
              </a:lnSpc>
              <a:spcBef>
                <a:spcPts val="1230"/>
              </a:spcBef>
            </a:pPr>
            <a:r>
              <a:rPr lang="en-US" sz="1500" spc="-150" dirty="0" err="1">
                <a:solidFill>
                  <a:srgbClr val="FFFFFF"/>
                </a:solidFill>
                <a:latin typeface="Arial Black"/>
                <a:cs typeface="Arial Black"/>
              </a:rPr>
              <a:t>P</a:t>
            </a:r>
            <a:r>
              <a:rPr sz="1500" spc="-150" dirty="0" err="1">
                <a:solidFill>
                  <a:srgbClr val="FFFFFF"/>
                </a:solidFill>
                <a:latin typeface="Arial Black"/>
                <a:cs typeface="Arial Black"/>
              </a:rPr>
              <a:t>acientes</a:t>
            </a:r>
            <a:endParaRPr sz="1500" dirty="0">
              <a:latin typeface="Arial Black"/>
              <a:cs typeface="Arial Black"/>
            </a:endParaRPr>
          </a:p>
        </p:txBody>
      </p:sp>
      <p:sp>
        <p:nvSpPr>
          <p:cNvPr id="44" name="object 44"/>
          <p:cNvSpPr txBox="1"/>
          <p:nvPr/>
        </p:nvSpPr>
        <p:spPr>
          <a:xfrm>
            <a:off x="9341739" y="2386964"/>
            <a:ext cx="2303145" cy="4167504"/>
          </a:xfrm>
          <a:prstGeom prst="rect">
            <a:avLst/>
          </a:prstGeom>
          <a:solidFill>
            <a:srgbClr val="E8EAE4"/>
          </a:solidFill>
          <a:ln w="15875">
            <a:solidFill>
              <a:srgbClr val="404A5A"/>
            </a:solidFill>
          </a:ln>
        </p:spPr>
        <p:txBody>
          <a:bodyPr vert="horz" wrap="square" lIns="0" tIns="86360" rIns="0" bIns="0" rtlCol="0">
            <a:spAutoFit/>
          </a:bodyPr>
          <a:lstStyle/>
          <a:p>
            <a:pPr marL="226695" marR="294640" indent="-135890">
              <a:lnSpc>
                <a:spcPct val="114799"/>
              </a:lnSpc>
              <a:spcBef>
                <a:spcPts val="680"/>
              </a:spcBef>
            </a:pPr>
            <a:r>
              <a:rPr sz="850" dirty="0">
                <a:solidFill>
                  <a:srgbClr val="3F4B59"/>
                </a:solidFill>
                <a:latin typeface="Arial"/>
                <a:cs typeface="Arial"/>
              </a:rPr>
              <a:t>→ </a:t>
            </a:r>
            <a:r>
              <a:rPr sz="1150" spc="-130" dirty="0">
                <a:solidFill>
                  <a:srgbClr val="1F1F1F"/>
                </a:solidFill>
                <a:latin typeface="Arial Black"/>
                <a:cs typeface="Arial Black"/>
              </a:rPr>
              <a:t>Classificação </a:t>
            </a:r>
            <a:r>
              <a:rPr sz="1150" spc="-90" dirty="0">
                <a:solidFill>
                  <a:srgbClr val="1F1F1F"/>
                </a:solidFill>
                <a:latin typeface="Arial Black"/>
                <a:cs typeface="Arial Black"/>
              </a:rPr>
              <a:t>de </a:t>
            </a:r>
            <a:r>
              <a:rPr sz="1150" spc="-95" dirty="0">
                <a:solidFill>
                  <a:srgbClr val="1F1F1F"/>
                </a:solidFill>
                <a:latin typeface="Arial Black"/>
                <a:cs typeface="Arial Black"/>
              </a:rPr>
              <a:t>limpeza </a:t>
            </a:r>
            <a:r>
              <a:rPr sz="1150" spc="-120" dirty="0">
                <a:solidFill>
                  <a:srgbClr val="1F1F1F"/>
                </a:solidFill>
                <a:latin typeface="Arial Black"/>
                <a:cs typeface="Arial Black"/>
              </a:rPr>
              <a:t>e  condições</a:t>
            </a:r>
            <a:r>
              <a:rPr sz="1150" spc="-90" dirty="0">
                <a:solidFill>
                  <a:srgbClr val="1F1F1F"/>
                </a:solidFill>
                <a:latin typeface="Arial Black"/>
                <a:cs typeface="Arial Black"/>
              </a:rPr>
              <a:t> </a:t>
            </a:r>
            <a:r>
              <a:rPr sz="1150" spc="-125" dirty="0">
                <a:solidFill>
                  <a:srgbClr val="1F1F1F"/>
                </a:solidFill>
                <a:latin typeface="Arial Black"/>
                <a:cs typeface="Arial Black"/>
              </a:rPr>
              <a:t>físicas</a:t>
            </a:r>
            <a:endParaRPr sz="1150">
              <a:latin typeface="Arial Black"/>
              <a:cs typeface="Arial Black"/>
            </a:endParaRPr>
          </a:p>
        </p:txBody>
      </p:sp>
      <p:sp>
        <p:nvSpPr>
          <p:cNvPr id="45" name="object 45"/>
          <p:cNvSpPr txBox="1"/>
          <p:nvPr/>
        </p:nvSpPr>
        <p:spPr>
          <a:xfrm>
            <a:off x="6837806" y="2386964"/>
            <a:ext cx="2303145" cy="964046"/>
          </a:xfrm>
          <a:prstGeom prst="rect">
            <a:avLst/>
          </a:prstGeom>
          <a:solidFill>
            <a:srgbClr val="E8EAE4"/>
          </a:solidFill>
          <a:ln w="15875">
            <a:solidFill>
              <a:srgbClr val="404A5A"/>
            </a:solidFill>
          </a:ln>
        </p:spPr>
        <p:txBody>
          <a:bodyPr vert="horz" wrap="square" lIns="0" tIns="118110" rIns="0" bIns="0" rtlCol="0">
            <a:spAutoFit/>
          </a:bodyPr>
          <a:lstStyle/>
          <a:p>
            <a:pPr marL="90805" algn="just">
              <a:lnSpc>
                <a:spcPct val="100000"/>
              </a:lnSpc>
              <a:spcBef>
                <a:spcPts val="930"/>
              </a:spcBef>
            </a:pPr>
            <a:r>
              <a:rPr sz="850" dirty="0">
                <a:solidFill>
                  <a:srgbClr val="3F4B59"/>
                </a:solidFill>
                <a:latin typeface="Arial"/>
                <a:cs typeface="Arial"/>
              </a:rPr>
              <a:t>→ </a:t>
            </a:r>
            <a:r>
              <a:rPr sz="1100" spc="-100" dirty="0">
                <a:solidFill>
                  <a:srgbClr val="1F1F1F"/>
                </a:solidFill>
                <a:latin typeface="Arial Black"/>
                <a:cs typeface="Arial Black"/>
              </a:rPr>
              <a:t>Salário </a:t>
            </a:r>
            <a:r>
              <a:rPr sz="1100" spc="-114" dirty="0">
                <a:solidFill>
                  <a:srgbClr val="1F1F1F"/>
                </a:solidFill>
                <a:latin typeface="Arial Black"/>
                <a:cs typeface="Arial Black"/>
              </a:rPr>
              <a:t>e</a:t>
            </a:r>
            <a:r>
              <a:rPr sz="1100" spc="-100" dirty="0">
                <a:solidFill>
                  <a:srgbClr val="1F1F1F"/>
                </a:solidFill>
                <a:latin typeface="Arial Black"/>
                <a:cs typeface="Arial Black"/>
              </a:rPr>
              <a:t> </a:t>
            </a:r>
            <a:r>
              <a:rPr sz="1100" spc="-105" dirty="0">
                <a:solidFill>
                  <a:srgbClr val="1F1F1F"/>
                </a:solidFill>
                <a:latin typeface="Arial Black"/>
                <a:cs typeface="Arial Black"/>
              </a:rPr>
              <a:t>incentivos</a:t>
            </a:r>
            <a:endParaRPr sz="1100" dirty="0">
              <a:latin typeface="Arial Black"/>
              <a:cs typeface="Arial Black"/>
            </a:endParaRPr>
          </a:p>
          <a:p>
            <a:pPr marL="226695" marR="890269" indent="-135890" algn="just">
              <a:lnSpc>
                <a:spcPct val="114799"/>
              </a:lnSpc>
              <a:spcBef>
                <a:spcPts val="610"/>
              </a:spcBef>
            </a:pPr>
            <a:r>
              <a:rPr sz="850" dirty="0">
                <a:solidFill>
                  <a:srgbClr val="3F4B59"/>
                </a:solidFill>
                <a:latin typeface="Arial"/>
                <a:cs typeface="Arial"/>
              </a:rPr>
              <a:t>→ </a:t>
            </a:r>
            <a:r>
              <a:rPr sz="1150" spc="-125" dirty="0">
                <a:solidFill>
                  <a:srgbClr val="1F1F1F"/>
                </a:solidFill>
                <a:latin typeface="Arial Black"/>
                <a:cs typeface="Arial Black"/>
              </a:rPr>
              <a:t>Satisfação com a  </a:t>
            </a:r>
            <a:r>
              <a:rPr sz="1150" spc="-80" dirty="0" err="1">
                <a:solidFill>
                  <a:srgbClr val="1F1F1F"/>
                </a:solidFill>
                <a:latin typeface="Arial Black"/>
                <a:cs typeface="Arial Black"/>
              </a:rPr>
              <a:t>infraestrutura</a:t>
            </a:r>
            <a:r>
              <a:rPr sz="1150" spc="-170" dirty="0">
                <a:solidFill>
                  <a:srgbClr val="1F1F1F"/>
                </a:solidFill>
                <a:latin typeface="Arial Black"/>
                <a:cs typeface="Arial Black"/>
              </a:rPr>
              <a:t> </a:t>
            </a:r>
            <a:r>
              <a:rPr sz="1150" spc="-70" dirty="0">
                <a:solidFill>
                  <a:srgbClr val="1F1F1F"/>
                </a:solidFill>
                <a:latin typeface="Arial Black"/>
                <a:cs typeface="Arial Black"/>
              </a:rPr>
              <a:t>d</a:t>
            </a:r>
            <a:r>
              <a:rPr lang="en-US" sz="1150" spc="-70" dirty="0">
                <a:solidFill>
                  <a:srgbClr val="1F1F1F"/>
                </a:solidFill>
                <a:latin typeface="Arial Black"/>
                <a:cs typeface="Arial Black"/>
              </a:rPr>
              <a:t>a</a:t>
            </a:r>
            <a:r>
              <a:rPr sz="1150" spc="-70" dirty="0">
                <a:solidFill>
                  <a:srgbClr val="1F1F1F"/>
                </a:solidFill>
                <a:latin typeface="Arial Black"/>
                <a:cs typeface="Arial Black"/>
              </a:rPr>
              <a:t>  </a:t>
            </a:r>
            <a:r>
              <a:rPr lang="en-US" sz="1150" spc="-114" dirty="0" err="1">
                <a:solidFill>
                  <a:srgbClr val="1F1F1F"/>
                </a:solidFill>
                <a:latin typeface="Arial Black"/>
                <a:cs typeface="Arial Black"/>
              </a:rPr>
              <a:t>unidade</a:t>
            </a:r>
            <a:r>
              <a:rPr lang="en-US" sz="1150" spc="-114" dirty="0">
                <a:solidFill>
                  <a:srgbClr val="1F1F1F"/>
                </a:solidFill>
                <a:latin typeface="Arial Black"/>
                <a:cs typeface="Arial Black"/>
              </a:rPr>
              <a:t> </a:t>
            </a:r>
            <a:r>
              <a:rPr lang="en-US" sz="1150" spc="-114" dirty="0" err="1">
                <a:solidFill>
                  <a:srgbClr val="1F1F1F"/>
                </a:solidFill>
                <a:latin typeface="Arial Black"/>
                <a:cs typeface="Arial Black"/>
              </a:rPr>
              <a:t>sanitária</a:t>
            </a:r>
            <a:endParaRPr sz="1150" dirty="0">
              <a:latin typeface="Arial Black"/>
              <a:cs typeface="Arial Black"/>
            </a:endParaRPr>
          </a:p>
        </p:txBody>
      </p:sp>
      <p:sp>
        <p:nvSpPr>
          <p:cNvPr id="46" name="object 46"/>
          <p:cNvSpPr txBox="1"/>
          <p:nvPr/>
        </p:nvSpPr>
        <p:spPr>
          <a:xfrm>
            <a:off x="537972" y="2845307"/>
            <a:ext cx="3162300" cy="626745"/>
          </a:xfrm>
          <a:prstGeom prst="rect">
            <a:avLst/>
          </a:prstGeom>
          <a:solidFill>
            <a:srgbClr val="B19FA3"/>
          </a:solidFill>
        </p:spPr>
        <p:txBody>
          <a:bodyPr vert="horz" wrap="square" lIns="0" tIns="182245" rIns="0" bIns="0" rtlCol="0">
            <a:spAutoFit/>
          </a:bodyPr>
          <a:lstStyle/>
          <a:p>
            <a:pPr marL="693420">
              <a:lnSpc>
                <a:spcPct val="100000"/>
              </a:lnSpc>
              <a:spcBef>
                <a:spcPts val="1435"/>
              </a:spcBef>
            </a:pPr>
            <a:r>
              <a:rPr sz="1700" b="1" dirty="0">
                <a:solidFill>
                  <a:srgbClr val="E7EAE5"/>
                </a:solidFill>
                <a:latin typeface="Arial"/>
                <a:cs typeface="Arial"/>
              </a:rPr>
              <a:t>FUNDAMENTOS</a:t>
            </a:r>
            <a:endParaRPr sz="1700">
              <a:latin typeface="Arial"/>
              <a:cs typeface="Arial"/>
            </a:endParaRPr>
          </a:p>
        </p:txBody>
      </p:sp>
      <p:sp>
        <p:nvSpPr>
          <p:cNvPr id="47" name="object 47"/>
          <p:cNvSpPr txBox="1"/>
          <p:nvPr/>
        </p:nvSpPr>
        <p:spPr>
          <a:xfrm>
            <a:off x="610162" y="3730503"/>
            <a:ext cx="1767839" cy="685800"/>
          </a:xfrm>
          <a:prstGeom prst="rect">
            <a:avLst/>
          </a:prstGeom>
        </p:spPr>
        <p:txBody>
          <a:bodyPr vert="horz" wrap="square" lIns="0" tIns="12700" rIns="0" bIns="0" rtlCol="0">
            <a:spAutoFit/>
          </a:bodyPr>
          <a:lstStyle/>
          <a:p>
            <a:pPr>
              <a:lnSpc>
                <a:spcPct val="100000"/>
              </a:lnSpc>
              <a:spcBef>
                <a:spcPts val="100"/>
              </a:spcBef>
            </a:pPr>
            <a:r>
              <a:rPr sz="1900" spc="-210" dirty="0">
                <a:solidFill>
                  <a:srgbClr val="1F1F1F"/>
                </a:solidFill>
                <a:latin typeface="Arial Black"/>
                <a:cs typeface="Arial Black"/>
              </a:rPr>
              <a:t>Sistemas</a:t>
            </a:r>
            <a:endParaRPr sz="1900">
              <a:latin typeface="Arial Black"/>
              <a:cs typeface="Arial Black"/>
            </a:endParaRPr>
          </a:p>
          <a:p>
            <a:pPr>
              <a:lnSpc>
                <a:spcPct val="100000"/>
              </a:lnSpc>
              <a:spcBef>
                <a:spcPts val="1235"/>
              </a:spcBef>
            </a:pPr>
            <a:r>
              <a:rPr sz="1400" spc="-15" dirty="0">
                <a:solidFill>
                  <a:srgbClr val="5D4C50"/>
                </a:solidFill>
                <a:latin typeface="Arial"/>
                <a:cs typeface="Arial"/>
              </a:rPr>
              <a:t>→</a:t>
            </a:r>
            <a:r>
              <a:rPr sz="1300" i="1" spc="-15" dirty="0">
                <a:solidFill>
                  <a:srgbClr val="353535"/>
                </a:solidFill>
                <a:latin typeface="Arial"/>
                <a:cs typeface="Arial"/>
              </a:rPr>
              <a:t>Políticas </a:t>
            </a:r>
            <a:r>
              <a:rPr sz="1300" i="1" spc="-20" dirty="0">
                <a:solidFill>
                  <a:srgbClr val="353535"/>
                </a:solidFill>
                <a:latin typeface="Arial"/>
                <a:cs typeface="Arial"/>
              </a:rPr>
              <a:t>e</a:t>
            </a:r>
            <a:r>
              <a:rPr sz="1300" i="1" spc="-105" dirty="0">
                <a:solidFill>
                  <a:srgbClr val="353535"/>
                </a:solidFill>
                <a:latin typeface="Arial"/>
                <a:cs typeface="Arial"/>
              </a:rPr>
              <a:t> </a:t>
            </a:r>
            <a:r>
              <a:rPr sz="1300" i="1" spc="25" dirty="0">
                <a:solidFill>
                  <a:srgbClr val="353535"/>
                </a:solidFill>
                <a:latin typeface="Arial"/>
                <a:cs typeface="Arial"/>
              </a:rPr>
              <a:t>protocolos</a:t>
            </a:r>
            <a:endParaRPr sz="1300">
              <a:latin typeface="Arial"/>
              <a:cs typeface="Arial"/>
            </a:endParaRPr>
          </a:p>
        </p:txBody>
      </p:sp>
      <p:sp>
        <p:nvSpPr>
          <p:cNvPr id="48" name="object 48"/>
          <p:cNvSpPr txBox="1"/>
          <p:nvPr/>
        </p:nvSpPr>
        <p:spPr>
          <a:xfrm>
            <a:off x="4334636" y="2386964"/>
            <a:ext cx="2424430" cy="4167504"/>
          </a:xfrm>
          <a:prstGeom prst="rect">
            <a:avLst/>
          </a:prstGeom>
          <a:solidFill>
            <a:srgbClr val="E8EAE4"/>
          </a:solidFill>
          <a:ln w="15875">
            <a:solidFill>
              <a:srgbClr val="404A5A"/>
            </a:solidFill>
          </a:ln>
        </p:spPr>
        <p:txBody>
          <a:bodyPr vert="horz" wrap="square" lIns="0" tIns="84455" rIns="0" bIns="0" rtlCol="0">
            <a:spAutoFit/>
          </a:bodyPr>
          <a:lstStyle/>
          <a:p>
            <a:pPr marL="226060" marR="213995" indent="-135890">
              <a:lnSpc>
                <a:spcPct val="134400"/>
              </a:lnSpc>
              <a:spcBef>
                <a:spcPts val="665"/>
              </a:spcBef>
            </a:pPr>
            <a:r>
              <a:rPr sz="750" dirty="0">
                <a:solidFill>
                  <a:srgbClr val="3F4B59"/>
                </a:solidFill>
                <a:latin typeface="Arial"/>
                <a:cs typeface="Arial"/>
              </a:rPr>
              <a:t>→ </a:t>
            </a:r>
            <a:r>
              <a:rPr sz="900" spc="-65" dirty="0">
                <a:solidFill>
                  <a:srgbClr val="1F1F1F"/>
                </a:solidFill>
                <a:latin typeface="Arial Black"/>
                <a:cs typeface="Arial Black"/>
              </a:rPr>
              <a:t>Disponibilidade </a:t>
            </a:r>
            <a:r>
              <a:rPr sz="900" spc="-95" dirty="0">
                <a:solidFill>
                  <a:srgbClr val="1F1F1F"/>
                </a:solidFill>
                <a:latin typeface="Arial Black"/>
                <a:cs typeface="Arial Black"/>
              </a:rPr>
              <a:t>e </a:t>
            </a:r>
            <a:r>
              <a:rPr sz="900" spc="-70" dirty="0">
                <a:solidFill>
                  <a:srgbClr val="1F1F1F"/>
                </a:solidFill>
                <a:latin typeface="Arial Black"/>
                <a:cs typeface="Arial Black"/>
              </a:rPr>
              <a:t>conformidade </a:t>
            </a:r>
            <a:r>
              <a:rPr sz="900" spc="-95" dirty="0">
                <a:solidFill>
                  <a:srgbClr val="1F1F1F"/>
                </a:solidFill>
                <a:latin typeface="Arial Black"/>
                <a:cs typeface="Arial Black"/>
              </a:rPr>
              <a:t>com  </a:t>
            </a:r>
            <a:r>
              <a:rPr sz="900" spc="-70" dirty="0">
                <a:solidFill>
                  <a:srgbClr val="1F1F1F"/>
                </a:solidFill>
                <a:latin typeface="Arial Black"/>
                <a:cs typeface="Arial Black"/>
              </a:rPr>
              <a:t>diretrizes </a:t>
            </a:r>
            <a:r>
              <a:rPr sz="900" spc="-95" dirty="0">
                <a:solidFill>
                  <a:srgbClr val="1F1F1F"/>
                </a:solidFill>
                <a:latin typeface="Arial Black"/>
                <a:cs typeface="Arial Black"/>
              </a:rPr>
              <a:t>e</a:t>
            </a:r>
            <a:r>
              <a:rPr sz="900" spc="-75" dirty="0">
                <a:solidFill>
                  <a:srgbClr val="1F1F1F"/>
                </a:solidFill>
                <a:latin typeface="Arial Black"/>
                <a:cs typeface="Arial Black"/>
              </a:rPr>
              <a:t> protocolos</a:t>
            </a:r>
            <a:endParaRPr sz="900">
              <a:latin typeface="Arial Black"/>
              <a:cs typeface="Arial Black"/>
            </a:endParaRPr>
          </a:p>
          <a:p>
            <a:pPr marL="226060" marR="64769" indent="-135890">
              <a:lnSpc>
                <a:spcPct val="127299"/>
              </a:lnSpc>
              <a:spcBef>
                <a:spcPts val="610"/>
              </a:spcBef>
            </a:pPr>
            <a:r>
              <a:rPr sz="750" dirty="0">
                <a:solidFill>
                  <a:srgbClr val="3F4B59"/>
                </a:solidFill>
                <a:latin typeface="Arial"/>
                <a:cs typeface="Arial"/>
              </a:rPr>
              <a:t>→ </a:t>
            </a:r>
            <a:r>
              <a:rPr sz="950" spc="-100" dirty="0">
                <a:solidFill>
                  <a:srgbClr val="1F1F1F"/>
                </a:solidFill>
                <a:latin typeface="Arial Black"/>
                <a:cs typeface="Arial Black"/>
              </a:rPr>
              <a:t>Actividades </a:t>
            </a:r>
            <a:r>
              <a:rPr sz="950" spc="-75" dirty="0">
                <a:solidFill>
                  <a:srgbClr val="1F1F1F"/>
                </a:solidFill>
                <a:latin typeface="Arial Black"/>
                <a:cs typeface="Arial Black"/>
              </a:rPr>
              <a:t>de </a:t>
            </a:r>
            <a:r>
              <a:rPr sz="950" spc="-70" dirty="0">
                <a:solidFill>
                  <a:srgbClr val="1F1F1F"/>
                </a:solidFill>
                <a:latin typeface="Arial Black"/>
                <a:cs typeface="Arial Black"/>
              </a:rPr>
              <a:t>melhoria </a:t>
            </a:r>
            <a:r>
              <a:rPr sz="950" spc="-75" dirty="0">
                <a:solidFill>
                  <a:srgbClr val="1F1F1F"/>
                </a:solidFill>
                <a:latin typeface="Arial Black"/>
                <a:cs typeface="Arial Black"/>
              </a:rPr>
              <a:t>da qualidade  </a:t>
            </a:r>
            <a:r>
              <a:rPr sz="950" spc="-100" dirty="0">
                <a:solidFill>
                  <a:srgbClr val="1F1F1F"/>
                </a:solidFill>
                <a:latin typeface="Arial Black"/>
                <a:cs typeface="Arial Black"/>
              </a:rPr>
              <a:t>e sistemas </a:t>
            </a:r>
            <a:r>
              <a:rPr sz="950" spc="-75" dirty="0">
                <a:solidFill>
                  <a:srgbClr val="1F1F1F"/>
                </a:solidFill>
                <a:latin typeface="Arial Black"/>
                <a:cs typeface="Arial Black"/>
              </a:rPr>
              <a:t>de</a:t>
            </a:r>
            <a:r>
              <a:rPr sz="950" spc="-20" dirty="0">
                <a:solidFill>
                  <a:srgbClr val="1F1F1F"/>
                </a:solidFill>
                <a:latin typeface="Arial Black"/>
                <a:cs typeface="Arial Black"/>
              </a:rPr>
              <a:t> </a:t>
            </a:r>
            <a:r>
              <a:rPr sz="950" spc="-75" dirty="0">
                <a:solidFill>
                  <a:srgbClr val="1F1F1F"/>
                </a:solidFill>
                <a:latin typeface="Arial Black"/>
                <a:cs typeface="Arial Black"/>
              </a:rPr>
              <a:t>informação</a:t>
            </a:r>
            <a:endParaRPr sz="950">
              <a:latin typeface="Arial Black"/>
              <a:cs typeface="Arial Black"/>
            </a:endParaRPr>
          </a:p>
          <a:p>
            <a:pPr marL="226060" marR="525780" indent="-135890">
              <a:lnSpc>
                <a:spcPct val="142300"/>
              </a:lnSpc>
              <a:spcBef>
                <a:spcPts val="580"/>
              </a:spcBef>
            </a:pPr>
            <a:r>
              <a:rPr sz="750" dirty="0">
                <a:solidFill>
                  <a:srgbClr val="3F4B59"/>
                </a:solidFill>
                <a:latin typeface="Arial"/>
                <a:cs typeface="Arial"/>
              </a:rPr>
              <a:t>→ </a:t>
            </a:r>
            <a:r>
              <a:rPr sz="850" spc="-75" dirty="0">
                <a:solidFill>
                  <a:srgbClr val="1F1F1F"/>
                </a:solidFill>
                <a:latin typeface="Arial Black"/>
                <a:cs typeface="Arial Black"/>
              </a:rPr>
              <a:t>Engajamento </a:t>
            </a:r>
            <a:r>
              <a:rPr sz="850" spc="-90" dirty="0">
                <a:solidFill>
                  <a:srgbClr val="1F1F1F"/>
                </a:solidFill>
                <a:latin typeface="Arial Black"/>
                <a:cs typeface="Arial Black"/>
              </a:rPr>
              <a:t>e </a:t>
            </a:r>
            <a:r>
              <a:rPr sz="850" spc="-70" dirty="0">
                <a:solidFill>
                  <a:srgbClr val="1F1F1F"/>
                </a:solidFill>
                <a:latin typeface="Arial Black"/>
                <a:cs typeface="Arial Black"/>
              </a:rPr>
              <a:t>responsabilidade  da comunidade</a:t>
            </a:r>
            <a:endParaRPr sz="850">
              <a:latin typeface="Arial Black"/>
              <a:cs typeface="Arial Black"/>
            </a:endParaRPr>
          </a:p>
          <a:p>
            <a:pPr marL="226060" marR="584835" indent="-135890">
              <a:lnSpc>
                <a:spcPct val="134400"/>
              </a:lnSpc>
              <a:spcBef>
                <a:spcPts val="610"/>
              </a:spcBef>
            </a:pPr>
            <a:r>
              <a:rPr sz="750" dirty="0">
                <a:solidFill>
                  <a:srgbClr val="3F4B59"/>
                </a:solidFill>
                <a:latin typeface="Arial"/>
                <a:cs typeface="Arial"/>
              </a:rPr>
              <a:t>→ </a:t>
            </a:r>
            <a:r>
              <a:rPr sz="900" spc="-85" dirty="0">
                <a:solidFill>
                  <a:srgbClr val="1F1F1F"/>
                </a:solidFill>
                <a:latin typeface="Arial Black"/>
                <a:cs typeface="Arial Black"/>
              </a:rPr>
              <a:t>Recrutamento </a:t>
            </a:r>
            <a:r>
              <a:rPr sz="900" spc="-70" dirty="0">
                <a:solidFill>
                  <a:srgbClr val="1F1F1F"/>
                </a:solidFill>
                <a:latin typeface="Arial Black"/>
                <a:cs typeface="Arial Black"/>
              </a:rPr>
              <a:t>de </a:t>
            </a:r>
            <a:r>
              <a:rPr sz="900" spc="-85" dirty="0">
                <a:solidFill>
                  <a:srgbClr val="1F1F1F"/>
                </a:solidFill>
                <a:latin typeface="Arial Black"/>
                <a:cs typeface="Arial Black"/>
              </a:rPr>
              <a:t>pessoal,  </a:t>
            </a:r>
            <a:r>
              <a:rPr sz="900" spc="-70" dirty="0">
                <a:solidFill>
                  <a:srgbClr val="1F1F1F"/>
                </a:solidFill>
                <a:latin typeface="Arial Black"/>
                <a:cs typeface="Arial Black"/>
              </a:rPr>
              <a:t>pagamento, </a:t>
            </a:r>
            <a:r>
              <a:rPr sz="900" spc="-75" dirty="0">
                <a:solidFill>
                  <a:srgbClr val="1F1F1F"/>
                </a:solidFill>
                <a:latin typeface="Arial Black"/>
                <a:cs typeface="Arial Black"/>
              </a:rPr>
              <a:t>responsabilidade</a:t>
            </a:r>
            <a:endParaRPr sz="900">
              <a:latin typeface="Arial Black"/>
              <a:cs typeface="Arial Black"/>
            </a:endParaRPr>
          </a:p>
          <a:p>
            <a:pPr marL="226060" marR="229235" indent="-135890">
              <a:lnSpc>
                <a:spcPct val="115199"/>
              </a:lnSpc>
              <a:spcBef>
                <a:spcPts val="635"/>
              </a:spcBef>
            </a:pPr>
            <a:r>
              <a:rPr sz="750" dirty="0">
                <a:solidFill>
                  <a:srgbClr val="3F4B59"/>
                </a:solidFill>
                <a:latin typeface="Arial"/>
                <a:cs typeface="Arial"/>
              </a:rPr>
              <a:t>→ </a:t>
            </a:r>
            <a:r>
              <a:rPr sz="1050" spc="-114" dirty="0">
                <a:solidFill>
                  <a:srgbClr val="1F1F1F"/>
                </a:solidFill>
                <a:latin typeface="Arial Black"/>
                <a:cs typeface="Arial Black"/>
              </a:rPr>
              <a:t>Serviços </a:t>
            </a:r>
            <a:r>
              <a:rPr sz="1050" spc="-110" dirty="0">
                <a:solidFill>
                  <a:srgbClr val="1F1F1F"/>
                </a:solidFill>
                <a:latin typeface="Arial Black"/>
                <a:cs typeface="Arial Black"/>
              </a:rPr>
              <a:t>básicos, </a:t>
            </a:r>
            <a:r>
              <a:rPr sz="1050" spc="-75" dirty="0">
                <a:solidFill>
                  <a:srgbClr val="1F1F1F"/>
                </a:solidFill>
                <a:latin typeface="Arial Black"/>
                <a:cs typeface="Arial Black"/>
              </a:rPr>
              <a:t>infraestrutura  </a:t>
            </a:r>
            <a:r>
              <a:rPr sz="1050" spc="-80" dirty="0">
                <a:solidFill>
                  <a:srgbClr val="1F1F1F"/>
                </a:solidFill>
                <a:latin typeface="Arial Black"/>
                <a:cs typeface="Arial Black"/>
              </a:rPr>
              <a:t>para </a:t>
            </a:r>
            <a:r>
              <a:rPr sz="1050" spc="-95" dirty="0">
                <a:solidFill>
                  <a:srgbClr val="1F1F1F"/>
                </a:solidFill>
                <a:latin typeface="Arial Black"/>
                <a:cs typeface="Arial Black"/>
              </a:rPr>
              <a:t>deficientes,  </a:t>
            </a:r>
            <a:r>
              <a:rPr sz="1050" spc="-105" dirty="0">
                <a:solidFill>
                  <a:srgbClr val="1F1F1F"/>
                </a:solidFill>
                <a:latin typeface="Arial Black"/>
                <a:cs typeface="Arial Black"/>
              </a:rPr>
              <a:t>telecomunicações,</a:t>
            </a:r>
            <a:endParaRPr sz="1050">
              <a:latin typeface="Arial Black"/>
              <a:cs typeface="Arial Black"/>
            </a:endParaRPr>
          </a:p>
          <a:p>
            <a:pPr marL="226060" marR="300990">
              <a:lnSpc>
                <a:spcPts val="1450"/>
              </a:lnSpc>
              <a:spcBef>
                <a:spcPts val="80"/>
              </a:spcBef>
            </a:pPr>
            <a:r>
              <a:rPr sz="950" spc="-90" dirty="0">
                <a:solidFill>
                  <a:srgbClr val="1F1F1F"/>
                </a:solidFill>
                <a:latin typeface="Arial Black"/>
                <a:cs typeface="Arial Black"/>
              </a:rPr>
              <a:t>eletrificação, </a:t>
            </a:r>
            <a:r>
              <a:rPr sz="950" spc="-80" dirty="0">
                <a:solidFill>
                  <a:srgbClr val="1F1F1F"/>
                </a:solidFill>
                <a:latin typeface="Arial Black"/>
                <a:cs typeface="Arial Black"/>
              </a:rPr>
              <a:t>controle </a:t>
            </a:r>
            <a:r>
              <a:rPr sz="950" spc="-75" dirty="0">
                <a:solidFill>
                  <a:srgbClr val="1F1F1F"/>
                </a:solidFill>
                <a:latin typeface="Arial Black"/>
                <a:cs typeface="Arial Black"/>
              </a:rPr>
              <a:t>de  temperatura </a:t>
            </a:r>
            <a:r>
              <a:rPr sz="950" spc="-100" dirty="0">
                <a:solidFill>
                  <a:srgbClr val="1F1F1F"/>
                </a:solidFill>
                <a:latin typeface="Arial Black"/>
                <a:cs typeface="Arial Black"/>
              </a:rPr>
              <a:t>e </a:t>
            </a:r>
            <a:r>
              <a:rPr sz="950" spc="-75" dirty="0">
                <a:solidFill>
                  <a:srgbClr val="1F1F1F"/>
                </a:solidFill>
                <a:latin typeface="Arial Black"/>
                <a:cs typeface="Arial Black"/>
              </a:rPr>
              <a:t>fluxo de </a:t>
            </a:r>
            <a:r>
              <a:rPr sz="950" spc="-65" dirty="0">
                <a:solidFill>
                  <a:srgbClr val="1F1F1F"/>
                </a:solidFill>
                <a:latin typeface="Arial Black"/>
                <a:cs typeface="Arial Black"/>
              </a:rPr>
              <a:t>ar, </a:t>
            </a:r>
            <a:r>
              <a:rPr sz="950" spc="-100" dirty="0">
                <a:solidFill>
                  <a:srgbClr val="1F1F1F"/>
                </a:solidFill>
                <a:latin typeface="Arial Black"/>
                <a:cs typeface="Arial Black"/>
              </a:rPr>
              <a:t>WaSH,  </a:t>
            </a:r>
            <a:r>
              <a:rPr sz="950" spc="-70" dirty="0">
                <a:solidFill>
                  <a:srgbClr val="1F1F1F"/>
                </a:solidFill>
                <a:latin typeface="Arial Black"/>
                <a:cs typeface="Arial Black"/>
              </a:rPr>
              <a:t>infraestrutura para </a:t>
            </a:r>
            <a:r>
              <a:rPr sz="950" spc="-80" dirty="0">
                <a:solidFill>
                  <a:srgbClr val="1F1F1F"/>
                </a:solidFill>
                <a:latin typeface="Arial Black"/>
                <a:cs typeface="Arial Black"/>
              </a:rPr>
              <a:t>privacidade,  gerenciamento </a:t>
            </a:r>
            <a:r>
              <a:rPr sz="950" spc="-75" dirty="0">
                <a:solidFill>
                  <a:srgbClr val="1F1F1F"/>
                </a:solidFill>
                <a:latin typeface="Arial Black"/>
                <a:cs typeface="Arial Black"/>
              </a:rPr>
              <a:t>de resíduos,  armazenamento de  </a:t>
            </a:r>
            <a:r>
              <a:rPr sz="950" spc="-85" dirty="0">
                <a:solidFill>
                  <a:srgbClr val="1F1F1F"/>
                </a:solidFill>
                <a:latin typeface="Arial Black"/>
                <a:cs typeface="Arial Black"/>
              </a:rPr>
              <a:t>medicamentos, </a:t>
            </a:r>
            <a:r>
              <a:rPr sz="950" spc="-70" dirty="0">
                <a:solidFill>
                  <a:srgbClr val="1F1F1F"/>
                </a:solidFill>
                <a:latin typeface="Arial Black"/>
                <a:cs typeface="Arial Black"/>
              </a:rPr>
              <a:t>transporte </a:t>
            </a:r>
            <a:r>
              <a:rPr sz="950" spc="-75" dirty="0">
                <a:solidFill>
                  <a:srgbClr val="1F1F1F"/>
                </a:solidFill>
                <a:latin typeface="Arial Black"/>
                <a:cs typeface="Arial Black"/>
              </a:rPr>
              <a:t>de  </a:t>
            </a:r>
            <a:r>
              <a:rPr sz="950" spc="-85" dirty="0">
                <a:solidFill>
                  <a:srgbClr val="1F1F1F"/>
                </a:solidFill>
                <a:latin typeface="Arial Black"/>
                <a:cs typeface="Arial Black"/>
              </a:rPr>
              <a:t>emergência, </a:t>
            </a:r>
            <a:r>
              <a:rPr sz="950" spc="-70" dirty="0">
                <a:solidFill>
                  <a:srgbClr val="1F1F1F"/>
                </a:solidFill>
                <a:latin typeface="Arial Black"/>
                <a:cs typeface="Arial Black"/>
              </a:rPr>
              <a:t>infraestrutura para  </a:t>
            </a:r>
            <a:r>
              <a:rPr sz="950" spc="-85" dirty="0">
                <a:solidFill>
                  <a:srgbClr val="1F1F1F"/>
                </a:solidFill>
                <a:latin typeface="Arial Black"/>
                <a:cs typeface="Arial Black"/>
              </a:rPr>
              <a:t>prevenção </a:t>
            </a:r>
            <a:r>
              <a:rPr sz="950" spc="-100" dirty="0">
                <a:solidFill>
                  <a:srgbClr val="1F1F1F"/>
                </a:solidFill>
                <a:latin typeface="Arial Black"/>
                <a:cs typeface="Arial Black"/>
              </a:rPr>
              <a:t>e </a:t>
            </a:r>
            <a:r>
              <a:rPr sz="950" spc="-80" dirty="0">
                <a:solidFill>
                  <a:srgbClr val="1F1F1F"/>
                </a:solidFill>
                <a:latin typeface="Arial Black"/>
                <a:cs typeface="Arial Black"/>
              </a:rPr>
              <a:t>controle </a:t>
            </a:r>
            <a:r>
              <a:rPr sz="950" spc="-75" dirty="0">
                <a:solidFill>
                  <a:srgbClr val="1F1F1F"/>
                </a:solidFill>
                <a:latin typeface="Arial Black"/>
                <a:cs typeface="Arial Black"/>
              </a:rPr>
              <a:t>de  </a:t>
            </a:r>
            <a:r>
              <a:rPr sz="1050" spc="-110" dirty="0">
                <a:solidFill>
                  <a:srgbClr val="1F1F1F"/>
                </a:solidFill>
                <a:latin typeface="Arial Black"/>
                <a:cs typeface="Arial Black"/>
              </a:rPr>
              <a:t>infecções</a:t>
            </a:r>
            <a:endParaRPr sz="1050">
              <a:latin typeface="Arial Black"/>
              <a:cs typeface="Arial Black"/>
            </a:endParaRPr>
          </a:p>
        </p:txBody>
      </p:sp>
      <p:sp>
        <p:nvSpPr>
          <p:cNvPr id="49" name="object 49"/>
          <p:cNvSpPr txBox="1"/>
          <p:nvPr/>
        </p:nvSpPr>
        <p:spPr>
          <a:xfrm>
            <a:off x="610162" y="4465668"/>
            <a:ext cx="1360805" cy="240665"/>
          </a:xfrm>
          <a:prstGeom prst="rect">
            <a:avLst/>
          </a:prstGeom>
        </p:spPr>
        <p:txBody>
          <a:bodyPr vert="horz" wrap="square" lIns="0" tIns="13970" rIns="0" bIns="0" rtlCol="0">
            <a:spAutoFit/>
          </a:bodyPr>
          <a:lstStyle/>
          <a:p>
            <a:pPr>
              <a:lnSpc>
                <a:spcPct val="100000"/>
              </a:lnSpc>
              <a:spcBef>
                <a:spcPts val="110"/>
              </a:spcBef>
            </a:pPr>
            <a:r>
              <a:rPr sz="1400" spc="20" dirty="0">
                <a:solidFill>
                  <a:srgbClr val="5D4C50"/>
                </a:solidFill>
                <a:latin typeface="Arial"/>
                <a:cs typeface="Arial"/>
              </a:rPr>
              <a:t>→</a:t>
            </a:r>
            <a:r>
              <a:rPr sz="1400" i="1" spc="20" dirty="0">
                <a:solidFill>
                  <a:srgbClr val="353535"/>
                </a:solidFill>
                <a:latin typeface="Arial"/>
                <a:cs typeface="Arial"/>
              </a:rPr>
              <a:t>Instituições</a:t>
            </a:r>
            <a:r>
              <a:rPr sz="1400" i="1" spc="-114" dirty="0">
                <a:solidFill>
                  <a:srgbClr val="353535"/>
                </a:solidFill>
                <a:latin typeface="Arial"/>
                <a:cs typeface="Arial"/>
              </a:rPr>
              <a:t> </a:t>
            </a:r>
            <a:r>
              <a:rPr sz="1400" i="1" spc="15" dirty="0">
                <a:solidFill>
                  <a:srgbClr val="353535"/>
                </a:solidFill>
                <a:latin typeface="Arial"/>
                <a:cs typeface="Arial"/>
              </a:rPr>
              <a:t>de</a:t>
            </a:r>
            <a:endParaRPr sz="1400">
              <a:latin typeface="Arial"/>
              <a:cs typeface="Arial"/>
            </a:endParaRPr>
          </a:p>
        </p:txBody>
      </p:sp>
      <p:sp>
        <p:nvSpPr>
          <p:cNvPr id="50" name="object 50"/>
          <p:cNvSpPr txBox="1"/>
          <p:nvPr/>
        </p:nvSpPr>
        <p:spPr>
          <a:xfrm>
            <a:off x="781672" y="4679078"/>
            <a:ext cx="1433830" cy="240665"/>
          </a:xfrm>
          <a:prstGeom prst="rect">
            <a:avLst/>
          </a:prstGeom>
        </p:spPr>
        <p:txBody>
          <a:bodyPr vert="horz" wrap="square" lIns="0" tIns="13970" rIns="0" bIns="0" rtlCol="0">
            <a:spAutoFit/>
          </a:bodyPr>
          <a:lstStyle/>
          <a:p>
            <a:pPr>
              <a:lnSpc>
                <a:spcPct val="100000"/>
              </a:lnSpc>
              <a:spcBef>
                <a:spcPts val="110"/>
              </a:spcBef>
            </a:pPr>
            <a:r>
              <a:rPr sz="1400" i="1" dirty="0">
                <a:solidFill>
                  <a:srgbClr val="353535"/>
                </a:solidFill>
                <a:latin typeface="Arial"/>
                <a:cs typeface="Arial"/>
              </a:rPr>
              <a:t>Responsabilidade</a:t>
            </a:r>
            <a:endParaRPr sz="1400">
              <a:latin typeface="Arial"/>
              <a:cs typeface="Arial"/>
            </a:endParaRPr>
          </a:p>
        </p:txBody>
      </p:sp>
      <p:sp>
        <p:nvSpPr>
          <p:cNvPr id="51" name="object 51"/>
          <p:cNvSpPr txBox="1"/>
          <p:nvPr/>
        </p:nvSpPr>
        <p:spPr>
          <a:xfrm>
            <a:off x="610162" y="4893637"/>
            <a:ext cx="2691130" cy="605155"/>
          </a:xfrm>
          <a:prstGeom prst="rect">
            <a:avLst/>
          </a:prstGeom>
        </p:spPr>
        <p:txBody>
          <a:bodyPr vert="horz" wrap="square" lIns="0" tIns="88900" rIns="0" bIns="0" rtlCol="0">
            <a:spAutoFit/>
          </a:bodyPr>
          <a:lstStyle/>
          <a:p>
            <a:pPr>
              <a:lnSpc>
                <a:spcPct val="100000"/>
              </a:lnSpc>
              <a:spcBef>
                <a:spcPts val="700"/>
              </a:spcBef>
            </a:pPr>
            <a:r>
              <a:rPr sz="1400" dirty="0">
                <a:solidFill>
                  <a:srgbClr val="5D4C50"/>
                </a:solidFill>
                <a:latin typeface="Arial"/>
                <a:cs typeface="Arial"/>
              </a:rPr>
              <a:t>→</a:t>
            </a:r>
            <a:r>
              <a:rPr sz="1000" i="1" dirty="0">
                <a:solidFill>
                  <a:srgbClr val="353535"/>
                </a:solidFill>
                <a:latin typeface="Arial"/>
                <a:cs typeface="Arial"/>
              </a:rPr>
              <a:t>Recrutamento </a:t>
            </a:r>
            <a:r>
              <a:rPr sz="1000" i="1" spc="-25" dirty="0">
                <a:solidFill>
                  <a:srgbClr val="353535"/>
                </a:solidFill>
                <a:latin typeface="Arial"/>
                <a:cs typeface="Arial"/>
              </a:rPr>
              <a:t>e </a:t>
            </a:r>
            <a:r>
              <a:rPr sz="1000" i="1" spc="15" dirty="0">
                <a:solidFill>
                  <a:srgbClr val="353535"/>
                </a:solidFill>
                <a:latin typeface="Arial"/>
                <a:cs typeface="Arial"/>
              </a:rPr>
              <a:t>pagamento </a:t>
            </a:r>
            <a:r>
              <a:rPr sz="1000" i="1" dirty="0">
                <a:solidFill>
                  <a:srgbClr val="353535"/>
                </a:solidFill>
                <a:latin typeface="Arial"/>
                <a:cs typeface="Arial"/>
              </a:rPr>
              <a:t>de</a:t>
            </a:r>
            <a:r>
              <a:rPr sz="1000" i="1" spc="-110" dirty="0">
                <a:solidFill>
                  <a:srgbClr val="353535"/>
                </a:solidFill>
                <a:latin typeface="Arial"/>
                <a:cs typeface="Arial"/>
              </a:rPr>
              <a:t> </a:t>
            </a:r>
            <a:r>
              <a:rPr sz="1000" i="1" spc="10" dirty="0">
                <a:solidFill>
                  <a:srgbClr val="353535"/>
                </a:solidFill>
                <a:latin typeface="Arial"/>
                <a:cs typeface="Arial"/>
              </a:rPr>
              <a:t>funcionários</a:t>
            </a:r>
            <a:endParaRPr sz="1000">
              <a:latin typeface="Arial"/>
              <a:cs typeface="Arial"/>
            </a:endParaRPr>
          </a:p>
          <a:p>
            <a:pPr>
              <a:lnSpc>
                <a:spcPct val="100000"/>
              </a:lnSpc>
              <a:spcBef>
                <a:spcPts val="600"/>
              </a:spcBef>
            </a:pPr>
            <a:r>
              <a:rPr sz="1400" spc="35" dirty="0">
                <a:solidFill>
                  <a:srgbClr val="5D4C50"/>
                </a:solidFill>
                <a:latin typeface="Arial"/>
                <a:cs typeface="Arial"/>
              </a:rPr>
              <a:t>→</a:t>
            </a:r>
            <a:r>
              <a:rPr sz="1350" i="1" spc="35" dirty="0">
                <a:solidFill>
                  <a:srgbClr val="353535"/>
                </a:solidFill>
                <a:latin typeface="Arial"/>
                <a:cs typeface="Arial"/>
              </a:rPr>
              <a:t>Infraestrutura</a:t>
            </a:r>
            <a:r>
              <a:rPr sz="1350" i="1" spc="-45" dirty="0">
                <a:solidFill>
                  <a:srgbClr val="353535"/>
                </a:solidFill>
                <a:latin typeface="Arial"/>
                <a:cs typeface="Arial"/>
              </a:rPr>
              <a:t> </a:t>
            </a:r>
            <a:r>
              <a:rPr sz="1350" i="1" spc="-10" dirty="0">
                <a:solidFill>
                  <a:srgbClr val="353535"/>
                </a:solidFill>
                <a:latin typeface="Arial"/>
                <a:cs typeface="Arial"/>
              </a:rPr>
              <a:t>física</a:t>
            </a:r>
            <a:endParaRPr sz="135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538480"/>
          </a:xfrm>
          <a:custGeom>
            <a:avLst/>
            <a:gdLst/>
            <a:ahLst/>
            <a:cxnLst/>
            <a:rect l="l" t="t" r="r" b="b"/>
            <a:pathLst>
              <a:path w="12192000" h="538480">
                <a:moveTo>
                  <a:pt x="0" y="538479"/>
                </a:moveTo>
                <a:lnTo>
                  <a:pt x="12192000" y="538479"/>
                </a:lnTo>
                <a:lnTo>
                  <a:pt x="12192000" y="0"/>
                </a:lnTo>
                <a:lnTo>
                  <a:pt x="0" y="0"/>
                </a:lnTo>
                <a:lnTo>
                  <a:pt x="0" y="538479"/>
                </a:lnTo>
                <a:close/>
              </a:path>
            </a:pathLst>
          </a:custGeom>
          <a:solidFill>
            <a:srgbClr val="E8EAE4"/>
          </a:solidFill>
        </p:spPr>
        <p:txBody>
          <a:bodyPr wrap="square" lIns="0" tIns="0" rIns="0" bIns="0" rtlCol="0"/>
          <a:lstStyle/>
          <a:p>
            <a:endParaRPr/>
          </a:p>
        </p:txBody>
      </p:sp>
      <p:sp>
        <p:nvSpPr>
          <p:cNvPr id="3" name="object 3"/>
          <p:cNvSpPr/>
          <p:nvPr/>
        </p:nvSpPr>
        <p:spPr>
          <a:xfrm>
            <a:off x="0" y="3986529"/>
            <a:ext cx="6610350" cy="2171700"/>
          </a:xfrm>
          <a:custGeom>
            <a:avLst/>
            <a:gdLst/>
            <a:ahLst/>
            <a:cxnLst/>
            <a:rect l="l" t="t" r="r" b="b"/>
            <a:pathLst>
              <a:path w="6610350" h="2171700">
                <a:moveTo>
                  <a:pt x="0" y="2171700"/>
                </a:moveTo>
                <a:lnTo>
                  <a:pt x="6610337" y="2171700"/>
                </a:lnTo>
                <a:lnTo>
                  <a:pt x="6610337" y="0"/>
                </a:lnTo>
                <a:lnTo>
                  <a:pt x="0" y="0"/>
                </a:lnTo>
                <a:lnTo>
                  <a:pt x="0" y="2171700"/>
                </a:lnTo>
                <a:close/>
              </a:path>
            </a:pathLst>
          </a:custGeom>
          <a:solidFill>
            <a:srgbClr val="E8EAE4"/>
          </a:solidFill>
        </p:spPr>
        <p:txBody>
          <a:bodyPr wrap="square" lIns="0" tIns="0" rIns="0" bIns="0" rtlCol="0"/>
          <a:lstStyle/>
          <a:p>
            <a:endParaRPr/>
          </a:p>
        </p:txBody>
      </p:sp>
      <p:sp>
        <p:nvSpPr>
          <p:cNvPr id="4" name="object 4"/>
          <p:cNvSpPr/>
          <p:nvPr/>
        </p:nvSpPr>
        <p:spPr>
          <a:xfrm>
            <a:off x="380" y="533654"/>
            <a:ext cx="12192000" cy="0"/>
          </a:xfrm>
          <a:custGeom>
            <a:avLst/>
            <a:gdLst/>
            <a:ahLst/>
            <a:cxnLst/>
            <a:rect l="l" t="t" r="r" b="b"/>
            <a:pathLst>
              <a:path w="12192000">
                <a:moveTo>
                  <a:pt x="0" y="0"/>
                </a:moveTo>
                <a:lnTo>
                  <a:pt x="12192000" y="0"/>
                </a:lnTo>
              </a:path>
            </a:pathLst>
          </a:custGeom>
          <a:ln w="9651">
            <a:solidFill>
              <a:srgbClr val="404A5A"/>
            </a:solidFill>
          </a:ln>
        </p:spPr>
        <p:txBody>
          <a:bodyPr wrap="square" lIns="0" tIns="0" rIns="0" bIns="0" rtlCol="0"/>
          <a:lstStyle/>
          <a:p>
            <a:endParaRPr/>
          </a:p>
        </p:txBody>
      </p:sp>
      <p:sp>
        <p:nvSpPr>
          <p:cNvPr id="5" name="object 5"/>
          <p:cNvSpPr/>
          <p:nvPr/>
        </p:nvSpPr>
        <p:spPr>
          <a:xfrm>
            <a:off x="10042397" y="164592"/>
            <a:ext cx="1354072" cy="27050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38352" y="3558159"/>
            <a:ext cx="3162300" cy="1918335"/>
          </a:xfrm>
          <a:custGeom>
            <a:avLst/>
            <a:gdLst/>
            <a:ahLst/>
            <a:cxnLst/>
            <a:rect l="l" t="t" r="r" b="b"/>
            <a:pathLst>
              <a:path w="3162300" h="1918335">
                <a:moveTo>
                  <a:pt x="0" y="0"/>
                </a:moveTo>
                <a:lnTo>
                  <a:pt x="3162300" y="0"/>
                </a:lnTo>
                <a:lnTo>
                  <a:pt x="3162300" y="1917954"/>
                </a:lnTo>
                <a:lnTo>
                  <a:pt x="0" y="1917954"/>
                </a:lnTo>
                <a:lnTo>
                  <a:pt x="0" y="0"/>
                </a:lnTo>
                <a:close/>
              </a:path>
            </a:pathLst>
          </a:custGeom>
          <a:ln w="15875">
            <a:solidFill>
              <a:srgbClr val="B19FA3"/>
            </a:solidFill>
          </a:ln>
        </p:spPr>
        <p:txBody>
          <a:bodyPr wrap="square" lIns="0" tIns="0" rIns="0" bIns="0" rtlCol="0"/>
          <a:lstStyle/>
          <a:p>
            <a:endParaRPr/>
          </a:p>
        </p:txBody>
      </p:sp>
      <p:sp>
        <p:nvSpPr>
          <p:cNvPr id="7" name="object 7"/>
          <p:cNvSpPr/>
          <p:nvPr/>
        </p:nvSpPr>
        <p:spPr>
          <a:xfrm>
            <a:off x="5096636" y="808101"/>
            <a:ext cx="778510" cy="778510"/>
          </a:xfrm>
          <a:custGeom>
            <a:avLst/>
            <a:gdLst/>
            <a:ahLst/>
            <a:cxnLst/>
            <a:rect l="l" t="t" r="r" b="b"/>
            <a:pathLst>
              <a:path w="778510"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5" y="3030"/>
                </a:lnTo>
                <a:lnTo>
                  <a:pt x="484781" y="11880"/>
                </a:lnTo>
                <a:lnTo>
                  <a:pt x="529594" y="26184"/>
                </a:lnTo>
                <a:lnTo>
                  <a:pt x="571869" y="45578"/>
                </a:lnTo>
                <a:lnTo>
                  <a:pt x="611242" y="69697"/>
                </a:lnTo>
                <a:lnTo>
                  <a:pt x="647349" y="98177"/>
                </a:lnTo>
                <a:lnTo>
                  <a:pt x="679824" y="130652"/>
                </a:lnTo>
                <a:lnTo>
                  <a:pt x="708304" y="166759"/>
                </a:lnTo>
                <a:lnTo>
                  <a:pt x="732423" y="206132"/>
                </a:lnTo>
                <a:lnTo>
                  <a:pt x="751817" y="248407"/>
                </a:lnTo>
                <a:lnTo>
                  <a:pt x="766121" y="293220"/>
                </a:lnTo>
                <a:lnTo>
                  <a:pt x="774971" y="340206"/>
                </a:lnTo>
                <a:lnTo>
                  <a:pt x="778002" y="389000"/>
                </a:lnTo>
                <a:lnTo>
                  <a:pt x="774971" y="437795"/>
                </a:lnTo>
                <a:lnTo>
                  <a:pt x="766121" y="484781"/>
                </a:lnTo>
                <a:lnTo>
                  <a:pt x="751817" y="529594"/>
                </a:lnTo>
                <a:lnTo>
                  <a:pt x="732423" y="571869"/>
                </a:lnTo>
                <a:lnTo>
                  <a:pt x="708304" y="611242"/>
                </a:lnTo>
                <a:lnTo>
                  <a:pt x="679824" y="647349"/>
                </a:lnTo>
                <a:lnTo>
                  <a:pt x="647349" y="679824"/>
                </a:lnTo>
                <a:lnTo>
                  <a:pt x="611242" y="708304"/>
                </a:lnTo>
                <a:lnTo>
                  <a:pt x="571869" y="732423"/>
                </a:lnTo>
                <a:lnTo>
                  <a:pt x="529594" y="751817"/>
                </a:lnTo>
                <a:lnTo>
                  <a:pt x="484781" y="766121"/>
                </a:lnTo>
                <a:lnTo>
                  <a:pt x="437795"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8" name="object 8"/>
          <p:cNvSpPr/>
          <p:nvPr/>
        </p:nvSpPr>
        <p:spPr>
          <a:xfrm>
            <a:off x="5241254" y="1207705"/>
            <a:ext cx="488950" cy="234315"/>
          </a:xfrm>
          <a:custGeom>
            <a:avLst/>
            <a:gdLst/>
            <a:ahLst/>
            <a:cxnLst/>
            <a:rect l="l" t="t" r="r" b="b"/>
            <a:pathLst>
              <a:path w="488950" h="234315">
                <a:moveTo>
                  <a:pt x="393262" y="0"/>
                </a:moveTo>
                <a:lnTo>
                  <a:pt x="467663" y="0"/>
                </a:lnTo>
                <a:lnTo>
                  <a:pt x="475935" y="1670"/>
                </a:lnTo>
                <a:lnTo>
                  <a:pt x="482692" y="6225"/>
                </a:lnTo>
                <a:lnTo>
                  <a:pt x="487249" y="12980"/>
                </a:lnTo>
                <a:lnTo>
                  <a:pt x="488921" y="21249"/>
                </a:lnTo>
                <a:lnTo>
                  <a:pt x="488921" y="223115"/>
                </a:lnTo>
                <a:lnTo>
                  <a:pt x="488921" y="228980"/>
                </a:lnTo>
                <a:lnTo>
                  <a:pt x="484159" y="233739"/>
                </a:lnTo>
                <a:lnTo>
                  <a:pt x="478292" y="233739"/>
                </a:lnTo>
                <a:lnTo>
                  <a:pt x="10628" y="233739"/>
                </a:lnTo>
                <a:lnTo>
                  <a:pt x="4761" y="233739"/>
                </a:lnTo>
                <a:lnTo>
                  <a:pt x="0" y="228980"/>
                </a:lnTo>
                <a:lnTo>
                  <a:pt x="0" y="223115"/>
                </a:lnTo>
                <a:lnTo>
                  <a:pt x="0" y="21249"/>
                </a:lnTo>
                <a:lnTo>
                  <a:pt x="1671" y="12980"/>
                </a:lnTo>
                <a:lnTo>
                  <a:pt x="6228" y="6225"/>
                </a:lnTo>
                <a:lnTo>
                  <a:pt x="12985" y="1670"/>
                </a:lnTo>
                <a:lnTo>
                  <a:pt x="21257" y="0"/>
                </a:lnTo>
                <a:lnTo>
                  <a:pt x="95658" y="0"/>
                </a:lnTo>
              </a:path>
            </a:pathLst>
          </a:custGeom>
          <a:ln w="18891">
            <a:solidFill>
              <a:srgbClr val="2E2582"/>
            </a:solidFill>
          </a:ln>
        </p:spPr>
        <p:txBody>
          <a:bodyPr wrap="square" lIns="0" tIns="0" rIns="0" bIns="0" rtlCol="0"/>
          <a:lstStyle/>
          <a:p>
            <a:endParaRPr/>
          </a:p>
        </p:txBody>
      </p:sp>
      <p:sp>
        <p:nvSpPr>
          <p:cNvPr id="9" name="object 9"/>
          <p:cNvSpPr/>
          <p:nvPr/>
        </p:nvSpPr>
        <p:spPr>
          <a:xfrm>
            <a:off x="5347543" y="952716"/>
            <a:ext cx="276860" cy="276860"/>
          </a:xfrm>
          <a:custGeom>
            <a:avLst/>
            <a:gdLst/>
            <a:ahLst/>
            <a:cxnLst/>
            <a:rect l="l" t="t" r="r" b="b"/>
            <a:pathLst>
              <a:path w="276860" h="276859">
                <a:moveTo>
                  <a:pt x="0" y="138119"/>
                </a:moveTo>
                <a:lnTo>
                  <a:pt x="7043" y="181776"/>
                </a:lnTo>
                <a:lnTo>
                  <a:pt x="26658" y="219691"/>
                </a:lnTo>
                <a:lnTo>
                  <a:pt x="56568" y="249590"/>
                </a:lnTo>
                <a:lnTo>
                  <a:pt x="94498" y="269197"/>
                </a:lnTo>
                <a:lnTo>
                  <a:pt x="138173" y="276238"/>
                </a:lnTo>
                <a:lnTo>
                  <a:pt x="181848" y="269197"/>
                </a:lnTo>
                <a:lnTo>
                  <a:pt x="219778" y="249590"/>
                </a:lnTo>
                <a:lnTo>
                  <a:pt x="249688" y="219691"/>
                </a:lnTo>
                <a:lnTo>
                  <a:pt x="269302" y="181776"/>
                </a:lnTo>
                <a:lnTo>
                  <a:pt x="276346" y="138119"/>
                </a:lnTo>
                <a:lnTo>
                  <a:pt x="269302" y="94461"/>
                </a:lnTo>
                <a:lnTo>
                  <a:pt x="249688" y="56546"/>
                </a:lnTo>
                <a:lnTo>
                  <a:pt x="219778" y="26648"/>
                </a:lnTo>
                <a:lnTo>
                  <a:pt x="181848" y="7041"/>
                </a:lnTo>
                <a:lnTo>
                  <a:pt x="138173" y="0"/>
                </a:lnTo>
                <a:lnTo>
                  <a:pt x="94498" y="7041"/>
                </a:lnTo>
                <a:lnTo>
                  <a:pt x="56568" y="26648"/>
                </a:lnTo>
                <a:lnTo>
                  <a:pt x="26658" y="56546"/>
                </a:lnTo>
                <a:lnTo>
                  <a:pt x="7043" y="94461"/>
                </a:lnTo>
                <a:lnTo>
                  <a:pt x="0" y="138119"/>
                </a:lnTo>
                <a:close/>
              </a:path>
            </a:pathLst>
          </a:custGeom>
          <a:ln w="18894">
            <a:solidFill>
              <a:srgbClr val="2E2582"/>
            </a:solidFill>
          </a:ln>
        </p:spPr>
        <p:txBody>
          <a:bodyPr wrap="square" lIns="0" tIns="0" rIns="0" bIns="0" rtlCol="0"/>
          <a:lstStyle/>
          <a:p>
            <a:endParaRPr/>
          </a:p>
        </p:txBody>
      </p:sp>
      <p:sp>
        <p:nvSpPr>
          <p:cNvPr id="10" name="object 10"/>
          <p:cNvSpPr/>
          <p:nvPr/>
        </p:nvSpPr>
        <p:spPr>
          <a:xfrm>
            <a:off x="5401869" y="1007016"/>
            <a:ext cx="167696" cy="167637"/>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5453841" y="1398947"/>
            <a:ext cx="64135" cy="42545"/>
          </a:xfrm>
          <a:custGeom>
            <a:avLst/>
            <a:gdLst/>
            <a:ahLst/>
            <a:cxnLst/>
            <a:rect l="l" t="t" r="r" b="b"/>
            <a:pathLst>
              <a:path w="64135" h="42544">
                <a:moveTo>
                  <a:pt x="63772" y="42498"/>
                </a:moveTo>
                <a:lnTo>
                  <a:pt x="0" y="42498"/>
                </a:lnTo>
                <a:lnTo>
                  <a:pt x="0" y="10624"/>
                </a:lnTo>
                <a:lnTo>
                  <a:pt x="0" y="4759"/>
                </a:lnTo>
                <a:lnTo>
                  <a:pt x="4761" y="0"/>
                </a:lnTo>
                <a:lnTo>
                  <a:pt x="10628" y="0"/>
                </a:lnTo>
                <a:lnTo>
                  <a:pt x="53143" y="0"/>
                </a:lnTo>
                <a:lnTo>
                  <a:pt x="59010" y="0"/>
                </a:lnTo>
                <a:lnTo>
                  <a:pt x="63772" y="4759"/>
                </a:lnTo>
                <a:lnTo>
                  <a:pt x="63772" y="10624"/>
                </a:lnTo>
                <a:lnTo>
                  <a:pt x="63772" y="42498"/>
                </a:lnTo>
                <a:close/>
              </a:path>
            </a:pathLst>
          </a:custGeom>
          <a:ln w="18892">
            <a:solidFill>
              <a:srgbClr val="2E2582"/>
            </a:solidFill>
          </a:ln>
        </p:spPr>
        <p:txBody>
          <a:bodyPr wrap="square" lIns="0" tIns="0" rIns="0" bIns="0" rtlCol="0"/>
          <a:lstStyle/>
          <a:p>
            <a:endParaRPr/>
          </a:p>
        </p:txBody>
      </p:sp>
      <p:sp>
        <p:nvSpPr>
          <p:cNvPr id="12" name="object 12"/>
          <p:cNvSpPr/>
          <p:nvPr/>
        </p:nvSpPr>
        <p:spPr>
          <a:xfrm>
            <a:off x="7600568" y="808101"/>
            <a:ext cx="778510" cy="778510"/>
          </a:xfrm>
          <a:custGeom>
            <a:avLst/>
            <a:gdLst/>
            <a:ahLst/>
            <a:cxnLst/>
            <a:rect l="l" t="t" r="r" b="b"/>
            <a:pathLst>
              <a:path w="778509"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7" y="3030"/>
                </a:lnTo>
                <a:lnTo>
                  <a:pt x="484785" y="11880"/>
                </a:lnTo>
                <a:lnTo>
                  <a:pt x="529599" y="26184"/>
                </a:lnTo>
                <a:lnTo>
                  <a:pt x="571875" y="45578"/>
                </a:lnTo>
                <a:lnTo>
                  <a:pt x="611248" y="69697"/>
                </a:lnTo>
                <a:lnTo>
                  <a:pt x="647354" y="98177"/>
                </a:lnTo>
                <a:lnTo>
                  <a:pt x="679829" y="130652"/>
                </a:lnTo>
                <a:lnTo>
                  <a:pt x="708307" y="166759"/>
                </a:lnTo>
                <a:lnTo>
                  <a:pt x="732425" y="206132"/>
                </a:lnTo>
                <a:lnTo>
                  <a:pt x="751818" y="248407"/>
                </a:lnTo>
                <a:lnTo>
                  <a:pt x="766121" y="293220"/>
                </a:lnTo>
                <a:lnTo>
                  <a:pt x="774971" y="340206"/>
                </a:lnTo>
                <a:lnTo>
                  <a:pt x="778002" y="389000"/>
                </a:lnTo>
                <a:lnTo>
                  <a:pt x="774971" y="437795"/>
                </a:lnTo>
                <a:lnTo>
                  <a:pt x="766121" y="484781"/>
                </a:lnTo>
                <a:lnTo>
                  <a:pt x="751818" y="529594"/>
                </a:lnTo>
                <a:lnTo>
                  <a:pt x="732425" y="571869"/>
                </a:lnTo>
                <a:lnTo>
                  <a:pt x="708307" y="611242"/>
                </a:lnTo>
                <a:lnTo>
                  <a:pt x="679829" y="647349"/>
                </a:lnTo>
                <a:lnTo>
                  <a:pt x="647354" y="679824"/>
                </a:lnTo>
                <a:lnTo>
                  <a:pt x="611248" y="708304"/>
                </a:lnTo>
                <a:lnTo>
                  <a:pt x="571875" y="732423"/>
                </a:lnTo>
                <a:lnTo>
                  <a:pt x="529599" y="751817"/>
                </a:lnTo>
                <a:lnTo>
                  <a:pt x="484785" y="766121"/>
                </a:lnTo>
                <a:lnTo>
                  <a:pt x="437797"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13" name="object 13"/>
          <p:cNvSpPr/>
          <p:nvPr/>
        </p:nvSpPr>
        <p:spPr>
          <a:xfrm>
            <a:off x="7735740" y="943269"/>
            <a:ext cx="257954" cy="401377"/>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7978941" y="1250197"/>
            <a:ext cx="255270" cy="191770"/>
          </a:xfrm>
          <a:custGeom>
            <a:avLst/>
            <a:gdLst/>
            <a:ahLst/>
            <a:cxnLst/>
            <a:rect l="l" t="t" r="r" b="b"/>
            <a:pathLst>
              <a:path w="255270" h="191769">
                <a:moveTo>
                  <a:pt x="0" y="0"/>
                </a:moveTo>
                <a:lnTo>
                  <a:pt x="255089" y="0"/>
                </a:lnTo>
                <a:lnTo>
                  <a:pt x="255089" y="191241"/>
                </a:lnTo>
                <a:lnTo>
                  <a:pt x="0" y="191241"/>
                </a:lnTo>
                <a:lnTo>
                  <a:pt x="0" y="0"/>
                </a:lnTo>
                <a:close/>
              </a:path>
            </a:pathLst>
          </a:custGeom>
          <a:ln w="18893">
            <a:solidFill>
              <a:srgbClr val="2E2582"/>
            </a:solidFill>
          </a:ln>
        </p:spPr>
        <p:txBody>
          <a:bodyPr wrap="square" lIns="0" tIns="0" rIns="0" bIns="0" rtlCol="0"/>
          <a:lstStyle/>
          <a:p>
            <a:endParaRPr/>
          </a:p>
        </p:txBody>
      </p:sp>
      <p:sp>
        <p:nvSpPr>
          <p:cNvPr id="15" name="object 15"/>
          <p:cNvSpPr/>
          <p:nvPr/>
        </p:nvSpPr>
        <p:spPr>
          <a:xfrm>
            <a:off x="8043974" y="1283254"/>
            <a:ext cx="125181" cy="125139"/>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8064051" y="1207705"/>
            <a:ext cx="85090" cy="42545"/>
          </a:xfrm>
          <a:custGeom>
            <a:avLst/>
            <a:gdLst/>
            <a:ahLst/>
            <a:cxnLst/>
            <a:rect l="l" t="t" r="r" b="b"/>
            <a:pathLst>
              <a:path w="85090" h="42544">
                <a:moveTo>
                  <a:pt x="0" y="42498"/>
                </a:moveTo>
                <a:lnTo>
                  <a:pt x="0" y="21249"/>
                </a:lnTo>
                <a:lnTo>
                  <a:pt x="1671" y="12980"/>
                </a:lnTo>
                <a:lnTo>
                  <a:pt x="6228" y="6225"/>
                </a:lnTo>
                <a:lnTo>
                  <a:pt x="12985" y="1670"/>
                </a:lnTo>
                <a:lnTo>
                  <a:pt x="21257" y="0"/>
                </a:lnTo>
                <a:lnTo>
                  <a:pt x="63772" y="0"/>
                </a:lnTo>
                <a:lnTo>
                  <a:pt x="72044" y="1670"/>
                </a:lnTo>
                <a:lnTo>
                  <a:pt x="78801" y="6225"/>
                </a:lnTo>
                <a:lnTo>
                  <a:pt x="83358" y="12980"/>
                </a:lnTo>
                <a:lnTo>
                  <a:pt x="85029" y="21249"/>
                </a:lnTo>
                <a:lnTo>
                  <a:pt x="85029" y="42498"/>
                </a:lnTo>
              </a:path>
            </a:pathLst>
          </a:custGeom>
          <a:ln w="18891">
            <a:solidFill>
              <a:srgbClr val="2E2582"/>
            </a:solidFill>
          </a:ln>
        </p:spPr>
        <p:txBody>
          <a:bodyPr wrap="square" lIns="0" tIns="0" rIns="0" bIns="0" rtlCol="0"/>
          <a:lstStyle/>
          <a:p>
            <a:endParaRPr/>
          </a:p>
        </p:txBody>
      </p:sp>
      <p:sp>
        <p:nvSpPr>
          <p:cNvPr id="17" name="object 17"/>
          <p:cNvSpPr/>
          <p:nvPr/>
        </p:nvSpPr>
        <p:spPr>
          <a:xfrm>
            <a:off x="7808879" y="1250203"/>
            <a:ext cx="42545" cy="42545"/>
          </a:xfrm>
          <a:custGeom>
            <a:avLst/>
            <a:gdLst/>
            <a:ahLst/>
            <a:cxnLst/>
            <a:rect l="l" t="t" r="r" b="b"/>
            <a:pathLst>
              <a:path w="42545" h="42544">
                <a:moveTo>
                  <a:pt x="0" y="21249"/>
                </a:moveTo>
                <a:lnTo>
                  <a:pt x="1671" y="29517"/>
                </a:lnTo>
                <a:lnTo>
                  <a:pt x="6228" y="36272"/>
                </a:lnTo>
                <a:lnTo>
                  <a:pt x="12985" y="40827"/>
                </a:lnTo>
                <a:lnTo>
                  <a:pt x="21257" y="42498"/>
                </a:lnTo>
                <a:lnTo>
                  <a:pt x="29529" y="40827"/>
                </a:lnTo>
                <a:lnTo>
                  <a:pt x="36286" y="36272"/>
                </a:lnTo>
                <a:lnTo>
                  <a:pt x="40843" y="29517"/>
                </a:lnTo>
                <a:lnTo>
                  <a:pt x="42514" y="21249"/>
                </a:lnTo>
                <a:lnTo>
                  <a:pt x="40843" y="12980"/>
                </a:lnTo>
                <a:lnTo>
                  <a:pt x="36286" y="6225"/>
                </a:lnTo>
                <a:lnTo>
                  <a:pt x="29529" y="1670"/>
                </a:lnTo>
                <a:lnTo>
                  <a:pt x="21257" y="0"/>
                </a:lnTo>
                <a:lnTo>
                  <a:pt x="12985" y="1670"/>
                </a:lnTo>
                <a:lnTo>
                  <a:pt x="6228" y="6225"/>
                </a:lnTo>
                <a:lnTo>
                  <a:pt x="1671" y="12980"/>
                </a:lnTo>
                <a:lnTo>
                  <a:pt x="0" y="21249"/>
                </a:lnTo>
                <a:close/>
              </a:path>
            </a:pathLst>
          </a:custGeom>
          <a:ln w="18894">
            <a:solidFill>
              <a:srgbClr val="2E2582"/>
            </a:solidFill>
          </a:ln>
        </p:spPr>
        <p:txBody>
          <a:bodyPr wrap="square" lIns="0" tIns="0" rIns="0" bIns="0" rtlCol="0"/>
          <a:lstStyle/>
          <a:p>
            <a:endParaRPr/>
          </a:p>
        </p:txBody>
      </p:sp>
      <p:sp>
        <p:nvSpPr>
          <p:cNvPr id="18" name="object 18"/>
          <p:cNvSpPr/>
          <p:nvPr/>
        </p:nvSpPr>
        <p:spPr>
          <a:xfrm>
            <a:off x="7936510" y="1218330"/>
            <a:ext cx="42545" cy="74930"/>
          </a:xfrm>
          <a:custGeom>
            <a:avLst/>
            <a:gdLst/>
            <a:ahLst/>
            <a:cxnLst/>
            <a:rect l="l" t="t" r="r" b="b"/>
            <a:pathLst>
              <a:path w="42545" h="74930">
                <a:moveTo>
                  <a:pt x="42514" y="1848"/>
                </a:moveTo>
                <a:lnTo>
                  <a:pt x="39113" y="637"/>
                </a:lnTo>
                <a:lnTo>
                  <a:pt x="35499" y="0"/>
                </a:lnTo>
                <a:lnTo>
                  <a:pt x="31886" y="0"/>
                </a:lnTo>
                <a:lnTo>
                  <a:pt x="19478" y="2506"/>
                </a:lnTo>
                <a:lnTo>
                  <a:pt x="9342" y="9338"/>
                </a:lnTo>
                <a:lnTo>
                  <a:pt x="2507" y="19470"/>
                </a:lnTo>
                <a:lnTo>
                  <a:pt x="0" y="31873"/>
                </a:lnTo>
                <a:lnTo>
                  <a:pt x="0" y="74371"/>
                </a:lnTo>
              </a:path>
            </a:pathLst>
          </a:custGeom>
          <a:ln w="18896">
            <a:solidFill>
              <a:srgbClr val="2E2582"/>
            </a:solidFill>
          </a:ln>
        </p:spPr>
        <p:txBody>
          <a:bodyPr wrap="square" lIns="0" tIns="0" rIns="0" bIns="0" rtlCol="0"/>
          <a:lstStyle/>
          <a:p>
            <a:endParaRPr/>
          </a:p>
        </p:txBody>
      </p:sp>
      <p:sp>
        <p:nvSpPr>
          <p:cNvPr id="19" name="object 19"/>
          <p:cNvSpPr/>
          <p:nvPr/>
        </p:nvSpPr>
        <p:spPr>
          <a:xfrm>
            <a:off x="10104501" y="808101"/>
            <a:ext cx="778510" cy="778510"/>
          </a:xfrm>
          <a:custGeom>
            <a:avLst/>
            <a:gdLst/>
            <a:ahLst/>
            <a:cxnLst/>
            <a:rect l="l" t="t" r="r" b="b"/>
            <a:pathLst>
              <a:path w="778509"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7" y="3030"/>
                </a:lnTo>
                <a:lnTo>
                  <a:pt x="484785" y="11880"/>
                </a:lnTo>
                <a:lnTo>
                  <a:pt x="529599" y="26184"/>
                </a:lnTo>
                <a:lnTo>
                  <a:pt x="571875" y="45578"/>
                </a:lnTo>
                <a:lnTo>
                  <a:pt x="611248" y="69697"/>
                </a:lnTo>
                <a:lnTo>
                  <a:pt x="647354" y="98177"/>
                </a:lnTo>
                <a:lnTo>
                  <a:pt x="679829" y="130652"/>
                </a:lnTo>
                <a:lnTo>
                  <a:pt x="708307" y="166759"/>
                </a:lnTo>
                <a:lnTo>
                  <a:pt x="732425" y="206132"/>
                </a:lnTo>
                <a:lnTo>
                  <a:pt x="751818" y="248407"/>
                </a:lnTo>
                <a:lnTo>
                  <a:pt x="766121" y="293220"/>
                </a:lnTo>
                <a:lnTo>
                  <a:pt x="774971" y="340206"/>
                </a:lnTo>
                <a:lnTo>
                  <a:pt x="778002" y="389000"/>
                </a:lnTo>
                <a:lnTo>
                  <a:pt x="774971" y="437795"/>
                </a:lnTo>
                <a:lnTo>
                  <a:pt x="766121" y="484781"/>
                </a:lnTo>
                <a:lnTo>
                  <a:pt x="751818" y="529594"/>
                </a:lnTo>
                <a:lnTo>
                  <a:pt x="732425" y="571869"/>
                </a:lnTo>
                <a:lnTo>
                  <a:pt x="708307" y="611242"/>
                </a:lnTo>
                <a:lnTo>
                  <a:pt x="679829" y="647349"/>
                </a:lnTo>
                <a:lnTo>
                  <a:pt x="647354" y="679824"/>
                </a:lnTo>
                <a:lnTo>
                  <a:pt x="611248" y="708304"/>
                </a:lnTo>
                <a:lnTo>
                  <a:pt x="571875" y="732423"/>
                </a:lnTo>
                <a:lnTo>
                  <a:pt x="529599" y="751817"/>
                </a:lnTo>
                <a:lnTo>
                  <a:pt x="484785" y="766121"/>
                </a:lnTo>
                <a:lnTo>
                  <a:pt x="437797"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20" name="object 20"/>
          <p:cNvSpPr/>
          <p:nvPr/>
        </p:nvSpPr>
        <p:spPr>
          <a:xfrm>
            <a:off x="10287499" y="1049514"/>
            <a:ext cx="135810" cy="135764"/>
          </a:xfrm>
          <a:prstGeom prst="rect">
            <a:avLst/>
          </a:prstGeom>
          <a:blipFill>
            <a:blip r:embed="rId7" cstate="print"/>
            <a:stretch>
              <a:fillRect/>
            </a:stretch>
          </a:blipFill>
        </p:spPr>
        <p:txBody>
          <a:bodyPr wrap="square" lIns="0" tIns="0" rIns="0" bIns="0" rtlCol="0"/>
          <a:lstStyle/>
          <a:p>
            <a:endParaRPr/>
          </a:p>
        </p:txBody>
      </p:sp>
      <p:sp>
        <p:nvSpPr>
          <p:cNvPr id="21" name="object 21"/>
          <p:cNvSpPr/>
          <p:nvPr/>
        </p:nvSpPr>
        <p:spPr>
          <a:xfrm>
            <a:off x="10281005" y="1197081"/>
            <a:ext cx="149225" cy="244475"/>
          </a:xfrm>
          <a:custGeom>
            <a:avLst/>
            <a:gdLst/>
            <a:ahLst/>
            <a:cxnLst/>
            <a:rect l="l" t="t" r="r" b="b"/>
            <a:pathLst>
              <a:path w="149225" h="244475">
                <a:moveTo>
                  <a:pt x="148802" y="74371"/>
                </a:moveTo>
                <a:lnTo>
                  <a:pt x="142955" y="45422"/>
                </a:lnTo>
                <a:lnTo>
                  <a:pt x="127010" y="21782"/>
                </a:lnTo>
                <a:lnTo>
                  <a:pt x="103361" y="5844"/>
                </a:lnTo>
                <a:lnTo>
                  <a:pt x="74401" y="0"/>
                </a:lnTo>
                <a:lnTo>
                  <a:pt x="45440" y="5844"/>
                </a:lnTo>
                <a:lnTo>
                  <a:pt x="21791" y="21782"/>
                </a:lnTo>
                <a:lnTo>
                  <a:pt x="5846" y="45422"/>
                </a:lnTo>
                <a:lnTo>
                  <a:pt x="0" y="74371"/>
                </a:lnTo>
                <a:lnTo>
                  <a:pt x="0" y="138119"/>
                </a:lnTo>
                <a:lnTo>
                  <a:pt x="33650" y="138119"/>
                </a:lnTo>
                <a:lnTo>
                  <a:pt x="42514" y="244364"/>
                </a:lnTo>
                <a:lnTo>
                  <a:pt x="106287" y="244364"/>
                </a:lnTo>
                <a:lnTo>
                  <a:pt x="115151" y="138119"/>
                </a:lnTo>
                <a:lnTo>
                  <a:pt x="148802" y="138119"/>
                </a:lnTo>
                <a:lnTo>
                  <a:pt x="148802" y="74371"/>
                </a:lnTo>
                <a:close/>
              </a:path>
            </a:pathLst>
          </a:custGeom>
          <a:ln w="18895">
            <a:solidFill>
              <a:srgbClr val="2E2582"/>
            </a:solidFill>
          </a:ln>
        </p:spPr>
        <p:txBody>
          <a:bodyPr wrap="square" lIns="0" tIns="0" rIns="0" bIns="0" rtlCol="0"/>
          <a:lstStyle/>
          <a:p>
            <a:endParaRPr/>
          </a:p>
        </p:txBody>
      </p:sp>
      <p:sp>
        <p:nvSpPr>
          <p:cNvPr id="22" name="object 22"/>
          <p:cNvSpPr/>
          <p:nvPr/>
        </p:nvSpPr>
        <p:spPr>
          <a:xfrm>
            <a:off x="10514838" y="952716"/>
            <a:ext cx="127635" cy="488950"/>
          </a:xfrm>
          <a:custGeom>
            <a:avLst/>
            <a:gdLst/>
            <a:ahLst/>
            <a:cxnLst/>
            <a:rect l="l" t="t" r="r" b="b"/>
            <a:pathLst>
              <a:path w="127634" h="488950">
                <a:moveTo>
                  <a:pt x="0" y="21249"/>
                </a:moveTo>
                <a:lnTo>
                  <a:pt x="1671" y="29517"/>
                </a:lnTo>
                <a:lnTo>
                  <a:pt x="6228" y="36272"/>
                </a:lnTo>
                <a:lnTo>
                  <a:pt x="12985" y="40827"/>
                </a:lnTo>
                <a:lnTo>
                  <a:pt x="21257" y="42498"/>
                </a:lnTo>
                <a:lnTo>
                  <a:pt x="29529" y="40827"/>
                </a:lnTo>
                <a:lnTo>
                  <a:pt x="36286" y="36272"/>
                </a:lnTo>
                <a:lnTo>
                  <a:pt x="40843" y="29517"/>
                </a:lnTo>
                <a:lnTo>
                  <a:pt x="42514" y="21249"/>
                </a:lnTo>
                <a:lnTo>
                  <a:pt x="42514" y="0"/>
                </a:lnTo>
                <a:lnTo>
                  <a:pt x="85029" y="0"/>
                </a:lnTo>
                <a:lnTo>
                  <a:pt x="101582" y="3338"/>
                </a:lnTo>
                <a:lnTo>
                  <a:pt x="115095" y="12443"/>
                </a:lnTo>
                <a:lnTo>
                  <a:pt x="124204" y="25952"/>
                </a:lnTo>
                <a:lnTo>
                  <a:pt x="127544" y="42498"/>
                </a:lnTo>
                <a:lnTo>
                  <a:pt x="127544" y="488728"/>
                </a:lnTo>
              </a:path>
            </a:pathLst>
          </a:custGeom>
          <a:ln w="18897">
            <a:solidFill>
              <a:srgbClr val="2E2582"/>
            </a:solidFill>
          </a:ln>
        </p:spPr>
        <p:txBody>
          <a:bodyPr wrap="square" lIns="0" tIns="0" rIns="0" bIns="0" rtlCol="0"/>
          <a:lstStyle/>
          <a:p>
            <a:endParaRPr/>
          </a:p>
        </p:txBody>
      </p:sp>
      <p:sp>
        <p:nvSpPr>
          <p:cNvPr id="23" name="object 23"/>
          <p:cNvSpPr/>
          <p:nvPr/>
        </p:nvSpPr>
        <p:spPr>
          <a:xfrm>
            <a:off x="10493594" y="1058955"/>
            <a:ext cx="85090" cy="106680"/>
          </a:xfrm>
          <a:custGeom>
            <a:avLst/>
            <a:gdLst/>
            <a:ahLst/>
            <a:cxnLst/>
            <a:rect l="l" t="t" r="r" b="b"/>
            <a:pathLst>
              <a:path w="85090" h="106680">
                <a:moveTo>
                  <a:pt x="0" y="0"/>
                </a:moveTo>
                <a:lnTo>
                  <a:pt x="85029" y="0"/>
                </a:lnTo>
                <a:lnTo>
                  <a:pt x="85029" y="106245"/>
                </a:lnTo>
                <a:lnTo>
                  <a:pt x="0" y="106245"/>
                </a:lnTo>
                <a:lnTo>
                  <a:pt x="0" y="0"/>
                </a:lnTo>
                <a:close/>
              </a:path>
            </a:pathLst>
          </a:custGeom>
          <a:ln w="18894">
            <a:solidFill>
              <a:srgbClr val="2E2582"/>
            </a:solidFill>
          </a:ln>
        </p:spPr>
        <p:txBody>
          <a:bodyPr wrap="square" lIns="0" tIns="0" rIns="0" bIns="0" rtlCol="0"/>
          <a:lstStyle/>
          <a:p>
            <a:endParaRPr/>
          </a:p>
        </p:txBody>
      </p:sp>
      <p:sp>
        <p:nvSpPr>
          <p:cNvPr id="24" name="object 24"/>
          <p:cNvSpPr/>
          <p:nvPr/>
        </p:nvSpPr>
        <p:spPr>
          <a:xfrm>
            <a:off x="10429812" y="1165207"/>
            <a:ext cx="106680" cy="149225"/>
          </a:xfrm>
          <a:custGeom>
            <a:avLst/>
            <a:gdLst/>
            <a:ahLst/>
            <a:cxnLst/>
            <a:rect l="l" t="t" r="r" b="b"/>
            <a:pathLst>
              <a:path w="106679" h="149225">
                <a:moveTo>
                  <a:pt x="106287" y="0"/>
                </a:moveTo>
                <a:lnTo>
                  <a:pt x="106287" y="42498"/>
                </a:lnTo>
                <a:lnTo>
                  <a:pt x="97933" y="83849"/>
                </a:lnTo>
                <a:lnTo>
                  <a:pt x="75153" y="117621"/>
                </a:lnTo>
                <a:lnTo>
                  <a:pt x="41367" y="140393"/>
                </a:lnTo>
                <a:lnTo>
                  <a:pt x="0" y="148743"/>
                </a:lnTo>
              </a:path>
            </a:pathLst>
          </a:custGeom>
          <a:ln w="18895">
            <a:solidFill>
              <a:srgbClr val="2E2582"/>
            </a:solidFill>
          </a:ln>
        </p:spPr>
        <p:txBody>
          <a:bodyPr wrap="square" lIns="0" tIns="0" rIns="0" bIns="0" rtlCol="0"/>
          <a:lstStyle/>
          <a:p>
            <a:endParaRPr/>
          </a:p>
        </p:txBody>
      </p:sp>
      <p:sp>
        <p:nvSpPr>
          <p:cNvPr id="25" name="object 25"/>
          <p:cNvSpPr/>
          <p:nvPr/>
        </p:nvSpPr>
        <p:spPr>
          <a:xfrm>
            <a:off x="4334636" y="1708785"/>
            <a:ext cx="2302510" cy="311785"/>
          </a:xfrm>
          <a:custGeom>
            <a:avLst/>
            <a:gdLst/>
            <a:ahLst/>
            <a:cxnLst/>
            <a:rect l="l" t="t" r="r" b="b"/>
            <a:pathLst>
              <a:path w="2302509" h="311785">
                <a:moveTo>
                  <a:pt x="0" y="0"/>
                </a:moveTo>
                <a:lnTo>
                  <a:pt x="2302001" y="0"/>
                </a:lnTo>
                <a:lnTo>
                  <a:pt x="2302001" y="311658"/>
                </a:lnTo>
                <a:lnTo>
                  <a:pt x="0" y="311658"/>
                </a:lnTo>
                <a:lnTo>
                  <a:pt x="0" y="0"/>
                </a:lnTo>
                <a:close/>
              </a:path>
            </a:pathLst>
          </a:custGeom>
          <a:ln w="12700">
            <a:solidFill>
              <a:srgbClr val="2C3540"/>
            </a:solidFill>
          </a:ln>
        </p:spPr>
        <p:txBody>
          <a:bodyPr wrap="square" lIns="0" tIns="0" rIns="0" bIns="0" rtlCol="0"/>
          <a:lstStyle/>
          <a:p>
            <a:endParaRPr/>
          </a:p>
        </p:txBody>
      </p:sp>
      <p:sp>
        <p:nvSpPr>
          <p:cNvPr id="26" name="object 26"/>
          <p:cNvSpPr/>
          <p:nvPr/>
        </p:nvSpPr>
        <p:spPr>
          <a:xfrm>
            <a:off x="6837806" y="1708785"/>
            <a:ext cx="2303145" cy="311785"/>
          </a:xfrm>
          <a:custGeom>
            <a:avLst/>
            <a:gdLst/>
            <a:ahLst/>
            <a:cxnLst/>
            <a:rect l="l" t="t" r="r" b="b"/>
            <a:pathLst>
              <a:path w="2303145" h="311785">
                <a:moveTo>
                  <a:pt x="0" y="0"/>
                </a:moveTo>
                <a:lnTo>
                  <a:pt x="2302764" y="0"/>
                </a:lnTo>
                <a:lnTo>
                  <a:pt x="2302764" y="311658"/>
                </a:lnTo>
                <a:lnTo>
                  <a:pt x="0" y="311658"/>
                </a:lnTo>
                <a:lnTo>
                  <a:pt x="0" y="0"/>
                </a:lnTo>
                <a:close/>
              </a:path>
            </a:pathLst>
          </a:custGeom>
          <a:ln w="12700">
            <a:solidFill>
              <a:srgbClr val="2C3540"/>
            </a:solidFill>
          </a:ln>
        </p:spPr>
        <p:txBody>
          <a:bodyPr wrap="square" lIns="0" tIns="0" rIns="0" bIns="0" rtlCol="0"/>
          <a:lstStyle/>
          <a:p>
            <a:endParaRPr/>
          </a:p>
        </p:txBody>
      </p:sp>
      <p:sp>
        <p:nvSpPr>
          <p:cNvPr id="27" name="object 27"/>
          <p:cNvSpPr/>
          <p:nvPr/>
        </p:nvSpPr>
        <p:spPr>
          <a:xfrm>
            <a:off x="9341739" y="1708785"/>
            <a:ext cx="2303145" cy="311785"/>
          </a:xfrm>
          <a:custGeom>
            <a:avLst/>
            <a:gdLst/>
            <a:ahLst/>
            <a:cxnLst/>
            <a:rect l="l" t="t" r="r" b="b"/>
            <a:pathLst>
              <a:path w="2303145" h="311785">
                <a:moveTo>
                  <a:pt x="0" y="0"/>
                </a:moveTo>
                <a:lnTo>
                  <a:pt x="2302764" y="0"/>
                </a:lnTo>
                <a:lnTo>
                  <a:pt x="2302764" y="311658"/>
                </a:lnTo>
                <a:lnTo>
                  <a:pt x="0" y="311658"/>
                </a:lnTo>
                <a:lnTo>
                  <a:pt x="0" y="0"/>
                </a:lnTo>
                <a:close/>
              </a:path>
            </a:pathLst>
          </a:custGeom>
          <a:ln w="12700">
            <a:solidFill>
              <a:srgbClr val="2C3540"/>
            </a:solidFill>
          </a:ln>
        </p:spPr>
        <p:txBody>
          <a:bodyPr wrap="square" lIns="0" tIns="0" rIns="0" bIns="0" rtlCol="0"/>
          <a:lstStyle/>
          <a:p>
            <a:endParaRPr/>
          </a:p>
        </p:txBody>
      </p:sp>
      <p:sp>
        <p:nvSpPr>
          <p:cNvPr id="28" name="object 28"/>
          <p:cNvSpPr/>
          <p:nvPr/>
        </p:nvSpPr>
        <p:spPr>
          <a:xfrm>
            <a:off x="4334636" y="2143125"/>
            <a:ext cx="2424430" cy="4295775"/>
          </a:xfrm>
          <a:custGeom>
            <a:avLst/>
            <a:gdLst/>
            <a:ahLst/>
            <a:cxnLst/>
            <a:rect l="l" t="t" r="r" b="b"/>
            <a:pathLst>
              <a:path w="2424429" h="4295775">
                <a:moveTo>
                  <a:pt x="0" y="0"/>
                </a:moveTo>
                <a:lnTo>
                  <a:pt x="2423922" y="0"/>
                </a:lnTo>
                <a:lnTo>
                  <a:pt x="2423922" y="4295394"/>
                </a:lnTo>
                <a:lnTo>
                  <a:pt x="0" y="4295394"/>
                </a:lnTo>
                <a:lnTo>
                  <a:pt x="0" y="0"/>
                </a:lnTo>
                <a:close/>
              </a:path>
            </a:pathLst>
          </a:custGeom>
          <a:ln w="15875">
            <a:solidFill>
              <a:srgbClr val="404A5A"/>
            </a:solidFill>
          </a:ln>
        </p:spPr>
        <p:txBody>
          <a:bodyPr wrap="square" lIns="0" tIns="0" rIns="0" bIns="0" rtlCol="0"/>
          <a:lstStyle/>
          <a:p>
            <a:endParaRPr/>
          </a:p>
        </p:txBody>
      </p:sp>
      <p:sp>
        <p:nvSpPr>
          <p:cNvPr id="29" name="object 29"/>
          <p:cNvSpPr/>
          <p:nvPr/>
        </p:nvSpPr>
        <p:spPr>
          <a:xfrm>
            <a:off x="6837806" y="2143125"/>
            <a:ext cx="2303145" cy="4167504"/>
          </a:xfrm>
          <a:custGeom>
            <a:avLst/>
            <a:gdLst/>
            <a:ahLst/>
            <a:cxnLst/>
            <a:rect l="l" t="t" r="r" b="b"/>
            <a:pathLst>
              <a:path w="2303145" h="4167504">
                <a:moveTo>
                  <a:pt x="0" y="0"/>
                </a:moveTo>
                <a:lnTo>
                  <a:pt x="2302764" y="0"/>
                </a:lnTo>
                <a:lnTo>
                  <a:pt x="2302764" y="4167378"/>
                </a:lnTo>
                <a:lnTo>
                  <a:pt x="0" y="4167378"/>
                </a:lnTo>
                <a:lnTo>
                  <a:pt x="0" y="0"/>
                </a:lnTo>
                <a:close/>
              </a:path>
            </a:pathLst>
          </a:custGeom>
          <a:ln w="15874">
            <a:solidFill>
              <a:srgbClr val="404A5A"/>
            </a:solidFill>
          </a:ln>
        </p:spPr>
        <p:txBody>
          <a:bodyPr wrap="square" lIns="0" tIns="0" rIns="0" bIns="0" rtlCol="0"/>
          <a:lstStyle/>
          <a:p>
            <a:endParaRPr/>
          </a:p>
        </p:txBody>
      </p:sp>
      <p:sp>
        <p:nvSpPr>
          <p:cNvPr id="30" name="object 30"/>
          <p:cNvSpPr/>
          <p:nvPr/>
        </p:nvSpPr>
        <p:spPr>
          <a:xfrm>
            <a:off x="9341739" y="2143125"/>
            <a:ext cx="2303145" cy="4177665"/>
          </a:xfrm>
          <a:custGeom>
            <a:avLst/>
            <a:gdLst/>
            <a:ahLst/>
            <a:cxnLst/>
            <a:rect l="l" t="t" r="r" b="b"/>
            <a:pathLst>
              <a:path w="2303145" h="4177665">
                <a:moveTo>
                  <a:pt x="0" y="0"/>
                </a:moveTo>
                <a:lnTo>
                  <a:pt x="2302764" y="0"/>
                </a:lnTo>
                <a:lnTo>
                  <a:pt x="2302764" y="4177284"/>
                </a:lnTo>
                <a:lnTo>
                  <a:pt x="0" y="4177284"/>
                </a:lnTo>
                <a:lnTo>
                  <a:pt x="0" y="0"/>
                </a:lnTo>
                <a:close/>
              </a:path>
            </a:pathLst>
          </a:custGeom>
          <a:ln w="15875">
            <a:solidFill>
              <a:srgbClr val="404A5A"/>
            </a:solidFill>
          </a:ln>
        </p:spPr>
        <p:txBody>
          <a:bodyPr wrap="square" lIns="0" tIns="0" rIns="0" bIns="0" rtlCol="0"/>
          <a:lstStyle/>
          <a:p>
            <a:endParaRPr/>
          </a:p>
        </p:txBody>
      </p:sp>
      <p:sp>
        <p:nvSpPr>
          <p:cNvPr id="31" name="object 31"/>
          <p:cNvSpPr/>
          <p:nvPr/>
        </p:nvSpPr>
        <p:spPr>
          <a:xfrm>
            <a:off x="0" y="6158229"/>
            <a:ext cx="12192000" cy="699770"/>
          </a:xfrm>
          <a:custGeom>
            <a:avLst/>
            <a:gdLst/>
            <a:ahLst/>
            <a:cxnLst/>
            <a:rect l="l" t="t" r="r" b="b"/>
            <a:pathLst>
              <a:path w="12192000" h="699770">
                <a:moveTo>
                  <a:pt x="0" y="699770"/>
                </a:moveTo>
                <a:lnTo>
                  <a:pt x="12192000" y="699770"/>
                </a:lnTo>
                <a:lnTo>
                  <a:pt x="12192000" y="0"/>
                </a:lnTo>
                <a:lnTo>
                  <a:pt x="0" y="0"/>
                </a:lnTo>
                <a:lnTo>
                  <a:pt x="0" y="699770"/>
                </a:lnTo>
                <a:close/>
              </a:path>
            </a:pathLst>
          </a:custGeom>
          <a:solidFill>
            <a:srgbClr val="B19FA3">
              <a:alpha val="85098"/>
            </a:srgbClr>
          </a:solidFill>
        </p:spPr>
        <p:txBody>
          <a:bodyPr wrap="square" lIns="0" tIns="0" rIns="0" bIns="0" rtlCol="0"/>
          <a:lstStyle/>
          <a:p>
            <a:endParaRPr/>
          </a:p>
        </p:txBody>
      </p:sp>
      <p:sp>
        <p:nvSpPr>
          <p:cNvPr id="32" name="object 32"/>
          <p:cNvSpPr/>
          <p:nvPr/>
        </p:nvSpPr>
        <p:spPr>
          <a:xfrm>
            <a:off x="0" y="3986529"/>
            <a:ext cx="4360545" cy="2171700"/>
          </a:xfrm>
          <a:custGeom>
            <a:avLst/>
            <a:gdLst/>
            <a:ahLst/>
            <a:cxnLst/>
            <a:rect l="l" t="t" r="r" b="b"/>
            <a:pathLst>
              <a:path w="4360545" h="2171700">
                <a:moveTo>
                  <a:pt x="0" y="2171700"/>
                </a:moveTo>
                <a:lnTo>
                  <a:pt x="4360062" y="2171700"/>
                </a:lnTo>
                <a:lnTo>
                  <a:pt x="4360062" y="0"/>
                </a:lnTo>
                <a:lnTo>
                  <a:pt x="0" y="0"/>
                </a:lnTo>
                <a:lnTo>
                  <a:pt x="0" y="2171700"/>
                </a:lnTo>
                <a:close/>
              </a:path>
            </a:pathLst>
          </a:custGeom>
          <a:solidFill>
            <a:srgbClr val="B19FA3">
              <a:alpha val="85098"/>
            </a:srgbClr>
          </a:solidFill>
        </p:spPr>
        <p:txBody>
          <a:bodyPr wrap="square" lIns="0" tIns="0" rIns="0" bIns="0" rtlCol="0"/>
          <a:lstStyle/>
          <a:p>
            <a:endParaRPr/>
          </a:p>
        </p:txBody>
      </p:sp>
      <p:sp>
        <p:nvSpPr>
          <p:cNvPr id="33" name="object 33"/>
          <p:cNvSpPr/>
          <p:nvPr/>
        </p:nvSpPr>
        <p:spPr>
          <a:xfrm>
            <a:off x="0" y="538480"/>
            <a:ext cx="12192000" cy="3448050"/>
          </a:xfrm>
          <a:custGeom>
            <a:avLst/>
            <a:gdLst/>
            <a:ahLst/>
            <a:cxnLst/>
            <a:rect l="l" t="t" r="r" b="b"/>
            <a:pathLst>
              <a:path w="12192000" h="3448050">
                <a:moveTo>
                  <a:pt x="0" y="3448050"/>
                </a:moveTo>
                <a:lnTo>
                  <a:pt x="12192000" y="3448050"/>
                </a:lnTo>
                <a:lnTo>
                  <a:pt x="12192000" y="0"/>
                </a:lnTo>
                <a:lnTo>
                  <a:pt x="0" y="0"/>
                </a:lnTo>
                <a:lnTo>
                  <a:pt x="0" y="3448050"/>
                </a:lnTo>
                <a:close/>
              </a:path>
            </a:pathLst>
          </a:custGeom>
          <a:solidFill>
            <a:srgbClr val="B19FA3">
              <a:alpha val="85098"/>
            </a:srgbClr>
          </a:solidFill>
        </p:spPr>
        <p:txBody>
          <a:bodyPr wrap="square" lIns="0" tIns="0" rIns="0" bIns="0" rtlCol="0"/>
          <a:lstStyle/>
          <a:p>
            <a:endParaRPr/>
          </a:p>
        </p:txBody>
      </p:sp>
      <p:sp>
        <p:nvSpPr>
          <p:cNvPr id="34" name="object 34"/>
          <p:cNvSpPr/>
          <p:nvPr/>
        </p:nvSpPr>
        <p:spPr>
          <a:xfrm>
            <a:off x="6610337" y="3986123"/>
            <a:ext cx="5582285" cy="2172335"/>
          </a:xfrm>
          <a:custGeom>
            <a:avLst/>
            <a:gdLst/>
            <a:ahLst/>
            <a:cxnLst/>
            <a:rect l="l" t="t" r="r" b="b"/>
            <a:pathLst>
              <a:path w="5582284" h="2172335">
                <a:moveTo>
                  <a:pt x="5581662" y="0"/>
                </a:moveTo>
                <a:lnTo>
                  <a:pt x="0" y="0"/>
                </a:lnTo>
                <a:lnTo>
                  <a:pt x="0" y="2171763"/>
                </a:lnTo>
                <a:lnTo>
                  <a:pt x="5581662" y="2171763"/>
                </a:lnTo>
                <a:lnTo>
                  <a:pt x="5581662" y="0"/>
                </a:lnTo>
                <a:close/>
              </a:path>
            </a:pathLst>
          </a:custGeom>
          <a:solidFill>
            <a:srgbClr val="B19FA3">
              <a:alpha val="85098"/>
            </a:srgbClr>
          </a:solidFill>
        </p:spPr>
        <p:txBody>
          <a:bodyPr wrap="square" lIns="0" tIns="0" rIns="0" bIns="0" rtlCol="0"/>
          <a:lstStyle/>
          <a:p>
            <a:endParaRPr/>
          </a:p>
        </p:txBody>
      </p:sp>
      <p:sp>
        <p:nvSpPr>
          <p:cNvPr id="35" name="object 35"/>
          <p:cNvSpPr/>
          <p:nvPr/>
        </p:nvSpPr>
        <p:spPr>
          <a:xfrm>
            <a:off x="5035305" y="2265974"/>
            <a:ext cx="1958339" cy="1543685"/>
          </a:xfrm>
          <a:custGeom>
            <a:avLst/>
            <a:gdLst/>
            <a:ahLst/>
            <a:cxnLst/>
            <a:rect l="l" t="t" r="r" b="b"/>
            <a:pathLst>
              <a:path w="1958340" h="1543685">
                <a:moveTo>
                  <a:pt x="0" y="1543291"/>
                </a:moveTo>
                <a:lnTo>
                  <a:pt x="13690" y="1496113"/>
                </a:lnTo>
                <a:lnTo>
                  <a:pt x="28412" y="1449445"/>
                </a:lnTo>
                <a:lnTo>
                  <a:pt x="44149" y="1403295"/>
                </a:lnTo>
                <a:lnTo>
                  <a:pt x="60888" y="1357677"/>
                </a:lnTo>
                <a:lnTo>
                  <a:pt x="78614" y="1312602"/>
                </a:lnTo>
                <a:lnTo>
                  <a:pt x="97313" y="1268080"/>
                </a:lnTo>
                <a:lnTo>
                  <a:pt x="116972" y="1224124"/>
                </a:lnTo>
                <a:lnTo>
                  <a:pt x="137575" y="1180744"/>
                </a:lnTo>
                <a:lnTo>
                  <a:pt x="159109" y="1137952"/>
                </a:lnTo>
                <a:lnTo>
                  <a:pt x="181558" y="1095760"/>
                </a:lnTo>
                <a:lnTo>
                  <a:pt x="204910" y="1054179"/>
                </a:lnTo>
                <a:lnTo>
                  <a:pt x="229149" y="1013220"/>
                </a:lnTo>
                <a:lnTo>
                  <a:pt x="254262" y="972895"/>
                </a:lnTo>
                <a:lnTo>
                  <a:pt x="280234" y="933214"/>
                </a:lnTo>
                <a:lnTo>
                  <a:pt x="307051" y="894191"/>
                </a:lnTo>
                <a:lnTo>
                  <a:pt x="334698" y="855835"/>
                </a:lnTo>
                <a:lnTo>
                  <a:pt x="363162" y="818158"/>
                </a:lnTo>
                <a:lnTo>
                  <a:pt x="392428" y="781172"/>
                </a:lnTo>
                <a:lnTo>
                  <a:pt x="422482" y="744887"/>
                </a:lnTo>
                <a:lnTo>
                  <a:pt x="453309" y="709317"/>
                </a:lnTo>
                <a:lnTo>
                  <a:pt x="484896" y="674471"/>
                </a:lnTo>
                <a:lnTo>
                  <a:pt x="517227" y="640361"/>
                </a:lnTo>
                <a:lnTo>
                  <a:pt x="550290" y="606999"/>
                </a:lnTo>
                <a:lnTo>
                  <a:pt x="584069" y="574396"/>
                </a:lnTo>
                <a:lnTo>
                  <a:pt x="618551" y="542563"/>
                </a:lnTo>
                <a:lnTo>
                  <a:pt x="653720" y="511512"/>
                </a:lnTo>
                <a:lnTo>
                  <a:pt x="689564" y="481254"/>
                </a:lnTo>
                <a:lnTo>
                  <a:pt x="726066" y="451800"/>
                </a:lnTo>
                <a:lnTo>
                  <a:pt x="763215" y="423163"/>
                </a:lnTo>
                <a:lnTo>
                  <a:pt x="800994" y="395353"/>
                </a:lnTo>
                <a:lnTo>
                  <a:pt x="839390" y="368381"/>
                </a:lnTo>
                <a:lnTo>
                  <a:pt x="878388" y="342260"/>
                </a:lnTo>
                <a:lnTo>
                  <a:pt x="917975" y="317000"/>
                </a:lnTo>
                <a:lnTo>
                  <a:pt x="958136" y="292613"/>
                </a:lnTo>
                <a:lnTo>
                  <a:pt x="998856" y="269111"/>
                </a:lnTo>
                <a:lnTo>
                  <a:pt x="1040122" y="246504"/>
                </a:lnTo>
                <a:lnTo>
                  <a:pt x="1081919" y="224804"/>
                </a:lnTo>
                <a:lnTo>
                  <a:pt x="1124233" y="204022"/>
                </a:lnTo>
                <a:lnTo>
                  <a:pt x="1167050" y="184171"/>
                </a:lnTo>
                <a:lnTo>
                  <a:pt x="1210355" y="165260"/>
                </a:lnTo>
                <a:lnTo>
                  <a:pt x="1254135" y="147303"/>
                </a:lnTo>
                <a:lnTo>
                  <a:pt x="1298374" y="130309"/>
                </a:lnTo>
                <a:lnTo>
                  <a:pt x="1343059" y="114291"/>
                </a:lnTo>
                <a:lnTo>
                  <a:pt x="1388176" y="99259"/>
                </a:lnTo>
                <a:lnTo>
                  <a:pt x="1433710" y="85226"/>
                </a:lnTo>
                <a:lnTo>
                  <a:pt x="1479646" y="72202"/>
                </a:lnTo>
                <a:lnTo>
                  <a:pt x="1525971" y="60199"/>
                </a:lnTo>
                <a:lnTo>
                  <a:pt x="1572671" y="49229"/>
                </a:lnTo>
                <a:lnTo>
                  <a:pt x="1619731" y="39303"/>
                </a:lnTo>
                <a:lnTo>
                  <a:pt x="1667136" y="30431"/>
                </a:lnTo>
                <a:lnTo>
                  <a:pt x="1714873" y="22626"/>
                </a:lnTo>
                <a:lnTo>
                  <a:pt x="1762928" y="15900"/>
                </a:lnTo>
                <a:lnTo>
                  <a:pt x="1811286" y="10262"/>
                </a:lnTo>
                <a:lnTo>
                  <a:pt x="1859932" y="5725"/>
                </a:lnTo>
                <a:lnTo>
                  <a:pt x="1908853" y="2301"/>
                </a:lnTo>
                <a:lnTo>
                  <a:pt x="1958035" y="0"/>
                </a:lnTo>
              </a:path>
            </a:pathLst>
          </a:custGeom>
          <a:ln w="28575">
            <a:solidFill>
              <a:srgbClr val="FFFFFF"/>
            </a:solidFill>
          </a:ln>
        </p:spPr>
        <p:txBody>
          <a:bodyPr wrap="square" lIns="0" tIns="0" rIns="0" bIns="0" rtlCol="0"/>
          <a:lstStyle/>
          <a:p>
            <a:endParaRPr/>
          </a:p>
        </p:txBody>
      </p:sp>
      <p:sp>
        <p:nvSpPr>
          <p:cNvPr id="36" name="object 36"/>
          <p:cNvSpPr/>
          <p:nvPr/>
        </p:nvSpPr>
        <p:spPr>
          <a:xfrm>
            <a:off x="5015485" y="3745753"/>
            <a:ext cx="69215" cy="64769"/>
          </a:xfrm>
          <a:custGeom>
            <a:avLst/>
            <a:gdLst/>
            <a:ahLst/>
            <a:cxnLst/>
            <a:rect l="l" t="t" r="r" b="b"/>
            <a:pathLst>
              <a:path w="69214" h="64770">
                <a:moveTo>
                  <a:pt x="68961" y="18656"/>
                </a:moveTo>
                <a:lnTo>
                  <a:pt x="19558" y="64490"/>
                </a:lnTo>
                <a:lnTo>
                  <a:pt x="0" y="0"/>
                </a:lnTo>
              </a:path>
            </a:pathLst>
          </a:custGeom>
          <a:ln w="28575">
            <a:solidFill>
              <a:srgbClr val="FFFFFF"/>
            </a:solidFill>
          </a:ln>
        </p:spPr>
        <p:txBody>
          <a:bodyPr wrap="square" lIns="0" tIns="0" rIns="0" bIns="0" rtlCol="0"/>
          <a:lstStyle/>
          <a:p>
            <a:endParaRPr/>
          </a:p>
        </p:txBody>
      </p:sp>
      <p:sp>
        <p:nvSpPr>
          <p:cNvPr id="37" name="object 37"/>
          <p:cNvSpPr/>
          <p:nvPr/>
        </p:nvSpPr>
        <p:spPr>
          <a:xfrm>
            <a:off x="6931914" y="1994916"/>
            <a:ext cx="4741913" cy="4133849"/>
          </a:xfrm>
          <a:prstGeom prst="rect">
            <a:avLst/>
          </a:prstGeom>
          <a:blipFill>
            <a:blip r:embed="rId8" cstate="print"/>
            <a:stretch>
              <a:fillRect/>
            </a:stretch>
          </a:blipFill>
        </p:spPr>
        <p:txBody>
          <a:bodyPr wrap="square" lIns="0" tIns="0" rIns="0" bIns="0" rtlCol="0"/>
          <a:lstStyle/>
          <a:p>
            <a:endParaRPr/>
          </a:p>
        </p:txBody>
      </p:sp>
      <p:sp>
        <p:nvSpPr>
          <p:cNvPr id="38" name="object 38"/>
          <p:cNvSpPr/>
          <p:nvPr/>
        </p:nvSpPr>
        <p:spPr>
          <a:xfrm>
            <a:off x="6957059" y="2020061"/>
            <a:ext cx="4638675" cy="4030345"/>
          </a:xfrm>
          <a:custGeom>
            <a:avLst/>
            <a:gdLst/>
            <a:ahLst/>
            <a:cxnLst/>
            <a:rect l="l" t="t" r="r" b="b"/>
            <a:pathLst>
              <a:path w="4638675" h="4030345">
                <a:moveTo>
                  <a:pt x="0" y="0"/>
                </a:moveTo>
                <a:lnTo>
                  <a:pt x="4638294" y="0"/>
                </a:lnTo>
                <a:lnTo>
                  <a:pt x="4638294" y="4030217"/>
                </a:lnTo>
                <a:lnTo>
                  <a:pt x="0" y="4030217"/>
                </a:lnTo>
                <a:lnTo>
                  <a:pt x="0" y="0"/>
                </a:lnTo>
                <a:close/>
              </a:path>
            </a:pathLst>
          </a:custGeom>
          <a:solidFill>
            <a:srgbClr val="FFFFFF"/>
          </a:solidFill>
        </p:spPr>
        <p:txBody>
          <a:bodyPr wrap="square" lIns="0" tIns="0" rIns="0" bIns="0" rtlCol="0"/>
          <a:lstStyle/>
          <a:p>
            <a:endParaRPr/>
          </a:p>
        </p:txBody>
      </p:sp>
      <p:sp>
        <p:nvSpPr>
          <p:cNvPr id="39" name="object 39"/>
          <p:cNvSpPr txBox="1"/>
          <p:nvPr/>
        </p:nvSpPr>
        <p:spPr>
          <a:xfrm>
            <a:off x="353261" y="205771"/>
            <a:ext cx="3328035" cy="177800"/>
          </a:xfrm>
          <a:prstGeom prst="rect">
            <a:avLst/>
          </a:prstGeom>
        </p:spPr>
        <p:txBody>
          <a:bodyPr vert="horz" wrap="square" lIns="0" tIns="12700" rIns="0" bIns="0" rtlCol="0">
            <a:spAutoFit/>
          </a:bodyPr>
          <a:lstStyle/>
          <a:p>
            <a:pPr marL="12700">
              <a:lnSpc>
                <a:spcPct val="100000"/>
              </a:lnSpc>
              <a:spcBef>
                <a:spcPts val="100"/>
              </a:spcBef>
            </a:pPr>
            <a:r>
              <a:rPr sz="1000" spc="-95" dirty="0">
                <a:solidFill>
                  <a:srgbClr val="7F7F7F"/>
                </a:solidFill>
                <a:latin typeface="Arial Black"/>
                <a:cs typeface="Arial Black"/>
              </a:rPr>
              <a:t>3.</a:t>
            </a:r>
            <a:r>
              <a:rPr sz="1000" spc="-95" dirty="0">
                <a:solidFill>
                  <a:srgbClr val="3F4B59"/>
                </a:solidFill>
                <a:latin typeface="Arial Black"/>
                <a:cs typeface="Arial Black"/>
              </a:rPr>
              <a:t>Resultados: mudanças </a:t>
            </a:r>
            <a:r>
              <a:rPr sz="1000" spc="-60" dirty="0">
                <a:solidFill>
                  <a:srgbClr val="3F4B59"/>
                </a:solidFill>
                <a:latin typeface="Arial Black"/>
                <a:cs typeface="Arial Black"/>
              </a:rPr>
              <a:t>no </a:t>
            </a:r>
            <a:r>
              <a:rPr sz="1000" spc="-85" dirty="0">
                <a:solidFill>
                  <a:srgbClr val="3F4B59"/>
                </a:solidFill>
                <a:latin typeface="Arial Black"/>
                <a:cs typeface="Arial Black"/>
              </a:rPr>
              <a:t>conteúdo </a:t>
            </a:r>
            <a:r>
              <a:rPr sz="1000" spc="-105" dirty="0">
                <a:solidFill>
                  <a:srgbClr val="3F4B59"/>
                </a:solidFill>
                <a:latin typeface="Arial Black"/>
                <a:cs typeface="Arial Black"/>
              </a:rPr>
              <a:t>e</a:t>
            </a:r>
            <a:r>
              <a:rPr sz="1000" spc="10" dirty="0">
                <a:solidFill>
                  <a:srgbClr val="3F4B59"/>
                </a:solidFill>
                <a:latin typeface="Arial Black"/>
                <a:cs typeface="Arial Black"/>
              </a:rPr>
              <a:t> </a:t>
            </a:r>
            <a:r>
              <a:rPr sz="1000" spc="-90" dirty="0">
                <a:solidFill>
                  <a:srgbClr val="3F4B59"/>
                </a:solidFill>
                <a:latin typeface="Arial Black"/>
                <a:cs typeface="Arial Black"/>
              </a:rPr>
              <a:t>implementação</a:t>
            </a:r>
            <a:endParaRPr sz="1000">
              <a:latin typeface="Arial Black"/>
              <a:cs typeface="Arial Black"/>
            </a:endParaRPr>
          </a:p>
        </p:txBody>
      </p:sp>
      <p:sp>
        <p:nvSpPr>
          <p:cNvPr id="40" name="object 40"/>
          <p:cNvSpPr txBox="1">
            <a:spLocks noGrp="1"/>
          </p:cNvSpPr>
          <p:nvPr>
            <p:ph type="title"/>
          </p:nvPr>
        </p:nvSpPr>
        <p:spPr>
          <a:xfrm>
            <a:off x="525462" y="892780"/>
            <a:ext cx="2352675" cy="1966564"/>
          </a:xfrm>
          <a:prstGeom prst="rect">
            <a:avLst/>
          </a:prstGeom>
        </p:spPr>
        <p:txBody>
          <a:bodyPr vert="horz" wrap="square" lIns="0" tIns="12700" rIns="0" bIns="0" rtlCol="0">
            <a:spAutoFit/>
          </a:bodyPr>
          <a:lstStyle/>
          <a:p>
            <a:pPr marL="12700" marR="5080">
              <a:lnSpc>
                <a:spcPct val="106700"/>
              </a:lnSpc>
              <a:spcBef>
                <a:spcPts val="100"/>
              </a:spcBef>
            </a:pPr>
            <a:r>
              <a:rPr lang="pt-BR" sz="3000" spc="-160" dirty="0"/>
              <a:t>O que as pesquisas IPS medem?</a:t>
            </a:r>
            <a:endParaRPr sz="3000" dirty="0"/>
          </a:p>
        </p:txBody>
      </p:sp>
      <p:sp>
        <p:nvSpPr>
          <p:cNvPr id="41" name="object 41"/>
          <p:cNvSpPr txBox="1"/>
          <p:nvPr/>
        </p:nvSpPr>
        <p:spPr>
          <a:xfrm>
            <a:off x="7259667" y="1614516"/>
            <a:ext cx="1322705" cy="254000"/>
          </a:xfrm>
          <a:prstGeom prst="rect">
            <a:avLst/>
          </a:prstGeom>
        </p:spPr>
        <p:txBody>
          <a:bodyPr vert="horz" wrap="square" lIns="0" tIns="12700" rIns="0" bIns="0" rtlCol="0">
            <a:spAutoFit/>
          </a:bodyPr>
          <a:lstStyle/>
          <a:p>
            <a:pPr marL="12700">
              <a:lnSpc>
                <a:spcPct val="100000"/>
              </a:lnSpc>
              <a:spcBef>
                <a:spcPts val="100"/>
              </a:spcBef>
            </a:pPr>
            <a:r>
              <a:rPr sz="1500" spc="-120" dirty="0">
                <a:solidFill>
                  <a:srgbClr val="FFFFFF"/>
                </a:solidFill>
                <a:latin typeface="Arial Black"/>
                <a:cs typeface="Arial Black"/>
              </a:rPr>
              <a:t>Provedores</a:t>
            </a:r>
            <a:r>
              <a:rPr sz="1500" spc="-185" dirty="0">
                <a:solidFill>
                  <a:srgbClr val="FFFFFF"/>
                </a:solidFill>
                <a:latin typeface="Arial Black"/>
                <a:cs typeface="Arial Black"/>
              </a:rPr>
              <a:t> </a:t>
            </a:r>
            <a:r>
              <a:rPr sz="1500" spc="-120" dirty="0">
                <a:solidFill>
                  <a:srgbClr val="FFFFFF"/>
                </a:solidFill>
                <a:latin typeface="Arial Black"/>
                <a:cs typeface="Arial Black"/>
              </a:rPr>
              <a:t>de</a:t>
            </a:r>
            <a:endParaRPr sz="1500">
              <a:latin typeface="Arial Black"/>
              <a:cs typeface="Arial Black"/>
            </a:endParaRPr>
          </a:p>
        </p:txBody>
      </p:sp>
      <p:sp>
        <p:nvSpPr>
          <p:cNvPr id="42" name="object 42"/>
          <p:cNvSpPr txBox="1"/>
          <p:nvPr/>
        </p:nvSpPr>
        <p:spPr>
          <a:xfrm>
            <a:off x="4879229" y="1736436"/>
            <a:ext cx="1731108" cy="243656"/>
          </a:xfrm>
          <a:prstGeom prst="rect">
            <a:avLst/>
          </a:prstGeom>
        </p:spPr>
        <p:txBody>
          <a:bodyPr vert="horz" wrap="square" lIns="0" tIns="12700" rIns="0" bIns="0" rtlCol="0">
            <a:spAutoFit/>
          </a:bodyPr>
          <a:lstStyle/>
          <a:p>
            <a:pPr marL="12700">
              <a:lnSpc>
                <a:spcPct val="100000"/>
              </a:lnSpc>
              <a:spcBef>
                <a:spcPts val="100"/>
              </a:spcBef>
            </a:pPr>
            <a:r>
              <a:rPr lang="en-US" sz="1500" spc="-150" dirty="0" err="1">
                <a:solidFill>
                  <a:srgbClr val="FFFFFF"/>
                </a:solidFill>
                <a:latin typeface="Arial Black"/>
                <a:cs typeface="Arial Black"/>
              </a:rPr>
              <a:t>Unidades</a:t>
            </a:r>
            <a:r>
              <a:rPr lang="en-US" sz="1500" spc="-150" dirty="0">
                <a:solidFill>
                  <a:srgbClr val="FFFFFF"/>
                </a:solidFill>
                <a:latin typeface="Arial Black"/>
                <a:cs typeface="Arial Black"/>
              </a:rPr>
              <a:t> </a:t>
            </a:r>
            <a:r>
              <a:rPr lang="en-US" sz="1500" spc="-150" dirty="0" err="1">
                <a:solidFill>
                  <a:srgbClr val="FFFFFF"/>
                </a:solidFill>
                <a:latin typeface="Arial Black"/>
                <a:cs typeface="Arial Black"/>
              </a:rPr>
              <a:t>sanitárias</a:t>
            </a:r>
            <a:endParaRPr sz="1500" dirty="0">
              <a:latin typeface="Arial Black"/>
              <a:cs typeface="Arial Black"/>
            </a:endParaRPr>
          </a:p>
        </p:txBody>
      </p:sp>
      <p:sp>
        <p:nvSpPr>
          <p:cNvPr id="43" name="object 43"/>
          <p:cNvSpPr txBox="1"/>
          <p:nvPr/>
        </p:nvSpPr>
        <p:spPr>
          <a:xfrm>
            <a:off x="10034030" y="1736436"/>
            <a:ext cx="882650" cy="243656"/>
          </a:xfrm>
          <a:prstGeom prst="rect">
            <a:avLst/>
          </a:prstGeom>
        </p:spPr>
        <p:txBody>
          <a:bodyPr vert="horz" wrap="square" lIns="0" tIns="12700" rIns="0" bIns="0" rtlCol="0">
            <a:spAutoFit/>
          </a:bodyPr>
          <a:lstStyle/>
          <a:p>
            <a:pPr marL="12700">
              <a:lnSpc>
                <a:spcPct val="100000"/>
              </a:lnSpc>
              <a:spcBef>
                <a:spcPts val="100"/>
              </a:spcBef>
            </a:pPr>
            <a:r>
              <a:rPr lang="en-US" sz="1500" spc="-150" dirty="0" err="1">
                <a:solidFill>
                  <a:srgbClr val="FFFFFF"/>
                </a:solidFill>
                <a:latin typeface="Arial Black"/>
                <a:cs typeface="Arial Black"/>
              </a:rPr>
              <a:t>P</a:t>
            </a:r>
            <a:r>
              <a:rPr sz="1500" spc="-150" dirty="0" err="1">
                <a:solidFill>
                  <a:srgbClr val="FFFFFF"/>
                </a:solidFill>
                <a:latin typeface="Arial Black"/>
                <a:cs typeface="Arial Black"/>
              </a:rPr>
              <a:t>acientes</a:t>
            </a:r>
            <a:endParaRPr sz="1500" dirty="0">
              <a:latin typeface="Arial Black"/>
              <a:cs typeface="Arial Black"/>
            </a:endParaRPr>
          </a:p>
        </p:txBody>
      </p:sp>
      <p:sp>
        <p:nvSpPr>
          <p:cNvPr id="44" name="object 44"/>
          <p:cNvSpPr txBox="1"/>
          <p:nvPr/>
        </p:nvSpPr>
        <p:spPr>
          <a:xfrm>
            <a:off x="6929198" y="2280711"/>
            <a:ext cx="120650" cy="432434"/>
          </a:xfrm>
          <a:prstGeom prst="rect">
            <a:avLst/>
          </a:prstGeom>
        </p:spPr>
        <p:txBody>
          <a:bodyPr vert="horz" wrap="square" lIns="0" tIns="12700" rIns="0" bIns="0" rtlCol="0">
            <a:spAutoFit/>
          </a:bodyPr>
          <a:lstStyle/>
          <a:p>
            <a:pPr>
              <a:lnSpc>
                <a:spcPct val="100000"/>
              </a:lnSpc>
              <a:spcBef>
                <a:spcPts val="100"/>
              </a:spcBef>
            </a:pPr>
            <a:r>
              <a:rPr sz="850" dirty="0">
                <a:solidFill>
                  <a:srgbClr val="3F4B59"/>
                </a:solidFill>
                <a:latin typeface="Arial"/>
                <a:cs typeface="Arial"/>
              </a:rPr>
              <a:t>→</a:t>
            </a:r>
            <a:endParaRPr sz="850">
              <a:latin typeface="Arial"/>
              <a:cs typeface="Arial"/>
            </a:endParaRPr>
          </a:p>
          <a:p>
            <a:pPr>
              <a:lnSpc>
                <a:spcPct val="100000"/>
              </a:lnSpc>
              <a:spcBef>
                <a:spcPts val="1160"/>
              </a:spcBef>
            </a:pPr>
            <a:r>
              <a:rPr sz="850" dirty="0">
                <a:solidFill>
                  <a:srgbClr val="3F4B59"/>
                </a:solidFill>
                <a:latin typeface="Arial"/>
                <a:cs typeface="Arial"/>
              </a:rPr>
              <a:t>→</a:t>
            </a:r>
            <a:endParaRPr sz="850">
              <a:latin typeface="Arial"/>
              <a:cs typeface="Arial"/>
            </a:endParaRPr>
          </a:p>
        </p:txBody>
      </p:sp>
      <p:sp>
        <p:nvSpPr>
          <p:cNvPr id="45" name="object 45"/>
          <p:cNvSpPr txBox="1"/>
          <p:nvPr/>
        </p:nvSpPr>
        <p:spPr>
          <a:xfrm>
            <a:off x="1218787" y="3015188"/>
            <a:ext cx="1707514"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E7EAE5"/>
                </a:solidFill>
                <a:latin typeface="Arial"/>
                <a:cs typeface="Arial"/>
              </a:rPr>
              <a:t>FUNDAMENTOS</a:t>
            </a:r>
            <a:endParaRPr sz="1700">
              <a:latin typeface="Arial"/>
              <a:cs typeface="Arial"/>
            </a:endParaRPr>
          </a:p>
        </p:txBody>
      </p:sp>
      <p:sp>
        <p:nvSpPr>
          <p:cNvPr id="46" name="object 46"/>
          <p:cNvSpPr txBox="1"/>
          <p:nvPr/>
        </p:nvSpPr>
        <p:spPr>
          <a:xfrm>
            <a:off x="4412615" y="2214980"/>
            <a:ext cx="2286000" cy="1729739"/>
          </a:xfrm>
          <a:prstGeom prst="rect">
            <a:avLst/>
          </a:prstGeom>
        </p:spPr>
        <p:txBody>
          <a:bodyPr vert="horz" wrap="square" lIns="0" tIns="12700" rIns="0" bIns="0" rtlCol="0">
            <a:spAutoFit/>
          </a:bodyPr>
          <a:lstStyle/>
          <a:p>
            <a:pPr marL="147955" marR="153670" indent="-135890">
              <a:lnSpc>
                <a:spcPct val="134400"/>
              </a:lnSpc>
              <a:spcBef>
                <a:spcPts val="100"/>
              </a:spcBef>
            </a:pPr>
            <a:r>
              <a:rPr sz="750" dirty="0">
                <a:solidFill>
                  <a:srgbClr val="3F4B59"/>
                </a:solidFill>
                <a:latin typeface="Arial"/>
                <a:cs typeface="Arial"/>
              </a:rPr>
              <a:t>→ </a:t>
            </a:r>
            <a:r>
              <a:rPr sz="900" spc="-65" dirty="0">
                <a:solidFill>
                  <a:srgbClr val="1F1F1F"/>
                </a:solidFill>
                <a:latin typeface="Arial Black"/>
                <a:cs typeface="Arial Black"/>
              </a:rPr>
              <a:t>Disponibilidade </a:t>
            </a:r>
            <a:r>
              <a:rPr sz="900" spc="-95" dirty="0">
                <a:solidFill>
                  <a:srgbClr val="1F1F1F"/>
                </a:solidFill>
                <a:latin typeface="Arial Black"/>
                <a:cs typeface="Arial Black"/>
              </a:rPr>
              <a:t>e </a:t>
            </a:r>
            <a:r>
              <a:rPr sz="900" spc="-70" dirty="0">
                <a:solidFill>
                  <a:srgbClr val="1F1F1F"/>
                </a:solidFill>
                <a:latin typeface="Arial Black"/>
                <a:cs typeface="Arial Black"/>
              </a:rPr>
              <a:t>conformidade </a:t>
            </a:r>
            <a:r>
              <a:rPr sz="900" spc="-95" dirty="0">
                <a:solidFill>
                  <a:srgbClr val="1F1F1F"/>
                </a:solidFill>
                <a:latin typeface="Arial Black"/>
                <a:cs typeface="Arial Black"/>
              </a:rPr>
              <a:t>com  </a:t>
            </a:r>
            <a:r>
              <a:rPr sz="900" spc="-70" dirty="0">
                <a:solidFill>
                  <a:srgbClr val="1F1F1F"/>
                </a:solidFill>
                <a:latin typeface="Arial Black"/>
                <a:cs typeface="Arial Black"/>
              </a:rPr>
              <a:t>diretrizes </a:t>
            </a:r>
            <a:r>
              <a:rPr sz="900" spc="-95" dirty="0">
                <a:solidFill>
                  <a:srgbClr val="1F1F1F"/>
                </a:solidFill>
                <a:latin typeface="Arial Black"/>
                <a:cs typeface="Arial Black"/>
              </a:rPr>
              <a:t>e</a:t>
            </a:r>
            <a:r>
              <a:rPr sz="900" spc="-75" dirty="0">
                <a:solidFill>
                  <a:srgbClr val="1F1F1F"/>
                </a:solidFill>
                <a:latin typeface="Arial Black"/>
                <a:cs typeface="Arial Black"/>
              </a:rPr>
              <a:t> protocolos</a:t>
            </a:r>
            <a:endParaRPr sz="900" dirty="0">
              <a:latin typeface="Arial Black"/>
              <a:cs typeface="Arial Black"/>
            </a:endParaRPr>
          </a:p>
          <a:p>
            <a:pPr marL="147955" marR="5080" indent="-135890">
              <a:lnSpc>
                <a:spcPct val="127299"/>
              </a:lnSpc>
              <a:spcBef>
                <a:spcPts val="610"/>
              </a:spcBef>
            </a:pPr>
            <a:r>
              <a:rPr sz="750" dirty="0">
                <a:solidFill>
                  <a:srgbClr val="3F4B59"/>
                </a:solidFill>
                <a:latin typeface="Arial"/>
                <a:cs typeface="Arial"/>
              </a:rPr>
              <a:t>→ </a:t>
            </a:r>
            <a:r>
              <a:rPr sz="950" spc="-100" dirty="0">
                <a:solidFill>
                  <a:srgbClr val="1F1F1F"/>
                </a:solidFill>
                <a:latin typeface="Arial Black"/>
                <a:cs typeface="Arial Black"/>
              </a:rPr>
              <a:t>Actividades </a:t>
            </a:r>
            <a:r>
              <a:rPr sz="950" spc="-75" dirty="0">
                <a:solidFill>
                  <a:srgbClr val="1F1F1F"/>
                </a:solidFill>
                <a:latin typeface="Arial Black"/>
                <a:cs typeface="Arial Black"/>
              </a:rPr>
              <a:t>de </a:t>
            </a:r>
            <a:r>
              <a:rPr sz="950" spc="-70" dirty="0">
                <a:solidFill>
                  <a:srgbClr val="1F1F1F"/>
                </a:solidFill>
                <a:latin typeface="Arial Black"/>
                <a:cs typeface="Arial Black"/>
              </a:rPr>
              <a:t>melhoria </a:t>
            </a:r>
            <a:r>
              <a:rPr sz="950" spc="-75" dirty="0">
                <a:solidFill>
                  <a:srgbClr val="1F1F1F"/>
                </a:solidFill>
                <a:latin typeface="Arial Black"/>
                <a:cs typeface="Arial Black"/>
              </a:rPr>
              <a:t>da qualidade  </a:t>
            </a:r>
            <a:r>
              <a:rPr sz="950" spc="-100" dirty="0">
                <a:solidFill>
                  <a:srgbClr val="1F1F1F"/>
                </a:solidFill>
                <a:latin typeface="Arial Black"/>
                <a:cs typeface="Arial Black"/>
              </a:rPr>
              <a:t>e sistemas </a:t>
            </a:r>
            <a:r>
              <a:rPr sz="950" spc="-75" dirty="0">
                <a:solidFill>
                  <a:srgbClr val="1F1F1F"/>
                </a:solidFill>
                <a:latin typeface="Arial Black"/>
                <a:cs typeface="Arial Black"/>
              </a:rPr>
              <a:t>de</a:t>
            </a:r>
            <a:r>
              <a:rPr sz="950" spc="-20" dirty="0">
                <a:solidFill>
                  <a:srgbClr val="1F1F1F"/>
                </a:solidFill>
                <a:latin typeface="Arial Black"/>
                <a:cs typeface="Arial Black"/>
              </a:rPr>
              <a:t> </a:t>
            </a:r>
            <a:r>
              <a:rPr sz="950" spc="-75" dirty="0">
                <a:solidFill>
                  <a:srgbClr val="1F1F1F"/>
                </a:solidFill>
                <a:latin typeface="Arial Black"/>
                <a:cs typeface="Arial Black"/>
              </a:rPr>
              <a:t>informação</a:t>
            </a:r>
            <a:endParaRPr sz="950" dirty="0">
              <a:latin typeface="Arial Black"/>
              <a:cs typeface="Arial Black"/>
            </a:endParaRPr>
          </a:p>
          <a:p>
            <a:pPr marL="147955" marR="465455" indent="-135890">
              <a:lnSpc>
                <a:spcPct val="142300"/>
              </a:lnSpc>
              <a:spcBef>
                <a:spcPts val="580"/>
              </a:spcBef>
            </a:pPr>
            <a:r>
              <a:rPr sz="750" dirty="0">
                <a:solidFill>
                  <a:srgbClr val="3F4B59"/>
                </a:solidFill>
                <a:latin typeface="Arial"/>
                <a:cs typeface="Arial"/>
              </a:rPr>
              <a:t>→ </a:t>
            </a:r>
            <a:r>
              <a:rPr sz="850" spc="-75" dirty="0">
                <a:solidFill>
                  <a:srgbClr val="1F1F1F"/>
                </a:solidFill>
                <a:latin typeface="Arial Black"/>
                <a:cs typeface="Arial Black"/>
              </a:rPr>
              <a:t>Engajamento </a:t>
            </a:r>
            <a:r>
              <a:rPr sz="850" spc="-90" dirty="0">
                <a:solidFill>
                  <a:srgbClr val="1F1F1F"/>
                </a:solidFill>
                <a:latin typeface="Arial Black"/>
                <a:cs typeface="Arial Black"/>
              </a:rPr>
              <a:t>e </a:t>
            </a:r>
            <a:r>
              <a:rPr sz="850" spc="-70" dirty="0">
                <a:solidFill>
                  <a:srgbClr val="1F1F1F"/>
                </a:solidFill>
                <a:latin typeface="Arial Black"/>
                <a:cs typeface="Arial Black"/>
              </a:rPr>
              <a:t>responsabilidade  da comunidade</a:t>
            </a:r>
            <a:endParaRPr sz="850" dirty="0">
              <a:latin typeface="Arial Black"/>
              <a:cs typeface="Arial Black"/>
            </a:endParaRPr>
          </a:p>
          <a:p>
            <a:pPr marL="147955" marR="524510" indent="-135890">
              <a:lnSpc>
                <a:spcPct val="134400"/>
              </a:lnSpc>
              <a:spcBef>
                <a:spcPts val="610"/>
              </a:spcBef>
            </a:pPr>
            <a:r>
              <a:rPr sz="750" dirty="0">
                <a:solidFill>
                  <a:srgbClr val="3F4B59"/>
                </a:solidFill>
                <a:latin typeface="Arial"/>
                <a:cs typeface="Arial"/>
              </a:rPr>
              <a:t>→ </a:t>
            </a:r>
            <a:r>
              <a:rPr sz="900" spc="-85" dirty="0">
                <a:solidFill>
                  <a:srgbClr val="1F1F1F"/>
                </a:solidFill>
                <a:latin typeface="Arial Black"/>
                <a:cs typeface="Arial Black"/>
              </a:rPr>
              <a:t>Recrutamento </a:t>
            </a:r>
            <a:r>
              <a:rPr sz="900" spc="-70" dirty="0">
                <a:solidFill>
                  <a:srgbClr val="1F1F1F"/>
                </a:solidFill>
                <a:latin typeface="Arial Black"/>
                <a:cs typeface="Arial Black"/>
              </a:rPr>
              <a:t>de </a:t>
            </a:r>
            <a:r>
              <a:rPr sz="900" spc="-85" dirty="0">
                <a:solidFill>
                  <a:srgbClr val="1F1F1F"/>
                </a:solidFill>
                <a:latin typeface="Arial Black"/>
                <a:cs typeface="Arial Black"/>
              </a:rPr>
              <a:t>pessoal,  </a:t>
            </a:r>
            <a:r>
              <a:rPr sz="900" spc="-70" dirty="0">
                <a:solidFill>
                  <a:srgbClr val="1F1F1F"/>
                </a:solidFill>
                <a:latin typeface="Arial Black"/>
                <a:cs typeface="Arial Black"/>
              </a:rPr>
              <a:t>pagamento, </a:t>
            </a:r>
            <a:r>
              <a:rPr sz="900" spc="-75" dirty="0">
                <a:solidFill>
                  <a:srgbClr val="1F1F1F"/>
                </a:solidFill>
                <a:latin typeface="Arial Black"/>
                <a:cs typeface="Arial Black"/>
              </a:rPr>
              <a:t>responsabilidade</a:t>
            </a:r>
            <a:endParaRPr sz="900" dirty="0">
              <a:latin typeface="Arial Black"/>
              <a:cs typeface="Arial Black"/>
            </a:endParaRPr>
          </a:p>
        </p:txBody>
      </p:sp>
      <p:sp>
        <p:nvSpPr>
          <p:cNvPr id="47" name="object 47"/>
          <p:cNvSpPr txBox="1"/>
          <p:nvPr/>
        </p:nvSpPr>
        <p:spPr>
          <a:xfrm>
            <a:off x="597462" y="3730503"/>
            <a:ext cx="1035685" cy="314960"/>
          </a:xfrm>
          <a:prstGeom prst="rect">
            <a:avLst/>
          </a:prstGeom>
        </p:spPr>
        <p:txBody>
          <a:bodyPr vert="horz" wrap="square" lIns="0" tIns="12700" rIns="0" bIns="0" rtlCol="0">
            <a:spAutoFit/>
          </a:bodyPr>
          <a:lstStyle/>
          <a:p>
            <a:pPr marL="12700">
              <a:lnSpc>
                <a:spcPct val="100000"/>
              </a:lnSpc>
              <a:spcBef>
                <a:spcPts val="100"/>
              </a:spcBef>
            </a:pPr>
            <a:r>
              <a:rPr sz="1900" spc="-210" dirty="0">
                <a:solidFill>
                  <a:srgbClr val="1F1F1F"/>
                </a:solidFill>
                <a:latin typeface="Arial Black"/>
                <a:cs typeface="Arial Black"/>
              </a:rPr>
              <a:t>Sistemas</a:t>
            </a:r>
            <a:endParaRPr sz="1900">
              <a:latin typeface="Arial Black"/>
              <a:cs typeface="Arial Black"/>
            </a:endParaRPr>
          </a:p>
        </p:txBody>
      </p:sp>
      <p:sp>
        <p:nvSpPr>
          <p:cNvPr id="48" name="object 48"/>
          <p:cNvSpPr txBox="1"/>
          <p:nvPr/>
        </p:nvSpPr>
        <p:spPr>
          <a:xfrm>
            <a:off x="4412615" y="3998822"/>
            <a:ext cx="2122170" cy="2237740"/>
          </a:xfrm>
          <a:prstGeom prst="rect">
            <a:avLst/>
          </a:prstGeom>
        </p:spPr>
        <p:txBody>
          <a:bodyPr vert="horz" wrap="square" lIns="0" tIns="12700" rIns="0" bIns="0" rtlCol="0">
            <a:spAutoFit/>
          </a:bodyPr>
          <a:lstStyle/>
          <a:p>
            <a:pPr marL="147955" marR="5080" indent="-135890">
              <a:lnSpc>
                <a:spcPct val="115199"/>
              </a:lnSpc>
              <a:spcBef>
                <a:spcPts val="100"/>
              </a:spcBef>
            </a:pPr>
            <a:r>
              <a:rPr sz="750" dirty="0">
                <a:solidFill>
                  <a:srgbClr val="3F4B59"/>
                </a:solidFill>
                <a:latin typeface="Arial"/>
                <a:cs typeface="Arial"/>
              </a:rPr>
              <a:t>→ </a:t>
            </a:r>
            <a:r>
              <a:rPr sz="1050" spc="-114" dirty="0">
                <a:solidFill>
                  <a:srgbClr val="1F1F1F"/>
                </a:solidFill>
                <a:latin typeface="Arial Black"/>
                <a:cs typeface="Arial Black"/>
              </a:rPr>
              <a:t>Serviços </a:t>
            </a:r>
            <a:r>
              <a:rPr sz="1050" spc="-110" dirty="0">
                <a:solidFill>
                  <a:srgbClr val="1F1F1F"/>
                </a:solidFill>
                <a:latin typeface="Arial Black"/>
                <a:cs typeface="Arial Black"/>
              </a:rPr>
              <a:t>básicos, </a:t>
            </a:r>
            <a:r>
              <a:rPr sz="1050" spc="-75" dirty="0">
                <a:solidFill>
                  <a:srgbClr val="1F1F1F"/>
                </a:solidFill>
                <a:latin typeface="Arial Black"/>
                <a:cs typeface="Arial Black"/>
              </a:rPr>
              <a:t>infraestrutura  </a:t>
            </a:r>
            <a:r>
              <a:rPr sz="1050" spc="-80" dirty="0">
                <a:solidFill>
                  <a:srgbClr val="1F1F1F"/>
                </a:solidFill>
                <a:latin typeface="Arial Black"/>
                <a:cs typeface="Arial Black"/>
              </a:rPr>
              <a:t>para </a:t>
            </a:r>
            <a:r>
              <a:rPr sz="1050" spc="-95" dirty="0">
                <a:solidFill>
                  <a:srgbClr val="1F1F1F"/>
                </a:solidFill>
                <a:latin typeface="Arial Black"/>
                <a:cs typeface="Arial Black"/>
              </a:rPr>
              <a:t>deficientes,  </a:t>
            </a:r>
            <a:r>
              <a:rPr sz="1050" spc="-105" dirty="0">
                <a:solidFill>
                  <a:srgbClr val="1F1F1F"/>
                </a:solidFill>
                <a:latin typeface="Arial Black"/>
                <a:cs typeface="Arial Black"/>
              </a:rPr>
              <a:t>telecomunicações,</a:t>
            </a:r>
            <a:endParaRPr sz="1050" dirty="0">
              <a:latin typeface="Arial Black"/>
              <a:cs typeface="Arial Black"/>
            </a:endParaRPr>
          </a:p>
          <a:p>
            <a:pPr marL="147955" marR="76835">
              <a:lnSpc>
                <a:spcPts val="1450"/>
              </a:lnSpc>
              <a:spcBef>
                <a:spcPts val="80"/>
              </a:spcBef>
            </a:pPr>
            <a:r>
              <a:rPr sz="950" spc="-90" dirty="0">
                <a:solidFill>
                  <a:srgbClr val="1F1F1F"/>
                </a:solidFill>
                <a:latin typeface="Arial Black"/>
                <a:cs typeface="Arial Black"/>
              </a:rPr>
              <a:t>eletrificação, </a:t>
            </a:r>
            <a:r>
              <a:rPr sz="950" spc="-80" dirty="0">
                <a:solidFill>
                  <a:srgbClr val="1F1F1F"/>
                </a:solidFill>
                <a:latin typeface="Arial Black"/>
                <a:cs typeface="Arial Black"/>
              </a:rPr>
              <a:t>controle </a:t>
            </a:r>
            <a:r>
              <a:rPr sz="950" spc="-75" dirty="0">
                <a:solidFill>
                  <a:srgbClr val="1F1F1F"/>
                </a:solidFill>
                <a:latin typeface="Arial Black"/>
                <a:cs typeface="Arial Black"/>
              </a:rPr>
              <a:t>de  temperatura </a:t>
            </a:r>
            <a:r>
              <a:rPr sz="950" spc="-100" dirty="0">
                <a:solidFill>
                  <a:srgbClr val="1F1F1F"/>
                </a:solidFill>
                <a:latin typeface="Arial Black"/>
                <a:cs typeface="Arial Black"/>
              </a:rPr>
              <a:t>e </a:t>
            </a:r>
            <a:r>
              <a:rPr sz="950" spc="-75" dirty="0">
                <a:solidFill>
                  <a:srgbClr val="1F1F1F"/>
                </a:solidFill>
                <a:latin typeface="Arial Black"/>
                <a:cs typeface="Arial Black"/>
              </a:rPr>
              <a:t>fluxo de </a:t>
            </a:r>
            <a:r>
              <a:rPr sz="950" spc="-65" dirty="0">
                <a:solidFill>
                  <a:srgbClr val="1F1F1F"/>
                </a:solidFill>
                <a:latin typeface="Arial Black"/>
                <a:cs typeface="Arial Black"/>
              </a:rPr>
              <a:t>ar, </a:t>
            </a:r>
            <a:r>
              <a:rPr sz="950" spc="-100" dirty="0">
                <a:solidFill>
                  <a:srgbClr val="1F1F1F"/>
                </a:solidFill>
                <a:latin typeface="Arial Black"/>
                <a:cs typeface="Arial Black"/>
              </a:rPr>
              <a:t>WaSH,  </a:t>
            </a:r>
            <a:r>
              <a:rPr sz="950" spc="-70" dirty="0">
                <a:solidFill>
                  <a:srgbClr val="1F1F1F"/>
                </a:solidFill>
                <a:latin typeface="Arial Black"/>
                <a:cs typeface="Arial Black"/>
              </a:rPr>
              <a:t>infraestrutura para </a:t>
            </a:r>
            <a:r>
              <a:rPr sz="950" spc="-80" dirty="0">
                <a:solidFill>
                  <a:srgbClr val="1F1F1F"/>
                </a:solidFill>
                <a:latin typeface="Arial Black"/>
                <a:cs typeface="Arial Black"/>
              </a:rPr>
              <a:t>privacidade,  gerenciamento </a:t>
            </a:r>
            <a:r>
              <a:rPr sz="950" spc="-75" dirty="0">
                <a:solidFill>
                  <a:srgbClr val="1F1F1F"/>
                </a:solidFill>
                <a:latin typeface="Arial Black"/>
                <a:cs typeface="Arial Black"/>
              </a:rPr>
              <a:t>de resíduos,  armazenamento de  </a:t>
            </a:r>
            <a:r>
              <a:rPr sz="950" spc="-85" dirty="0">
                <a:solidFill>
                  <a:srgbClr val="1F1F1F"/>
                </a:solidFill>
                <a:latin typeface="Arial Black"/>
                <a:cs typeface="Arial Black"/>
              </a:rPr>
              <a:t>medicamentos, </a:t>
            </a:r>
            <a:r>
              <a:rPr sz="950" spc="-70" dirty="0">
                <a:solidFill>
                  <a:srgbClr val="1F1F1F"/>
                </a:solidFill>
                <a:latin typeface="Arial Black"/>
                <a:cs typeface="Arial Black"/>
              </a:rPr>
              <a:t>transporte </a:t>
            </a:r>
            <a:r>
              <a:rPr sz="950" spc="-75" dirty="0">
                <a:solidFill>
                  <a:srgbClr val="1F1F1F"/>
                </a:solidFill>
                <a:latin typeface="Arial Black"/>
                <a:cs typeface="Arial Black"/>
              </a:rPr>
              <a:t>de  </a:t>
            </a:r>
            <a:r>
              <a:rPr sz="950" spc="-85" dirty="0">
                <a:solidFill>
                  <a:srgbClr val="1F1F1F"/>
                </a:solidFill>
                <a:latin typeface="Arial Black"/>
                <a:cs typeface="Arial Black"/>
              </a:rPr>
              <a:t>emergência, </a:t>
            </a:r>
            <a:r>
              <a:rPr sz="950" spc="-70" dirty="0">
                <a:solidFill>
                  <a:srgbClr val="1F1F1F"/>
                </a:solidFill>
                <a:latin typeface="Arial Black"/>
                <a:cs typeface="Arial Black"/>
              </a:rPr>
              <a:t>infraestrutura para  </a:t>
            </a:r>
            <a:r>
              <a:rPr sz="950" spc="-85" dirty="0">
                <a:solidFill>
                  <a:srgbClr val="1F1F1F"/>
                </a:solidFill>
                <a:latin typeface="Arial Black"/>
                <a:cs typeface="Arial Black"/>
              </a:rPr>
              <a:t>prevenção </a:t>
            </a:r>
            <a:r>
              <a:rPr sz="950" spc="-100" dirty="0">
                <a:solidFill>
                  <a:srgbClr val="1F1F1F"/>
                </a:solidFill>
                <a:latin typeface="Arial Black"/>
                <a:cs typeface="Arial Black"/>
              </a:rPr>
              <a:t>e </a:t>
            </a:r>
            <a:r>
              <a:rPr sz="950" spc="-80" dirty="0">
                <a:solidFill>
                  <a:srgbClr val="1F1F1F"/>
                </a:solidFill>
                <a:latin typeface="Arial Black"/>
                <a:cs typeface="Arial Black"/>
              </a:rPr>
              <a:t>controle </a:t>
            </a:r>
            <a:r>
              <a:rPr sz="950" spc="-75" dirty="0">
                <a:solidFill>
                  <a:srgbClr val="1F1F1F"/>
                </a:solidFill>
                <a:latin typeface="Arial Black"/>
                <a:cs typeface="Arial Black"/>
              </a:rPr>
              <a:t>de  </a:t>
            </a:r>
            <a:r>
              <a:rPr sz="1050" spc="-110" dirty="0">
                <a:solidFill>
                  <a:srgbClr val="1F1F1F"/>
                </a:solidFill>
                <a:latin typeface="Arial Black"/>
                <a:cs typeface="Arial Black"/>
              </a:rPr>
              <a:t>infecções</a:t>
            </a:r>
            <a:endParaRPr sz="1050" dirty="0">
              <a:latin typeface="Arial Black"/>
              <a:cs typeface="Arial Black"/>
            </a:endParaRPr>
          </a:p>
        </p:txBody>
      </p:sp>
      <p:sp>
        <p:nvSpPr>
          <p:cNvPr id="49" name="object 49"/>
          <p:cNvSpPr txBox="1"/>
          <p:nvPr/>
        </p:nvSpPr>
        <p:spPr>
          <a:xfrm>
            <a:off x="597462" y="4177290"/>
            <a:ext cx="1780539" cy="238760"/>
          </a:xfrm>
          <a:prstGeom prst="rect">
            <a:avLst/>
          </a:prstGeom>
        </p:spPr>
        <p:txBody>
          <a:bodyPr vert="horz" wrap="square" lIns="0" tIns="12700" rIns="0" bIns="0" rtlCol="0">
            <a:spAutoFit/>
          </a:bodyPr>
          <a:lstStyle/>
          <a:p>
            <a:pPr marL="12700">
              <a:lnSpc>
                <a:spcPct val="100000"/>
              </a:lnSpc>
              <a:spcBef>
                <a:spcPts val="100"/>
              </a:spcBef>
            </a:pPr>
            <a:r>
              <a:rPr sz="1400" spc="-15" dirty="0">
                <a:solidFill>
                  <a:srgbClr val="5D4C50"/>
                </a:solidFill>
                <a:latin typeface="Arial"/>
                <a:cs typeface="Arial"/>
              </a:rPr>
              <a:t>→</a:t>
            </a:r>
            <a:r>
              <a:rPr sz="1300" i="1" spc="-15" dirty="0">
                <a:solidFill>
                  <a:srgbClr val="353535"/>
                </a:solidFill>
                <a:latin typeface="Arial"/>
                <a:cs typeface="Arial"/>
              </a:rPr>
              <a:t>Políticas </a:t>
            </a:r>
            <a:r>
              <a:rPr sz="1300" i="1" spc="-20" dirty="0">
                <a:solidFill>
                  <a:srgbClr val="353535"/>
                </a:solidFill>
                <a:latin typeface="Arial"/>
                <a:cs typeface="Arial"/>
              </a:rPr>
              <a:t>e</a:t>
            </a:r>
            <a:r>
              <a:rPr sz="1300" i="1" spc="-105" dirty="0">
                <a:solidFill>
                  <a:srgbClr val="353535"/>
                </a:solidFill>
                <a:latin typeface="Arial"/>
                <a:cs typeface="Arial"/>
              </a:rPr>
              <a:t> </a:t>
            </a:r>
            <a:r>
              <a:rPr sz="1300" i="1" spc="25" dirty="0">
                <a:solidFill>
                  <a:srgbClr val="353535"/>
                </a:solidFill>
                <a:latin typeface="Arial"/>
                <a:cs typeface="Arial"/>
              </a:rPr>
              <a:t>protocolos</a:t>
            </a:r>
            <a:endParaRPr sz="1300">
              <a:latin typeface="Arial"/>
              <a:cs typeface="Arial"/>
            </a:endParaRPr>
          </a:p>
        </p:txBody>
      </p:sp>
      <p:sp>
        <p:nvSpPr>
          <p:cNvPr id="50" name="object 50"/>
          <p:cNvSpPr txBox="1"/>
          <p:nvPr/>
        </p:nvSpPr>
        <p:spPr>
          <a:xfrm>
            <a:off x="597462" y="4465668"/>
            <a:ext cx="1373505" cy="240665"/>
          </a:xfrm>
          <a:prstGeom prst="rect">
            <a:avLst/>
          </a:prstGeom>
        </p:spPr>
        <p:txBody>
          <a:bodyPr vert="horz" wrap="square" lIns="0" tIns="13970" rIns="0" bIns="0" rtlCol="0">
            <a:spAutoFit/>
          </a:bodyPr>
          <a:lstStyle/>
          <a:p>
            <a:pPr marL="12700">
              <a:lnSpc>
                <a:spcPct val="100000"/>
              </a:lnSpc>
              <a:spcBef>
                <a:spcPts val="110"/>
              </a:spcBef>
            </a:pPr>
            <a:r>
              <a:rPr sz="1400" spc="20" dirty="0">
                <a:solidFill>
                  <a:srgbClr val="5D4C50"/>
                </a:solidFill>
                <a:latin typeface="Arial"/>
                <a:cs typeface="Arial"/>
              </a:rPr>
              <a:t>→</a:t>
            </a:r>
            <a:r>
              <a:rPr sz="1400" i="1" spc="20" dirty="0">
                <a:solidFill>
                  <a:srgbClr val="353535"/>
                </a:solidFill>
                <a:latin typeface="Arial"/>
                <a:cs typeface="Arial"/>
              </a:rPr>
              <a:t>Instituições</a:t>
            </a:r>
            <a:r>
              <a:rPr sz="1400" i="1" spc="-114" dirty="0">
                <a:solidFill>
                  <a:srgbClr val="353535"/>
                </a:solidFill>
                <a:latin typeface="Arial"/>
                <a:cs typeface="Arial"/>
              </a:rPr>
              <a:t> </a:t>
            </a:r>
            <a:r>
              <a:rPr sz="1400" i="1" spc="15" dirty="0">
                <a:solidFill>
                  <a:srgbClr val="353535"/>
                </a:solidFill>
                <a:latin typeface="Arial"/>
                <a:cs typeface="Arial"/>
              </a:rPr>
              <a:t>de</a:t>
            </a:r>
            <a:endParaRPr sz="1400">
              <a:latin typeface="Arial"/>
              <a:cs typeface="Arial"/>
            </a:endParaRPr>
          </a:p>
        </p:txBody>
      </p:sp>
      <p:sp>
        <p:nvSpPr>
          <p:cNvPr id="51" name="object 51"/>
          <p:cNvSpPr txBox="1"/>
          <p:nvPr/>
        </p:nvSpPr>
        <p:spPr>
          <a:xfrm>
            <a:off x="768972" y="4679078"/>
            <a:ext cx="1446530" cy="240665"/>
          </a:xfrm>
          <a:prstGeom prst="rect">
            <a:avLst/>
          </a:prstGeom>
        </p:spPr>
        <p:txBody>
          <a:bodyPr vert="horz" wrap="square" lIns="0" tIns="13970" rIns="0" bIns="0" rtlCol="0">
            <a:spAutoFit/>
          </a:bodyPr>
          <a:lstStyle/>
          <a:p>
            <a:pPr marL="12700">
              <a:lnSpc>
                <a:spcPct val="100000"/>
              </a:lnSpc>
              <a:spcBef>
                <a:spcPts val="110"/>
              </a:spcBef>
            </a:pPr>
            <a:r>
              <a:rPr sz="1400" i="1" dirty="0">
                <a:solidFill>
                  <a:srgbClr val="353535"/>
                </a:solidFill>
                <a:latin typeface="Arial"/>
                <a:cs typeface="Arial"/>
              </a:rPr>
              <a:t>Responsabilidade</a:t>
            </a:r>
            <a:endParaRPr sz="1400">
              <a:latin typeface="Arial"/>
              <a:cs typeface="Arial"/>
            </a:endParaRPr>
          </a:p>
        </p:txBody>
      </p:sp>
      <p:sp>
        <p:nvSpPr>
          <p:cNvPr id="52" name="object 52"/>
          <p:cNvSpPr txBox="1"/>
          <p:nvPr/>
        </p:nvSpPr>
        <p:spPr>
          <a:xfrm>
            <a:off x="597462" y="4893637"/>
            <a:ext cx="2703830" cy="605155"/>
          </a:xfrm>
          <a:prstGeom prst="rect">
            <a:avLst/>
          </a:prstGeom>
        </p:spPr>
        <p:txBody>
          <a:bodyPr vert="horz" wrap="square" lIns="0" tIns="88900" rIns="0" bIns="0" rtlCol="0">
            <a:spAutoFit/>
          </a:bodyPr>
          <a:lstStyle/>
          <a:p>
            <a:pPr marL="12700">
              <a:lnSpc>
                <a:spcPct val="100000"/>
              </a:lnSpc>
              <a:spcBef>
                <a:spcPts val="700"/>
              </a:spcBef>
            </a:pPr>
            <a:r>
              <a:rPr sz="1400" dirty="0">
                <a:solidFill>
                  <a:srgbClr val="5D4C50"/>
                </a:solidFill>
                <a:latin typeface="Arial"/>
                <a:cs typeface="Arial"/>
              </a:rPr>
              <a:t>→</a:t>
            </a:r>
            <a:r>
              <a:rPr sz="1000" i="1" dirty="0">
                <a:solidFill>
                  <a:srgbClr val="353535"/>
                </a:solidFill>
                <a:latin typeface="Arial"/>
                <a:cs typeface="Arial"/>
              </a:rPr>
              <a:t>Recrutamento </a:t>
            </a:r>
            <a:r>
              <a:rPr sz="1000" i="1" spc="-25" dirty="0">
                <a:solidFill>
                  <a:srgbClr val="353535"/>
                </a:solidFill>
                <a:latin typeface="Arial"/>
                <a:cs typeface="Arial"/>
              </a:rPr>
              <a:t>e </a:t>
            </a:r>
            <a:r>
              <a:rPr sz="1000" i="1" spc="15" dirty="0">
                <a:solidFill>
                  <a:srgbClr val="353535"/>
                </a:solidFill>
                <a:latin typeface="Arial"/>
                <a:cs typeface="Arial"/>
              </a:rPr>
              <a:t>pagamento </a:t>
            </a:r>
            <a:r>
              <a:rPr sz="1000" i="1" dirty="0">
                <a:solidFill>
                  <a:srgbClr val="353535"/>
                </a:solidFill>
                <a:latin typeface="Arial"/>
                <a:cs typeface="Arial"/>
              </a:rPr>
              <a:t>de</a:t>
            </a:r>
            <a:r>
              <a:rPr sz="1000" i="1" spc="-110" dirty="0">
                <a:solidFill>
                  <a:srgbClr val="353535"/>
                </a:solidFill>
                <a:latin typeface="Arial"/>
                <a:cs typeface="Arial"/>
              </a:rPr>
              <a:t> </a:t>
            </a:r>
            <a:r>
              <a:rPr sz="1000" i="1" spc="10" dirty="0">
                <a:solidFill>
                  <a:srgbClr val="353535"/>
                </a:solidFill>
                <a:latin typeface="Arial"/>
                <a:cs typeface="Arial"/>
              </a:rPr>
              <a:t>funcionários</a:t>
            </a:r>
            <a:endParaRPr sz="1000">
              <a:latin typeface="Arial"/>
              <a:cs typeface="Arial"/>
            </a:endParaRPr>
          </a:p>
          <a:p>
            <a:pPr marL="12700">
              <a:lnSpc>
                <a:spcPct val="100000"/>
              </a:lnSpc>
              <a:spcBef>
                <a:spcPts val="600"/>
              </a:spcBef>
            </a:pPr>
            <a:r>
              <a:rPr sz="1400" spc="35" dirty="0">
                <a:solidFill>
                  <a:srgbClr val="5D4C50"/>
                </a:solidFill>
                <a:latin typeface="Arial"/>
                <a:cs typeface="Arial"/>
              </a:rPr>
              <a:t>→</a:t>
            </a:r>
            <a:r>
              <a:rPr sz="1350" i="1" spc="35" dirty="0">
                <a:solidFill>
                  <a:srgbClr val="353535"/>
                </a:solidFill>
                <a:latin typeface="Arial"/>
                <a:cs typeface="Arial"/>
              </a:rPr>
              <a:t>Infraestrutura</a:t>
            </a:r>
            <a:r>
              <a:rPr sz="1350" i="1" spc="-45" dirty="0">
                <a:solidFill>
                  <a:srgbClr val="353535"/>
                </a:solidFill>
                <a:latin typeface="Arial"/>
                <a:cs typeface="Arial"/>
              </a:rPr>
              <a:t> </a:t>
            </a:r>
            <a:r>
              <a:rPr sz="1350" i="1" spc="-10" dirty="0">
                <a:solidFill>
                  <a:srgbClr val="353535"/>
                </a:solidFill>
                <a:latin typeface="Arial"/>
                <a:cs typeface="Arial"/>
              </a:rPr>
              <a:t>física</a:t>
            </a:r>
            <a:endParaRPr sz="1350">
              <a:latin typeface="Arial"/>
              <a:cs typeface="Arial"/>
            </a:endParaRPr>
          </a:p>
        </p:txBody>
      </p:sp>
      <p:sp>
        <p:nvSpPr>
          <p:cNvPr id="53" name="object 53"/>
          <p:cNvSpPr txBox="1"/>
          <p:nvPr/>
        </p:nvSpPr>
        <p:spPr>
          <a:xfrm>
            <a:off x="7307105" y="2206900"/>
            <a:ext cx="3693160" cy="3602990"/>
          </a:xfrm>
          <a:prstGeom prst="rect">
            <a:avLst/>
          </a:prstGeom>
        </p:spPr>
        <p:txBody>
          <a:bodyPr vert="horz" wrap="square" lIns="0" tIns="13335" rIns="0" bIns="0" rtlCol="0">
            <a:spAutoFit/>
          </a:bodyPr>
          <a:lstStyle/>
          <a:p>
            <a:pPr>
              <a:lnSpc>
                <a:spcPct val="100000"/>
              </a:lnSpc>
              <a:spcBef>
                <a:spcPts val="105"/>
              </a:spcBef>
            </a:pPr>
            <a:r>
              <a:rPr sz="1300" i="1" spc="-5" dirty="0">
                <a:solidFill>
                  <a:srgbClr val="1F1F1F"/>
                </a:solidFill>
                <a:latin typeface="Arial"/>
                <a:cs typeface="Arial"/>
              </a:rPr>
              <a:t>Exemplos </a:t>
            </a:r>
            <a:r>
              <a:rPr sz="1300" i="1" spc="10" dirty="0">
                <a:solidFill>
                  <a:srgbClr val="1F1F1F"/>
                </a:solidFill>
                <a:latin typeface="Arial"/>
                <a:cs typeface="Arial"/>
              </a:rPr>
              <a:t>de</a:t>
            </a:r>
            <a:r>
              <a:rPr sz="1300" i="1" spc="-80" dirty="0">
                <a:solidFill>
                  <a:srgbClr val="1F1F1F"/>
                </a:solidFill>
                <a:latin typeface="Arial"/>
                <a:cs typeface="Arial"/>
              </a:rPr>
              <a:t> </a:t>
            </a:r>
            <a:r>
              <a:rPr sz="1300" i="1" spc="20" dirty="0">
                <a:solidFill>
                  <a:srgbClr val="1F1F1F"/>
                </a:solidFill>
                <a:latin typeface="Arial"/>
                <a:cs typeface="Arial"/>
              </a:rPr>
              <a:t>perguntas:</a:t>
            </a:r>
            <a:endParaRPr sz="1300" dirty="0">
              <a:latin typeface="Arial"/>
              <a:cs typeface="Arial"/>
            </a:endParaRPr>
          </a:p>
          <a:p>
            <a:pPr marR="41275">
              <a:lnSpc>
                <a:spcPct val="128000"/>
              </a:lnSpc>
              <a:spcBef>
                <a:spcPts val="1165"/>
              </a:spcBef>
            </a:pPr>
            <a:r>
              <a:rPr sz="1500" spc="-185" dirty="0">
                <a:solidFill>
                  <a:srgbClr val="1F1F1F"/>
                </a:solidFill>
                <a:latin typeface="Arial Black"/>
                <a:cs typeface="Arial Black"/>
              </a:rPr>
              <a:t>Esta </a:t>
            </a:r>
            <a:r>
              <a:rPr sz="1500" spc="-105" dirty="0" err="1">
                <a:solidFill>
                  <a:srgbClr val="1F1F1F"/>
                </a:solidFill>
                <a:latin typeface="Arial Black"/>
                <a:cs typeface="Arial Black"/>
              </a:rPr>
              <a:t>unidade</a:t>
            </a:r>
            <a:r>
              <a:rPr sz="1500" spc="-105" dirty="0">
                <a:solidFill>
                  <a:srgbClr val="1F1F1F"/>
                </a:solidFill>
                <a:latin typeface="Arial Black"/>
                <a:cs typeface="Arial Black"/>
              </a:rPr>
              <a:t> </a:t>
            </a:r>
            <a:r>
              <a:rPr lang="en-US" sz="1500" spc="-120" dirty="0" err="1">
                <a:solidFill>
                  <a:srgbClr val="1F1F1F"/>
                </a:solidFill>
                <a:latin typeface="Arial Black"/>
                <a:cs typeface="Arial Black"/>
              </a:rPr>
              <a:t>sanitária</a:t>
            </a:r>
            <a:r>
              <a:rPr lang="en-US" sz="1500" spc="-120" dirty="0">
                <a:solidFill>
                  <a:srgbClr val="1F1F1F"/>
                </a:solidFill>
                <a:latin typeface="Arial Black"/>
                <a:cs typeface="Arial Black"/>
              </a:rPr>
              <a:t> </a:t>
            </a:r>
            <a:r>
              <a:rPr sz="1500" spc="-130" dirty="0" err="1">
                <a:solidFill>
                  <a:srgbClr val="1F1F1F"/>
                </a:solidFill>
                <a:latin typeface="Arial Black"/>
                <a:cs typeface="Arial Black"/>
              </a:rPr>
              <a:t>possui</a:t>
            </a:r>
            <a:r>
              <a:rPr sz="1500" spc="-130" dirty="0">
                <a:solidFill>
                  <a:srgbClr val="1F1F1F"/>
                </a:solidFill>
                <a:latin typeface="Arial Black"/>
                <a:cs typeface="Arial Black"/>
              </a:rPr>
              <a:t> </a:t>
            </a:r>
            <a:r>
              <a:rPr sz="1500" spc="-110" dirty="0">
                <a:solidFill>
                  <a:srgbClr val="1F1F1F"/>
                </a:solidFill>
                <a:latin typeface="Arial Black"/>
                <a:cs typeface="Arial Black"/>
              </a:rPr>
              <a:t>pelo  </a:t>
            </a:r>
            <a:r>
              <a:rPr sz="1500" spc="-125" dirty="0">
                <a:solidFill>
                  <a:srgbClr val="1F1F1F"/>
                </a:solidFill>
                <a:latin typeface="Arial Black"/>
                <a:cs typeface="Arial Black"/>
              </a:rPr>
              <a:t>menos </a:t>
            </a:r>
            <a:r>
              <a:rPr sz="1500" spc="-110" dirty="0">
                <a:solidFill>
                  <a:srgbClr val="1F1F1F"/>
                </a:solidFill>
                <a:latin typeface="Arial Black"/>
                <a:cs typeface="Arial Black"/>
              </a:rPr>
              <a:t>uma rampa </a:t>
            </a:r>
            <a:r>
              <a:rPr sz="1500" spc="-120" dirty="0">
                <a:solidFill>
                  <a:srgbClr val="1F1F1F"/>
                </a:solidFill>
                <a:latin typeface="Arial Black"/>
                <a:cs typeface="Arial Black"/>
              </a:rPr>
              <a:t>funcional </a:t>
            </a:r>
            <a:r>
              <a:rPr sz="1500" spc="-114" dirty="0">
                <a:solidFill>
                  <a:srgbClr val="1F1F1F"/>
                </a:solidFill>
                <a:latin typeface="Arial Black"/>
                <a:cs typeface="Arial Black"/>
              </a:rPr>
              <a:t>para  </a:t>
            </a:r>
            <a:r>
              <a:rPr sz="1500" spc="-155" dirty="0">
                <a:solidFill>
                  <a:srgbClr val="1F1F1F"/>
                </a:solidFill>
                <a:latin typeface="Arial Black"/>
                <a:cs typeface="Arial Black"/>
              </a:rPr>
              <a:t>pessoas </a:t>
            </a:r>
            <a:r>
              <a:rPr sz="1500" spc="-160" dirty="0">
                <a:solidFill>
                  <a:srgbClr val="1F1F1F"/>
                </a:solidFill>
                <a:latin typeface="Arial Black"/>
                <a:cs typeface="Arial Black"/>
              </a:rPr>
              <a:t>com </a:t>
            </a:r>
            <a:r>
              <a:rPr sz="1500" spc="-110" dirty="0">
                <a:solidFill>
                  <a:srgbClr val="1F1F1F"/>
                </a:solidFill>
                <a:latin typeface="Arial Black"/>
                <a:cs typeface="Arial Black"/>
              </a:rPr>
              <a:t>mobilidade </a:t>
            </a:r>
            <a:r>
              <a:rPr sz="1500" spc="-105" dirty="0">
                <a:solidFill>
                  <a:srgbClr val="1F1F1F"/>
                </a:solidFill>
                <a:latin typeface="Arial Black"/>
                <a:cs typeface="Arial Black"/>
              </a:rPr>
              <a:t>reduzida  </a:t>
            </a:r>
            <a:r>
              <a:rPr sz="1500" spc="-110" dirty="0">
                <a:solidFill>
                  <a:srgbClr val="1F1F1F"/>
                </a:solidFill>
                <a:latin typeface="Arial Black"/>
                <a:cs typeface="Arial Black"/>
              </a:rPr>
              <a:t>subirem </a:t>
            </a:r>
            <a:r>
              <a:rPr sz="1500" spc="-85" dirty="0">
                <a:solidFill>
                  <a:srgbClr val="1F1F1F"/>
                </a:solidFill>
                <a:latin typeface="Arial Black"/>
                <a:cs typeface="Arial Black"/>
              </a:rPr>
              <a:t>ou </a:t>
            </a:r>
            <a:r>
              <a:rPr sz="1500" spc="-150" dirty="0">
                <a:solidFill>
                  <a:srgbClr val="1F1F1F"/>
                </a:solidFill>
                <a:latin typeface="Arial Black"/>
                <a:cs typeface="Arial Black"/>
              </a:rPr>
              <a:t>descerem </a:t>
            </a:r>
            <a:r>
              <a:rPr sz="1500" spc="-130" dirty="0">
                <a:solidFill>
                  <a:srgbClr val="1F1F1F"/>
                </a:solidFill>
                <a:latin typeface="Arial Black"/>
                <a:cs typeface="Arial Black"/>
              </a:rPr>
              <a:t>ladeiras </a:t>
            </a:r>
            <a:r>
              <a:rPr sz="1500" spc="-95" dirty="0">
                <a:solidFill>
                  <a:srgbClr val="1F1F1F"/>
                </a:solidFill>
                <a:latin typeface="Arial Black"/>
                <a:cs typeface="Arial Black"/>
              </a:rPr>
              <a:t>dentro</a:t>
            </a:r>
            <a:r>
              <a:rPr sz="1500" spc="-125" dirty="0">
                <a:solidFill>
                  <a:srgbClr val="1F1F1F"/>
                </a:solidFill>
                <a:latin typeface="Arial Black"/>
                <a:cs typeface="Arial Black"/>
              </a:rPr>
              <a:t> </a:t>
            </a:r>
            <a:r>
              <a:rPr sz="1500" spc="-85" dirty="0">
                <a:solidFill>
                  <a:srgbClr val="1F1F1F"/>
                </a:solidFill>
                <a:latin typeface="Arial Black"/>
                <a:cs typeface="Arial Black"/>
              </a:rPr>
              <a:t>ou  </a:t>
            </a:r>
            <a:r>
              <a:rPr sz="1500" spc="-120" dirty="0">
                <a:solidFill>
                  <a:srgbClr val="1F1F1F"/>
                </a:solidFill>
                <a:latin typeface="Arial Black"/>
                <a:cs typeface="Arial Black"/>
              </a:rPr>
              <a:t>na </a:t>
            </a:r>
            <a:r>
              <a:rPr sz="1500" spc="-114" dirty="0">
                <a:solidFill>
                  <a:srgbClr val="1F1F1F"/>
                </a:solidFill>
                <a:latin typeface="Arial Black"/>
                <a:cs typeface="Arial Black"/>
              </a:rPr>
              <a:t>entrada </a:t>
            </a:r>
            <a:r>
              <a:rPr sz="1500" spc="-120" dirty="0">
                <a:solidFill>
                  <a:srgbClr val="1F1F1F"/>
                </a:solidFill>
                <a:latin typeface="Arial Black"/>
                <a:cs typeface="Arial Black"/>
              </a:rPr>
              <a:t>da </a:t>
            </a:r>
            <a:r>
              <a:rPr sz="1500" spc="-105" dirty="0" err="1">
                <a:solidFill>
                  <a:srgbClr val="1F1F1F"/>
                </a:solidFill>
                <a:latin typeface="Arial Black"/>
                <a:cs typeface="Arial Black"/>
              </a:rPr>
              <a:t>unidade</a:t>
            </a:r>
            <a:r>
              <a:rPr sz="1500" spc="-105" dirty="0">
                <a:solidFill>
                  <a:srgbClr val="1F1F1F"/>
                </a:solidFill>
                <a:latin typeface="Arial Black"/>
                <a:cs typeface="Arial Black"/>
              </a:rPr>
              <a:t> </a:t>
            </a:r>
            <a:r>
              <a:rPr lang="en-US" sz="1500" spc="-120" dirty="0" err="1">
                <a:solidFill>
                  <a:srgbClr val="1F1F1F"/>
                </a:solidFill>
                <a:latin typeface="Arial Black"/>
                <a:cs typeface="Arial Black"/>
              </a:rPr>
              <a:t>sanitária</a:t>
            </a:r>
            <a:r>
              <a:rPr lang="en-US" sz="1500" spc="-120" dirty="0">
                <a:solidFill>
                  <a:srgbClr val="1F1F1F"/>
                </a:solidFill>
                <a:latin typeface="Arial Black"/>
                <a:cs typeface="Arial Black"/>
              </a:rPr>
              <a:t> </a:t>
            </a:r>
            <a:r>
              <a:rPr sz="1500" spc="-155" dirty="0">
                <a:solidFill>
                  <a:srgbClr val="1F1F1F"/>
                </a:solidFill>
                <a:latin typeface="Arial Black"/>
                <a:cs typeface="Arial Black"/>
              </a:rPr>
              <a:t>?</a:t>
            </a:r>
            <a:endParaRPr sz="1500" dirty="0">
              <a:latin typeface="Arial Black"/>
              <a:cs typeface="Arial Black"/>
            </a:endParaRPr>
          </a:p>
          <a:p>
            <a:pPr marR="547370">
              <a:lnSpc>
                <a:spcPct val="128000"/>
              </a:lnSpc>
              <a:spcBef>
                <a:spcPts val="1200"/>
              </a:spcBef>
            </a:pPr>
            <a:r>
              <a:rPr sz="1500" spc="-175" dirty="0">
                <a:solidFill>
                  <a:srgbClr val="1F1F1F"/>
                </a:solidFill>
                <a:latin typeface="Arial Black"/>
                <a:cs typeface="Arial Black"/>
              </a:rPr>
              <a:t>Existe </a:t>
            </a:r>
            <a:r>
              <a:rPr sz="1500" spc="-140" dirty="0">
                <a:solidFill>
                  <a:srgbClr val="1F1F1F"/>
                </a:solidFill>
                <a:latin typeface="Arial Black"/>
                <a:cs typeface="Arial Black"/>
              </a:rPr>
              <a:t>sabão </a:t>
            </a:r>
            <a:r>
              <a:rPr sz="1500" spc="-114" dirty="0">
                <a:solidFill>
                  <a:srgbClr val="1F1F1F"/>
                </a:solidFill>
                <a:latin typeface="Arial Black"/>
                <a:cs typeface="Arial Black"/>
              </a:rPr>
              <a:t>para </a:t>
            </a:r>
            <a:r>
              <a:rPr sz="1500" spc="-130" dirty="0">
                <a:solidFill>
                  <a:srgbClr val="1F1F1F"/>
                </a:solidFill>
                <a:latin typeface="Arial Black"/>
                <a:cs typeface="Arial Black"/>
              </a:rPr>
              <a:t>lavar </a:t>
            </a:r>
            <a:r>
              <a:rPr sz="1500" spc="-180" dirty="0">
                <a:solidFill>
                  <a:srgbClr val="1F1F1F"/>
                </a:solidFill>
                <a:latin typeface="Arial Black"/>
                <a:cs typeface="Arial Black"/>
              </a:rPr>
              <a:t>as </a:t>
            </a:r>
            <a:r>
              <a:rPr sz="1500" spc="-140" dirty="0">
                <a:solidFill>
                  <a:srgbClr val="1F1F1F"/>
                </a:solidFill>
                <a:latin typeface="Arial Black"/>
                <a:cs typeface="Arial Black"/>
              </a:rPr>
              <a:t>mãos </a:t>
            </a:r>
            <a:r>
              <a:rPr sz="1500" spc="-160" dirty="0">
                <a:solidFill>
                  <a:srgbClr val="1F1F1F"/>
                </a:solidFill>
                <a:latin typeface="Arial Black"/>
                <a:cs typeface="Arial Black"/>
              </a:rPr>
              <a:t>a  </a:t>
            </a:r>
            <a:r>
              <a:rPr sz="1500" spc="-125" dirty="0">
                <a:solidFill>
                  <a:srgbClr val="1F1F1F"/>
                </a:solidFill>
                <a:latin typeface="Arial Black"/>
                <a:cs typeface="Arial Black"/>
              </a:rPr>
              <a:t>menos </a:t>
            </a:r>
            <a:r>
              <a:rPr sz="1500" spc="-120" dirty="0">
                <a:solidFill>
                  <a:srgbClr val="1F1F1F"/>
                </a:solidFill>
                <a:latin typeface="Arial Black"/>
                <a:cs typeface="Arial Black"/>
              </a:rPr>
              <a:t>de </a:t>
            </a:r>
            <a:r>
              <a:rPr sz="1500" spc="-145" dirty="0">
                <a:solidFill>
                  <a:srgbClr val="1F1F1F"/>
                </a:solidFill>
                <a:latin typeface="Arial Black"/>
                <a:cs typeface="Arial Black"/>
              </a:rPr>
              <a:t>5 </a:t>
            </a:r>
            <a:r>
              <a:rPr sz="1500" spc="-120" dirty="0">
                <a:solidFill>
                  <a:srgbClr val="1F1F1F"/>
                </a:solidFill>
                <a:latin typeface="Arial Black"/>
                <a:cs typeface="Arial Black"/>
              </a:rPr>
              <a:t>metros </a:t>
            </a:r>
            <a:r>
              <a:rPr sz="1500" spc="-125" dirty="0">
                <a:solidFill>
                  <a:srgbClr val="1F1F1F"/>
                </a:solidFill>
                <a:latin typeface="Arial Black"/>
                <a:cs typeface="Arial Black"/>
              </a:rPr>
              <a:t>dos</a:t>
            </a:r>
            <a:r>
              <a:rPr sz="1500" spc="-90" dirty="0">
                <a:solidFill>
                  <a:srgbClr val="1F1F1F"/>
                </a:solidFill>
                <a:latin typeface="Arial Black"/>
                <a:cs typeface="Arial Black"/>
              </a:rPr>
              <a:t> </a:t>
            </a:r>
            <a:r>
              <a:rPr sz="1500" spc="-130" dirty="0">
                <a:solidFill>
                  <a:srgbClr val="1F1F1F"/>
                </a:solidFill>
                <a:latin typeface="Arial Black"/>
                <a:cs typeface="Arial Black"/>
              </a:rPr>
              <a:t>banheiros?</a:t>
            </a:r>
            <a:endParaRPr sz="1500" dirty="0">
              <a:latin typeface="Arial Black"/>
              <a:cs typeface="Arial Black"/>
            </a:endParaRPr>
          </a:p>
          <a:p>
            <a:pPr marR="5080">
              <a:lnSpc>
                <a:spcPct val="128000"/>
              </a:lnSpc>
              <a:spcBef>
                <a:spcPts val="1200"/>
              </a:spcBef>
            </a:pPr>
            <a:r>
              <a:rPr sz="1500" spc="-185" dirty="0">
                <a:latin typeface="Arial Black"/>
                <a:cs typeface="Arial Black"/>
              </a:rPr>
              <a:t>Esta </a:t>
            </a:r>
            <a:r>
              <a:rPr sz="1500" spc="-105" dirty="0" err="1">
                <a:latin typeface="Arial Black"/>
                <a:cs typeface="Arial Black"/>
              </a:rPr>
              <a:t>unidade</a:t>
            </a:r>
            <a:r>
              <a:rPr sz="1500" spc="-105" dirty="0">
                <a:latin typeface="Arial Black"/>
                <a:cs typeface="Arial Black"/>
              </a:rPr>
              <a:t> </a:t>
            </a:r>
            <a:r>
              <a:rPr lang="en-US" sz="1500" spc="-120" dirty="0" err="1">
                <a:solidFill>
                  <a:srgbClr val="1F1F1F"/>
                </a:solidFill>
                <a:latin typeface="Arial Black"/>
                <a:cs typeface="Arial Black"/>
              </a:rPr>
              <a:t>sanitária</a:t>
            </a:r>
            <a:r>
              <a:rPr lang="en-US" sz="1500" spc="-120" dirty="0">
                <a:solidFill>
                  <a:srgbClr val="1F1F1F"/>
                </a:solidFill>
                <a:latin typeface="Arial Black"/>
                <a:cs typeface="Arial Black"/>
              </a:rPr>
              <a:t> </a:t>
            </a:r>
            <a:r>
              <a:rPr sz="1500" spc="-130" dirty="0" err="1">
                <a:latin typeface="Arial Black"/>
                <a:cs typeface="Arial Black"/>
              </a:rPr>
              <a:t>possui</a:t>
            </a:r>
            <a:r>
              <a:rPr sz="1500" spc="-130" dirty="0">
                <a:latin typeface="Arial Black"/>
                <a:cs typeface="Arial Black"/>
              </a:rPr>
              <a:t> </a:t>
            </a:r>
            <a:r>
              <a:rPr sz="1500" spc="-110" dirty="0">
                <a:latin typeface="Arial Black"/>
                <a:cs typeface="Arial Black"/>
              </a:rPr>
              <a:t>registro </a:t>
            </a:r>
            <a:r>
              <a:rPr sz="1500" spc="-120" dirty="0">
                <a:latin typeface="Arial Black"/>
                <a:cs typeface="Arial Black"/>
              </a:rPr>
              <a:t>da  </a:t>
            </a:r>
            <a:r>
              <a:rPr sz="1500" spc="-110" dirty="0">
                <a:latin typeface="Arial Black"/>
                <a:cs typeface="Arial Black"/>
              </a:rPr>
              <a:t>quantidade </a:t>
            </a:r>
            <a:r>
              <a:rPr sz="1500" spc="-155" dirty="0">
                <a:latin typeface="Arial Black"/>
                <a:cs typeface="Arial Black"/>
              </a:rPr>
              <a:t>e </a:t>
            </a:r>
            <a:r>
              <a:rPr sz="1500" spc="-125" dirty="0">
                <a:latin typeface="Arial Black"/>
                <a:cs typeface="Arial Black"/>
              </a:rPr>
              <a:t>tipos </a:t>
            </a:r>
            <a:r>
              <a:rPr sz="1500" spc="-120" dirty="0">
                <a:latin typeface="Arial Black"/>
                <a:cs typeface="Arial Black"/>
              </a:rPr>
              <a:t>de </a:t>
            </a:r>
            <a:r>
              <a:rPr sz="1500" spc="-135" dirty="0">
                <a:latin typeface="Arial Black"/>
                <a:cs typeface="Arial Black"/>
              </a:rPr>
              <a:t>antibióticos  </a:t>
            </a:r>
            <a:r>
              <a:rPr sz="1500" spc="-125" dirty="0">
                <a:latin typeface="Arial Black"/>
                <a:cs typeface="Arial Black"/>
              </a:rPr>
              <a:t>prescritos/dispensados?</a:t>
            </a:r>
            <a:endParaRPr sz="1500" dirty="0">
              <a:latin typeface="Arial Black"/>
              <a:cs typeface="Arial Black"/>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96636" y="808101"/>
            <a:ext cx="778510" cy="778510"/>
          </a:xfrm>
          <a:custGeom>
            <a:avLst/>
            <a:gdLst/>
            <a:ahLst/>
            <a:cxnLst/>
            <a:rect l="l" t="t" r="r" b="b"/>
            <a:pathLst>
              <a:path w="778510"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5" y="3030"/>
                </a:lnTo>
                <a:lnTo>
                  <a:pt x="484781" y="11880"/>
                </a:lnTo>
                <a:lnTo>
                  <a:pt x="529594" y="26184"/>
                </a:lnTo>
                <a:lnTo>
                  <a:pt x="571869" y="45578"/>
                </a:lnTo>
                <a:lnTo>
                  <a:pt x="611242" y="69697"/>
                </a:lnTo>
                <a:lnTo>
                  <a:pt x="647349" y="98177"/>
                </a:lnTo>
                <a:lnTo>
                  <a:pt x="679824" y="130652"/>
                </a:lnTo>
                <a:lnTo>
                  <a:pt x="708304" y="166759"/>
                </a:lnTo>
                <a:lnTo>
                  <a:pt x="732423" y="206132"/>
                </a:lnTo>
                <a:lnTo>
                  <a:pt x="751817" y="248407"/>
                </a:lnTo>
                <a:lnTo>
                  <a:pt x="766121" y="293220"/>
                </a:lnTo>
                <a:lnTo>
                  <a:pt x="774971" y="340206"/>
                </a:lnTo>
                <a:lnTo>
                  <a:pt x="778002" y="389000"/>
                </a:lnTo>
                <a:lnTo>
                  <a:pt x="774971" y="437795"/>
                </a:lnTo>
                <a:lnTo>
                  <a:pt x="766121" y="484781"/>
                </a:lnTo>
                <a:lnTo>
                  <a:pt x="751817" y="529594"/>
                </a:lnTo>
                <a:lnTo>
                  <a:pt x="732423" y="571869"/>
                </a:lnTo>
                <a:lnTo>
                  <a:pt x="708304" y="611242"/>
                </a:lnTo>
                <a:lnTo>
                  <a:pt x="679824" y="647349"/>
                </a:lnTo>
                <a:lnTo>
                  <a:pt x="647349" y="679824"/>
                </a:lnTo>
                <a:lnTo>
                  <a:pt x="611242" y="708304"/>
                </a:lnTo>
                <a:lnTo>
                  <a:pt x="571869" y="732423"/>
                </a:lnTo>
                <a:lnTo>
                  <a:pt x="529594" y="751817"/>
                </a:lnTo>
                <a:lnTo>
                  <a:pt x="484781" y="766121"/>
                </a:lnTo>
                <a:lnTo>
                  <a:pt x="437795"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3" name="object 3"/>
          <p:cNvSpPr/>
          <p:nvPr/>
        </p:nvSpPr>
        <p:spPr>
          <a:xfrm>
            <a:off x="5368798" y="1250203"/>
            <a:ext cx="0" cy="191770"/>
          </a:xfrm>
          <a:custGeom>
            <a:avLst/>
            <a:gdLst/>
            <a:ahLst/>
            <a:cxnLst/>
            <a:rect l="l" t="t" r="r" b="b"/>
            <a:pathLst>
              <a:path h="191769">
                <a:moveTo>
                  <a:pt x="0" y="0"/>
                </a:moveTo>
                <a:lnTo>
                  <a:pt x="0" y="191241"/>
                </a:lnTo>
              </a:path>
            </a:pathLst>
          </a:custGeom>
          <a:ln w="18876">
            <a:solidFill>
              <a:srgbClr val="404A5A"/>
            </a:solidFill>
          </a:ln>
        </p:spPr>
        <p:txBody>
          <a:bodyPr wrap="square" lIns="0" tIns="0" rIns="0" bIns="0" rtlCol="0"/>
          <a:lstStyle/>
          <a:p>
            <a:endParaRPr/>
          </a:p>
        </p:txBody>
      </p:sp>
      <p:sp>
        <p:nvSpPr>
          <p:cNvPr id="4" name="object 4"/>
          <p:cNvSpPr/>
          <p:nvPr/>
        </p:nvSpPr>
        <p:spPr>
          <a:xfrm>
            <a:off x="5241254" y="1207705"/>
            <a:ext cx="488950" cy="234315"/>
          </a:xfrm>
          <a:custGeom>
            <a:avLst/>
            <a:gdLst/>
            <a:ahLst/>
            <a:cxnLst/>
            <a:rect l="l" t="t" r="r" b="b"/>
            <a:pathLst>
              <a:path w="488950" h="234315">
                <a:moveTo>
                  <a:pt x="393262" y="0"/>
                </a:moveTo>
                <a:lnTo>
                  <a:pt x="467663" y="0"/>
                </a:lnTo>
                <a:lnTo>
                  <a:pt x="475935" y="1670"/>
                </a:lnTo>
                <a:lnTo>
                  <a:pt x="482692" y="6225"/>
                </a:lnTo>
                <a:lnTo>
                  <a:pt x="487249" y="12980"/>
                </a:lnTo>
                <a:lnTo>
                  <a:pt x="488921" y="21249"/>
                </a:lnTo>
                <a:lnTo>
                  <a:pt x="488921" y="223115"/>
                </a:lnTo>
                <a:lnTo>
                  <a:pt x="488921" y="228980"/>
                </a:lnTo>
                <a:lnTo>
                  <a:pt x="484159" y="233739"/>
                </a:lnTo>
                <a:lnTo>
                  <a:pt x="478292" y="233739"/>
                </a:lnTo>
                <a:lnTo>
                  <a:pt x="10628" y="233739"/>
                </a:lnTo>
                <a:lnTo>
                  <a:pt x="4761" y="233739"/>
                </a:lnTo>
                <a:lnTo>
                  <a:pt x="0" y="228980"/>
                </a:lnTo>
                <a:lnTo>
                  <a:pt x="0" y="223115"/>
                </a:lnTo>
                <a:lnTo>
                  <a:pt x="0" y="21249"/>
                </a:lnTo>
                <a:lnTo>
                  <a:pt x="1671" y="12980"/>
                </a:lnTo>
                <a:lnTo>
                  <a:pt x="6228" y="6225"/>
                </a:lnTo>
                <a:lnTo>
                  <a:pt x="12985" y="1670"/>
                </a:lnTo>
                <a:lnTo>
                  <a:pt x="21257" y="0"/>
                </a:lnTo>
                <a:lnTo>
                  <a:pt x="95658" y="0"/>
                </a:lnTo>
              </a:path>
            </a:pathLst>
          </a:custGeom>
          <a:ln w="18870">
            <a:solidFill>
              <a:srgbClr val="404A5A"/>
            </a:solidFill>
          </a:ln>
        </p:spPr>
        <p:txBody>
          <a:bodyPr wrap="square" lIns="0" tIns="0" rIns="0" bIns="0" rtlCol="0"/>
          <a:lstStyle/>
          <a:p>
            <a:endParaRPr/>
          </a:p>
        </p:txBody>
      </p:sp>
      <p:sp>
        <p:nvSpPr>
          <p:cNvPr id="5" name="object 5"/>
          <p:cNvSpPr/>
          <p:nvPr/>
        </p:nvSpPr>
        <p:spPr>
          <a:xfrm>
            <a:off x="5602632" y="1250203"/>
            <a:ext cx="0" cy="191770"/>
          </a:xfrm>
          <a:custGeom>
            <a:avLst/>
            <a:gdLst/>
            <a:ahLst/>
            <a:cxnLst/>
            <a:rect l="l" t="t" r="r" b="b"/>
            <a:pathLst>
              <a:path h="191769">
                <a:moveTo>
                  <a:pt x="0" y="191241"/>
                </a:moveTo>
                <a:lnTo>
                  <a:pt x="0" y="0"/>
                </a:lnTo>
              </a:path>
            </a:pathLst>
          </a:custGeom>
          <a:ln w="18876">
            <a:solidFill>
              <a:srgbClr val="404A5A"/>
            </a:solidFill>
          </a:ln>
        </p:spPr>
        <p:txBody>
          <a:bodyPr wrap="square" lIns="0" tIns="0" rIns="0" bIns="0" rtlCol="0"/>
          <a:lstStyle/>
          <a:p>
            <a:endParaRPr/>
          </a:p>
        </p:txBody>
      </p:sp>
      <p:sp>
        <p:nvSpPr>
          <p:cNvPr id="6" name="object 6"/>
          <p:cNvSpPr/>
          <p:nvPr/>
        </p:nvSpPr>
        <p:spPr>
          <a:xfrm>
            <a:off x="5347543" y="952716"/>
            <a:ext cx="276860" cy="276860"/>
          </a:xfrm>
          <a:custGeom>
            <a:avLst/>
            <a:gdLst/>
            <a:ahLst/>
            <a:cxnLst/>
            <a:rect l="l" t="t" r="r" b="b"/>
            <a:pathLst>
              <a:path w="276860" h="276859">
                <a:moveTo>
                  <a:pt x="0" y="138119"/>
                </a:moveTo>
                <a:lnTo>
                  <a:pt x="7043" y="181776"/>
                </a:lnTo>
                <a:lnTo>
                  <a:pt x="26658" y="219691"/>
                </a:lnTo>
                <a:lnTo>
                  <a:pt x="56568" y="249590"/>
                </a:lnTo>
                <a:lnTo>
                  <a:pt x="94498" y="269197"/>
                </a:lnTo>
                <a:lnTo>
                  <a:pt x="138173" y="276238"/>
                </a:lnTo>
                <a:lnTo>
                  <a:pt x="181848" y="269197"/>
                </a:lnTo>
                <a:lnTo>
                  <a:pt x="219778" y="249590"/>
                </a:lnTo>
                <a:lnTo>
                  <a:pt x="249688" y="219691"/>
                </a:lnTo>
                <a:lnTo>
                  <a:pt x="269302" y="181776"/>
                </a:lnTo>
                <a:lnTo>
                  <a:pt x="276346" y="138119"/>
                </a:lnTo>
                <a:lnTo>
                  <a:pt x="269302" y="94461"/>
                </a:lnTo>
                <a:lnTo>
                  <a:pt x="249688" y="56546"/>
                </a:lnTo>
                <a:lnTo>
                  <a:pt x="219778" y="26648"/>
                </a:lnTo>
                <a:lnTo>
                  <a:pt x="181848" y="7041"/>
                </a:lnTo>
                <a:lnTo>
                  <a:pt x="138173" y="0"/>
                </a:lnTo>
                <a:lnTo>
                  <a:pt x="94498" y="7041"/>
                </a:lnTo>
                <a:lnTo>
                  <a:pt x="56568" y="26648"/>
                </a:lnTo>
                <a:lnTo>
                  <a:pt x="26658" y="56546"/>
                </a:lnTo>
                <a:lnTo>
                  <a:pt x="7043" y="94461"/>
                </a:lnTo>
                <a:lnTo>
                  <a:pt x="0" y="138119"/>
                </a:lnTo>
                <a:close/>
              </a:path>
            </a:pathLst>
          </a:custGeom>
          <a:ln w="18872">
            <a:solidFill>
              <a:srgbClr val="404A5A"/>
            </a:solidFill>
          </a:ln>
        </p:spPr>
        <p:txBody>
          <a:bodyPr wrap="square" lIns="0" tIns="0" rIns="0" bIns="0" rtlCol="0"/>
          <a:lstStyle/>
          <a:p>
            <a:endParaRPr/>
          </a:p>
        </p:txBody>
      </p:sp>
      <p:sp>
        <p:nvSpPr>
          <p:cNvPr id="7" name="object 7"/>
          <p:cNvSpPr/>
          <p:nvPr/>
        </p:nvSpPr>
        <p:spPr>
          <a:xfrm>
            <a:off x="5401880" y="1007027"/>
            <a:ext cx="167675" cy="167616"/>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283772" y="1292701"/>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9" name="object 9"/>
          <p:cNvSpPr/>
          <p:nvPr/>
        </p:nvSpPr>
        <p:spPr>
          <a:xfrm>
            <a:off x="5283773" y="1335199"/>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0" name="object 10"/>
          <p:cNvSpPr/>
          <p:nvPr/>
        </p:nvSpPr>
        <p:spPr>
          <a:xfrm>
            <a:off x="5283774" y="1377698"/>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1" name="object 11"/>
          <p:cNvSpPr/>
          <p:nvPr/>
        </p:nvSpPr>
        <p:spPr>
          <a:xfrm>
            <a:off x="5645151" y="1292701"/>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2" name="object 12"/>
          <p:cNvSpPr/>
          <p:nvPr/>
        </p:nvSpPr>
        <p:spPr>
          <a:xfrm>
            <a:off x="5645152" y="1335199"/>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3" name="object 13"/>
          <p:cNvSpPr/>
          <p:nvPr/>
        </p:nvSpPr>
        <p:spPr>
          <a:xfrm>
            <a:off x="5645153" y="1377698"/>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4" name="object 14"/>
          <p:cNvSpPr/>
          <p:nvPr/>
        </p:nvSpPr>
        <p:spPr>
          <a:xfrm>
            <a:off x="5411322" y="1313950"/>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15" name="object 15"/>
          <p:cNvSpPr/>
          <p:nvPr/>
        </p:nvSpPr>
        <p:spPr>
          <a:xfrm>
            <a:off x="5411322" y="1356449"/>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16" name="object 16"/>
          <p:cNvSpPr/>
          <p:nvPr/>
        </p:nvSpPr>
        <p:spPr>
          <a:xfrm>
            <a:off x="5475096" y="1313950"/>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17" name="object 17"/>
          <p:cNvSpPr/>
          <p:nvPr/>
        </p:nvSpPr>
        <p:spPr>
          <a:xfrm>
            <a:off x="5475096" y="1356449"/>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18" name="object 18"/>
          <p:cNvSpPr/>
          <p:nvPr/>
        </p:nvSpPr>
        <p:spPr>
          <a:xfrm>
            <a:off x="5538870" y="1313950"/>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19" name="object 19"/>
          <p:cNvSpPr/>
          <p:nvPr/>
        </p:nvSpPr>
        <p:spPr>
          <a:xfrm>
            <a:off x="5538870" y="1356449"/>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20" name="object 20"/>
          <p:cNvSpPr/>
          <p:nvPr/>
        </p:nvSpPr>
        <p:spPr>
          <a:xfrm>
            <a:off x="5453841" y="1398947"/>
            <a:ext cx="64135" cy="42545"/>
          </a:xfrm>
          <a:custGeom>
            <a:avLst/>
            <a:gdLst/>
            <a:ahLst/>
            <a:cxnLst/>
            <a:rect l="l" t="t" r="r" b="b"/>
            <a:pathLst>
              <a:path w="64135" h="42544">
                <a:moveTo>
                  <a:pt x="63772" y="42498"/>
                </a:moveTo>
                <a:lnTo>
                  <a:pt x="0" y="42498"/>
                </a:lnTo>
                <a:lnTo>
                  <a:pt x="0" y="10624"/>
                </a:lnTo>
                <a:lnTo>
                  <a:pt x="0" y="4759"/>
                </a:lnTo>
                <a:lnTo>
                  <a:pt x="4761" y="0"/>
                </a:lnTo>
                <a:lnTo>
                  <a:pt x="10628" y="0"/>
                </a:lnTo>
                <a:lnTo>
                  <a:pt x="53143" y="0"/>
                </a:lnTo>
                <a:lnTo>
                  <a:pt x="59010" y="0"/>
                </a:lnTo>
                <a:lnTo>
                  <a:pt x="63772" y="4759"/>
                </a:lnTo>
                <a:lnTo>
                  <a:pt x="63772" y="10624"/>
                </a:lnTo>
                <a:lnTo>
                  <a:pt x="63772" y="42498"/>
                </a:lnTo>
                <a:close/>
              </a:path>
            </a:pathLst>
          </a:custGeom>
          <a:ln w="18871">
            <a:solidFill>
              <a:srgbClr val="404A5A"/>
            </a:solidFill>
          </a:ln>
        </p:spPr>
        <p:txBody>
          <a:bodyPr wrap="square" lIns="0" tIns="0" rIns="0" bIns="0" rtlCol="0"/>
          <a:lstStyle/>
          <a:p>
            <a:endParaRPr/>
          </a:p>
        </p:txBody>
      </p:sp>
      <p:sp>
        <p:nvSpPr>
          <p:cNvPr id="21" name="object 21"/>
          <p:cNvSpPr/>
          <p:nvPr/>
        </p:nvSpPr>
        <p:spPr>
          <a:xfrm>
            <a:off x="7600568" y="808101"/>
            <a:ext cx="778510" cy="778510"/>
          </a:xfrm>
          <a:custGeom>
            <a:avLst/>
            <a:gdLst/>
            <a:ahLst/>
            <a:cxnLst/>
            <a:rect l="l" t="t" r="r" b="b"/>
            <a:pathLst>
              <a:path w="778509"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7" y="3030"/>
                </a:lnTo>
                <a:lnTo>
                  <a:pt x="484785" y="11880"/>
                </a:lnTo>
                <a:lnTo>
                  <a:pt x="529599" y="26184"/>
                </a:lnTo>
                <a:lnTo>
                  <a:pt x="571875" y="45578"/>
                </a:lnTo>
                <a:lnTo>
                  <a:pt x="611248" y="69697"/>
                </a:lnTo>
                <a:lnTo>
                  <a:pt x="647354" y="98177"/>
                </a:lnTo>
                <a:lnTo>
                  <a:pt x="679829" y="130652"/>
                </a:lnTo>
                <a:lnTo>
                  <a:pt x="708307" y="166759"/>
                </a:lnTo>
                <a:lnTo>
                  <a:pt x="732425" y="206132"/>
                </a:lnTo>
                <a:lnTo>
                  <a:pt x="751818" y="248407"/>
                </a:lnTo>
                <a:lnTo>
                  <a:pt x="766121" y="293220"/>
                </a:lnTo>
                <a:lnTo>
                  <a:pt x="774971" y="340206"/>
                </a:lnTo>
                <a:lnTo>
                  <a:pt x="778002" y="389000"/>
                </a:lnTo>
                <a:lnTo>
                  <a:pt x="774971" y="437795"/>
                </a:lnTo>
                <a:lnTo>
                  <a:pt x="766121" y="484781"/>
                </a:lnTo>
                <a:lnTo>
                  <a:pt x="751818" y="529594"/>
                </a:lnTo>
                <a:lnTo>
                  <a:pt x="732425" y="571869"/>
                </a:lnTo>
                <a:lnTo>
                  <a:pt x="708307" y="611242"/>
                </a:lnTo>
                <a:lnTo>
                  <a:pt x="679829" y="647349"/>
                </a:lnTo>
                <a:lnTo>
                  <a:pt x="647354" y="679824"/>
                </a:lnTo>
                <a:lnTo>
                  <a:pt x="611248" y="708304"/>
                </a:lnTo>
                <a:lnTo>
                  <a:pt x="571875" y="732423"/>
                </a:lnTo>
                <a:lnTo>
                  <a:pt x="529599" y="751817"/>
                </a:lnTo>
                <a:lnTo>
                  <a:pt x="484785" y="766121"/>
                </a:lnTo>
                <a:lnTo>
                  <a:pt x="437797"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22" name="object 22"/>
          <p:cNvSpPr/>
          <p:nvPr/>
        </p:nvSpPr>
        <p:spPr>
          <a:xfrm>
            <a:off x="7735751" y="943280"/>
            <a:ext cx="257932" cy="401355"/>
          </a:xfrm>
          <a:prstGeom prst="rect">
            <a:avLst/>
          </a:prstGeom>
          <a:blipFill>
            <a:blip r:embed="rId4" cstate="print"/>
            <a:stretch>
              <a:fillRect/>
            </a:stretch>
          </a:blipFill>
        </p:spPr>
        <p:txBody>
          <a:bodyPr wrap="square" lIns="0" tIns="0" rIns="0" bIns="0" rtlCol="0"/>
          <a:lstStyle/>
          <a:p>
            <a:endParaRPr/>
          </a:p>
        </p:txBody>
      </p:sp>
      <p:sp>
        <p:nvSpPr>
          <p:cNvPr id="23" name="object 23"/>
          <p:cNvSpPr/>
          <p:nvPr/>
        </p:nvSpPr>
        <p:spPr>
          <a:xfrm>
            <a:off x="7978941" y="1250197"/>
            <a:ext cx="255270" cy="191770"/>
          </a:xfrm>
          <a:custGeom>
            <a:avLst/>
            <a:gdLst/>
            <a:ahLst/>
            <a:cxnLst/>
            <a:rect l="l" t="t" r="r" b="b"/>
            <a:pathLst>
              <a:path w="255270" h="191769">
                <a:moveTo>
                  <a:pt x="0" y="0"/>
                </a:moveTo>
                <a:lnTo>
                  <a:pt x="255089" y="0"/>
                </a:lnTo>
                <a:lnTo>
                  <a:pt x="255089" y="191241"/>
                </a:lnTo>
                <a:lnTo>
                  <a:pt x="0" y="191241"/>
                </a:lnTo>
                <a:lnTo>
                  <a:pt x="0" y="0"/>
                </a:lnTo>
                <a:close/>
              </a:path>
            </a:pathLst>
          </a:custGeom>
          <a:ln w="18871">
            <a:solidFill>
              <a:srgbClr val="404A5A"/>
            </a:solidFill>
          </a:ln>
        </p:spPr>
        <p:txBody>
          <a:bodyPr wrap="square" lIns="0" tIns="0" rIns="0" bIns="0" rtlCol="0"/>
          <a:lstStyle/>
          <a:p>
            <a:endParaRPr/>
          </a:p>
        </p:txBody>
      </p:sp>
      <p:sp>
        <p:nvSpPr>
          <p:cNvPr id="24" name="object 24"/>
          <p:cNvSpPr/>
          <p:nvPr/>
        </p:nvSpPr>
        <p:spPr>
          <a:xfrm>
            <a:off x="8043985" y="1283265"/>
            <a:ext cx="125160" cy="125118"/>
          </a:xfrm>
          <a:prstGeom prst="rect">
            <a:avLst/>
          </a:prstGeom>
          <a:blipFill>
            <a:blip r:embed="rId5" cstate="print"/>
            <a:stretch>
              <a:fillRect/>
            </a:stretch>
          </a:blipFill>
        </p:spPr>
        <p:txBody>
          <a:bodyPr wrap="square" lIns="0" tIns="0" rIns="0" bIns="0" rtlCol="0"/>
          <a:lstStyle/>
          <a:p>
            <a:endParaRPr/>
          </a:p>
        </p:txBody>
      </p:sp>
      <p:sp>
        <p:nvSpPr>
          <p:cNvPr id="25" name="object 25"/>
          <p:cNvSpPr/>
          <p:nvPr/>
        </p:nvSpPr>
        <p:spPr>
          <a:xfrm>
            <a:off x="8064051" y="1207705"/>
            <a:ext cx="85090" cy="42545"/>
          </a:xfrm>
          <a:custGeom>
            <a:avLst/>
            <a:gdLst/>
            <a:ahLst/>
            <a:cxnLst/>
            <a:rect l="l" t="t" r="r" b="b"/>
            <a:pathLst>
              <a:path w="85090" h="42544">
                <a:moveTo>
                  <a:pt x="0" y="42498"/>
                </a:moveTo>
                <a:lnTo>
                  <a:pt x="0" y="21249"/>
                </a:lnTo>
                <a:lnTo>
                  <a:pt x="1671" y="12980"/>
                </a:lnTo>
                <a:lnTo>
                  <a:pt x="6228" y="6225"/>
                </a:lnTo>
                <a:lnTo>
                  <a:pt x="12985" y="1670"/>
                </a:lnTo>
                <a:lnTo>
                  <a:pt x="21257" y="0"/>
                </a:lnTo>
                <a:lnTo>
                  <a:pt x="63772" y="0"/>
                </a:lnTo>
                <a:lnTo>
                  <a:pt x="72044" y="1670"/>
                </a:lnTo>
                <a:lnTo>
                  <a:pt x="78801" y="6225"/>
                </a:lnTo>
                <a:lnTo>
                  <a:pt x="83358" y="12980"/>
                </a:lnTo>
                <a:lnTo>
                  <a:pt x="85029" y="21249"/>
                </a:lnTo>
                <a:lnTo>
                  <a:pt x="85029" y="42498"/>
                </a:lnTo>
              </a:path>
            </a:pathLst>
          </a:custGeom>
          <a:ln w="18870">
            <a:solidFill>
              <a:srgbClr val="404A5A"/>
            </a:solidFill>
          </a:ln>
        </p:spPr>
        <p:txBody>
          <a:bodyPr wrap="square" lIns="0" tIns="0" rIns="0" bIns="0" rtlCol="0"/>
          <a:lstStyle/>
          <a:p>
            <a:endParaRPr/>
          </a:p>
        </p:txBody>
      </p:sp>
      <p:sp>
        <p:nvSpPr>
          <p:cNvPr id="26" name="object 26"/>
          <p:cNvSpPr/>
          <p:nvPr/>
        </p:nvSpPr>
        <p:spPr>
          <a:xfrm>
            <a:off x="7830135" y="1179529"/>
            <a:ext cx="0" cy="71120"/>
          </a:xfrm>
          <a:custGeom>
            <a:avLst/>
            <a:gdLst/>
            <a:ahLst/>
            <a:cxnLst/>
            <a:rect l="l" t="t" r="r" b="b"/>
            <a:pathLst>
              <a:path h="71119">
                <a:moveTo>
                  <a:pt x="0" y="0"/>
                </a:moveTo>
                <a:lnTo>
                  <a:pt x="0" y="70674"/>
                </a:lnTo>
              </a:path>
            </a:pathLst>
          </a:custGeom>
          <a:ln w="18876">
            <a:solidFill>
              <a:srgbClr val="404A5A"/>
            </a:solidFill>
          </a:ln>
        </p:spPr>
        <p:txBody>
          <a:bodyPr wrap="square" lIns="0" tIns="0" rIns="0" bIns="0" rtlCol="0"/>
          <a:lstStyle/>
          <a:p>
            <a:endParaRPr/>
          </a:p>
        </p:txBody>
      </p:sp>
      <p:sp>
        <p:nvSpPr>
          <p:cNvPr id="27" name="object 27"/>
          <p:cNvSpPr/>
          <p:nvPr/>
        </p:nvSpPr>
        <p:spPr>
          <a:xfrm>
            <a:off x="7808879" y="1250203"/>
            <a:ext cx="42545" cy="42545"/>
          </a:xfrm>
          <a:custGeom>
            <a:avLst/>
            <a:gdLst/>
            <a:ahLst/>
            <a:cxnLst/>
            <a:rect l="l" t="t" r="r" b="b"/>
            <a:pathLst>
              <a:path w="42545" h="42544">
                <a:moveTo>
                  <a:pt x="0" y="21249"/>
                </a:moveTo>
                <a:lnTo>
                  <a:pt x="1671" y="29517"/>
                </a:lnTo>
                <a:lnTo>
                  <a:pt x="6228" y="36272"/>
                </a:lnTo>
                <a:lnTo>
                  <a:pt x="12985" y="40827"/>
                </a:lnTo>
                <a:lnTo>
                  <a:pt x="21257" y="42498"/>
                </a:lnTo>
                <a:lnTo>
                  <a:pt x="29529" y="40827"/>
                </a:lnTo>
                <a:lnTo>
                  <a:pt x="36286" y="36272"/>
                </a:lnTo>
                <a:lnTo>
                  <a:pt x="40843" y="29517"/>
                </a:lnTo>
                <a:lnTo>
                  <a:pt x="42514" y="21249"/>
                </a:lnTo>
                <a:lnTo>
                  <a:pt x="40843" y="12980"/>
                </a:lnTo>
                <a:lnTo>
                  <a:pt x="36286" y="6225"/>
                </a:lnTo>
                <a:lnTo>
                  <a:pt x="29529" y="1670"/>
                </a:lnTo>
                <a:lnTo>
                  <a:pt x="21257" y="0"/>
                </a:lnTo>
                <a:lnTo>
                  <a:pt x="12985" y="1670"/>
                </a:lnTo>
                <a:lnTo>
                  <a:pt x="6228" y="6225"/>
                </a:lnTo>
                <a:lnTo>
                  <a:pt x="1671" y="12980"/>
                </a:lnTo>
                <a:lnTo>
                  <a:pt x="0" y="21249"/>
                </a:lnTo>
                <a:close/>
              </a:path>
            </a:pathLst>
          </a:custGeom>
          <a:ln w="18872">
            <a:solidFill>
              <a:srgbClr val="404A5A"/>
            </a:solidFill>
          </a:ln>
        </p:spPr>
        <p:txBody>
          <a:bodyPr wrap="square" lIns="0" tIns="0" rIns="0" bIns="0" rtlCol="0"/>
          <a:lstStyle/>
          <a:p>
            <a:endParaRPr/>
          </a:p>
        </p:txBody>
      </p:sp>
      <p:sp>
        <p:nvSpPr>
          <p:cNvPr id="28" name="object 28"/>
          <p:cNvSpPr/>
          <p:nvPr/>
        </p:nvSpPr>
        <p:spPr>
          <a:xfrm>
            <a:off x="7893909" y="1165207"/>
            <a:ext cx="0" cy="170180"/>
          </a:xfrm>
          <a:custGeom>
            <a:avLst/>
            <a:gdLst/>
            <a:ahLst/>
            <a:cxnLst/>
            <a:rect l="l" t="t" r="r" b="b"/>
            <a:pathLst>
              <a:path h="170180">
                <a:moveTo>
                  <a:pt x="0" y="0"/>
                </a:moveTo>
                <a:lnTo>
                  <a:pt x="0" y="169992"/>
                </a:lnTo>
              </a:path>
            </a:pathLst>
          </a:custGeom>
          <a:ln w="18876">
            <a:solidFill>
              <a:srgbClr val="404A5A"/>
            </a:solidFill>
          </a:ln>
        </p:spPr>
        <p:txBody>
          <a:bodyPr wrap="square" lIns="0" tIns="0" rIns="0" bIns="0" rtlCol="0"/>
          <a:lstStyle/>
          <a:p>
            <a:endParaRPr/>
          </a:p>
        </p:txBody>
      </p:sp>
      <p:sp>
        <p:nvSpPr>
          <p:cNvPr id="29" name="object 29"/>
          <p:cNvSpPr/>
          <p:nvPr/>
        </p:nvSpPr>
        <p:spPr>
          <a:xfrm>
            <a:off x="7968311" y="1185096"/>
            <a:ext cx="0" cy="33655"/>
          </a:xfrm>
          <a:custGeom>
            <a:avLst/>
            <a:gdLst/>
            <a:ahLst/>
            <a:cxnLst/>
            <a:rect l="l" t="t" r="r" b="b"/>
            <a:pathLst>
              <a:path h="33655">
                <a:moveTo>
                  <a:pt x="-9438" y="16616"/>
                </a:moveTo>
                <a:lnTo>
                  <a:pt x="9438" y="16616"/>
                </a:lnTo>
              </a:path>
            </a:pathLst>
          </a:custGeom>
          <a:ln w="33233">
            <a:solidFill>
              <a:srgbClr val="404A5A"/>
            </a:solidFill>
          </a:ln>
        </p:spPr>
        <p:txBody>
          <a:bodyPr wrap="square" lIns="0" tIns="0" rIns="0" bIns="0" rtlCol="0"/>
          <a:lstStyle/>
          <a:p>
            <a:endParaRPr/>
          </a:p>
        </p:txBody>
      </p:sp>
      <p:sp>
        <p:nvSpPr>
          <p:cNvPr id="30" name="object 30"/>
          <p:cNvSpPr/>
          <p:nvPr/>
        </p:nvSpPr>
        <p:spPr>
          <a:xfrm>
            <a:off x="7936510" y="1218330"/>
            <a:ext cx="42545" cy="74930"/>
          </a:xfrm>
          <a:custGeom>
            <a:avLst/>
            <a:gdLst/>
            <a:ahLst/>
            <a:cxnLst/>
            <a:rect l="l" t="t" r="r" b="b"/>
            <a:pathLst>
              <a:path w="42545" h="74930">
                <a:moveTo>
                  <a:pt x="42514" y="1848"/>
                </a:moveTo>
                <a:lnTo>
                  <a:pt x="39113" y="637"/>
                </a:lnTo>
                <a:lnTo>
                  <a:pt x="35499" y="0"/>
                </a:lnTo>
                <a:lnTo>
                  <a:pt x="31886" y="0"/>
                </a:lnTo>
                <a:lnTo>
                  <a:pt x="19478" y="2506"/>
                </a:lnTo>
                <a:lnTo>
                  <a:pt x="9342" y="9338"/>
                </a:lnTo>
                <a:lnTo>
                  <a:pt x="2507" y="19470"/>
                </a:lnTo>
                <a:lnTo>
                  <a:pt x="0" y="31873"/>
                </a:lnTo>
                <a:lnTo>
                  <a:pt x="0" y="74371"/>
                </a:lnTo>
              </a:path>
            </a:pathLst>
          </a:custGeom>
          <a:ln w="18874">
            <a:solidFill>
              <a:srgbClr val="404A5A"/>
            </a:solidFill>
          </a:ln>
        </p:spPr>
        <p:txBody>
          <a:bodyPr wrap="square" lIns="0" tIns="0" rIns="0" bIns="0" rtlCol="0"/>
          <a:lstStyle/>
          <a:p>
            <a:endParaRPr/>
          </a:p>
        </p:txBody>
      </p:sp>
      <p:sp>
        <p:nvSpPr>
          <p:cNvPr id="31" name="object 31"/>
          <p:cNvSpPr/>
          <p:nvPr/>
        </p:nvSpPr>
        <p:spPr>
          <a:xfrm>
            <a:off x="10104501" y="808101"/>
            <a:ext cx="778510" cy="778510"/>
          </a:xfrm>
          <a:custGeom>
            <a:avLst/>
            <a:gdLst/>
            <a:ahLst/>
            <a:cxnLst/>
            <a:rect l="l" t="t" r="r" b="b"/>
            <a:pathLst>
              <a:path w="778509"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7" y="3030"/>
                </a:lnTo>
                <a:lnTo>
                  <a:pt x="484785" y="11880"/>
                </a:lnTo>
                <a:lnTo>
                  <a:pt x="529599" y="26184"/>
                </a:lnTo>
                <a:lnTo>
                  <a:pt x="571875" y="45578"/>
                </a:lnTo>
                <a:lnTo>
                  <a:pt x="611248" y="69697"/>
                </a:lnTo>
                <a:lnTo>
                  <a:pt x="647354" y="98177"/>
                </a:lnTo>
                <a:lnTo>
                  <a:pt x="679829" y="130652"/>
                </a:lnTo>
                <a:lnTo>
                  <a:pt x="708307" y="166759"/>
                </a:lnTo>
                <a:lnTo>
                  <a:pt x="732425" y="206132"/>
                </a:lnTo>
                <a:lnTo>
                  <a:pt x="751818" y="248407"/>
                </a:lnTo>
                <a:lnTo>
                  <a:pt x="766121" y="293220"/>
                </a:lnTo>
                <a:lnTo>
                  <a:pt x="774971" y="340206"/>
                </a:lnTo>
                <a:lnTo>
                  <a:pt x="778002" y="389000"/>
                </a:lnTo>
                <a:lnTo>
                  <a:pt x="774971" y="437795"/>
                </a:lnTo>
                <a:lnTo>
                  <a:pt x="766121" y="484781"/>
                </a:lnTo>
                <a:lnTo>
                  <a:pt x="751818" y="529594"/>
                </a:lnTo>
                <a:lnTo>
                  <a:pt x="732425" y="571869"/>
                </a:lnTo>
                <a:lnTo>
                  <a:pt x="708307" y="611242"/>
                </a:lnTo>
                <a:lnTo>
                  <a:pt x="679829" y="647349"/>
                </a:lnTo>
                <a:lnTo>
                  <a:pt x="647354" y="679824"/>
                </a:lnTo>
                <a:lnTo>
                  <a:pt x="611248" y="708304"/>
                </a:lnTo>
                <a:lnTo>
                  <a:pt x="571875" y="732423"/>
                </a:lnTo>
                <a:lnTo>
                  <a:pt x="529599" y="751817"/>
                </a:lnTo>
                <a:lnTo>
                  <a:pt x="484785" y="766121"/>
                </a:lnTo>
                <a:lnTo>
                  <a:pt x="437797"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32" name="object 32"/>
          <p:cNvSpPr/>
          <p:nvPr/>
        </p:nvSpPr>
        <p:spPr>
          <a:xfrm>
            <a:off x="10287510" y="1049525"/>
            <a:ext cx="135788" cy="135742"/>
          </a:xfrm>
          <a:prstGeom prst="rect">
            <a:avLst/>
          </a:prstGeom>
          <a:blipFill>
            <a:blip r:embed="rId6" cstate="print"/>
            <a:stretch>
              <a:fillRect/>
            </a:stretch>
          </a:blipFill>
        </p:spPr>
        <p:txBody>
          <a:bodyPr wrap="square" lIns="0" tIns="0" rIns="0" bIns="0" rtlCol="0"/>
          <a:lstStyle/>
          <a:p>
            <a:endParaRPr/>
          </a:p>
        </p:txBody>
      </p:sp>
      <p:sp>
        <p:nvSpPr>
          <p:cNvPr id="33" name="object 33"/>
          <p:cNvSpPr/>
          <p:nvPr/>
        </p:nvSpPr>
        <p:spPr>
          <a:xfrm>
            <a:off x="10281005" y="1197081"/>
            <a:ext cx="149225" cy="244475"/>
          </a:xfrm>
          <a:custGeom>
            <a:avLst/>
            <a:gdLst/>
            <a:ahLst/>
            <a:cxnLst/>
            <a:rect l="l" t="t" r="r" b="b"/>
            <a:pathLst>
              <a:path w="149225" h="244475">
                <a:moveTo>
                  <a:pt x="148802" y="74371"/>
                </a:moveTo>
                <a:lnTo>
                  <a:pt x="142955" y="45422"/>
                </a:lnTo>
                <a:lnTo>
                  <a:pt x="127010" y="21782"/>
                </a:lnTo>
                <a:lnTo>
                  <a:pt x="103361" y="5844"/>
                </a:lnTo>
                <a:lnTo>
                  <a:pt x="74401" y="0"/>
                </a:lnTo>
                <a:lnTo>
                  <a:pt x="45440" y="5844"/>
                </a:lnTo>
                <a:lnTo>
                  <a:pt x="21791" y="21782"/>
                </a:lnTo>
                <a:lnTo>
                  <a:pt x="5846" y="45422"/>
                </a:lnTo>
                <a:lnTo>
                  <a:pt x="0" y="74371"/>
                </a:lnTo>
                <a:lnTo>
                  <a:pt x="0" y="138119"/>
                </a:lnTo>
                <a:lnTo>
                  <a:pt x="33650" y="138119"/>
                </a:lnTo>
                <a:lnTo>
                  <a:pt x="42514" y="244364"/>
                </a:lnTo>
                <a:lnTo>
                  <a:pt x="106287" y="244364"/>
                </a:lnTo>
                <a:lnTo>
                  <a:pt x="115151" y="138119"/>
                </a:lnTo>
                <a:lnTo>
                  <a:pt x="148802" y="138119"/>
                </a:lnTo>
                <a:lnTo>
                  <a:pt x="148802" y="74371"/>
                </a:lnTo>
                <a:close/>
              </a:path>
            </a:pathLst>
          </a:custGeom>
          <a:ln w="18874">
            <a:solidFill>
              <a:srgbClr val="404A5A"/>
            </a:solidFill>
          </a:ln>
        </p:spPr>
        <p:txBody>
          <a:bodyPr wrap="square" lIns="0" tIns="0" rIns="0" bIns="0" rtlCol="0"/>
          <a:lstStyle/>
          <a:p>
            <a:endParaRPr/>
          </a:p>
        </p:txBody>
      </p:sp>
      <p:sp>
        <p:nvSpPr>
          <p:cNvPr id="34" name="object 34"/>
          <p:cNvSpPr/>
          <p:nvPr/>
        </p:nvSpPr>
        <p:spPr>
          <a:xfrm>
            <a:off x="10514838" y="952716"/>
            <a:ext cx="127635" cy="488950"/>
          </a:xfrm>
          <a:custGeom>
            <a:avLst/>
            <a:gdLst/>
            <a:ahLst/>
            <a:cxnLst/>
            <a:rect l="l" t="t" r="r" b="b"/>
            <a:pathLst>
              <a:path w="127634" h="488950">
                <a:moveTo>
                  <a:pt x="0" y="21249"/>
                </a:moveTo>
                <a:lnTo>
                  <a:pt x="1671" y="29517"/>
                </a:lnTo>
                <a:lnTo>
                  <a:pt x="6228" y="36272"/>
                </a:lnTo>
                <a:lnTo>
                  <a:pt x="12985" y="40827"/>
                </a:lnTo>
                <a:lnTo>
                  <a:pt x="21257" y="42498"/>
                </a:lnTo>
                <a:lnTo>
                  <a:pt x="29529" y="40827"/>
                </a:lnTo>
                <a:lnTo>
                  <a:pt x="36286" y="36272"/>
                </a:lnTo>
                <a:lnTo>
                  <a:pt x="40843" y="29517"/>
                </a:lnTo>
                <a:lnTo>
                  <a:pt x="42514" y="21249"/>
                </a:lnTo>
                <a:lnTo>
                  <a:pt x="42514" y="0"/>
                </a:lnTo>
                <a:lnTo>
                  <a:pt x="85029" y="0"/>
                </a:lnTo>
                <a:lnTo>
                  <a:pt x="101582" y="3338"/>
                </a:lnTo>
                <a:lnTo>
                  <a:pt x="115095" y="12443"/>
                </a:lnTo>
                <a:lnTo>
                  <a:pt x="124204" y="25952"/>
                </a:lnTo>
                <a:lnTo>
                  <a:pt x="127544" y="42498"/>
                </a:lnTo>
                <a:lnTo>
                  <a:pt x="127544" y="488728"/>
                </a:lnTo>
              </a:path>
            </a:pathLst>
          </a:custGeom>
          <a:ln w="18876">
            <a:solidFill>
              <a:srgbClr val="404A5A"/>
            </a:solidFill>
          </a:ln>
        </p:spPr>
        <p:txBody>
          <a:bodyPr wrap="square" lIns="0" tIns="0" rIns="0" bIns="0" rtlCol="0"/>
          <a:lstStyle/>
          <a:p>
            <a:endParaRPr/>
          </a:p>
        </p:txBody>
      </p:sp>
      <p:sp>
        <p:nvSpPr>
          <p:cNvPr id="35" name="object 35"/>
          <p:cNvSpPr/>
          <p:nvPr/>
        </p:nvSpPr>
        <p:spPr>
          <a:xfrm>
            <a:off x="10420375" y="995214"/>
            <a:ext cx="167684" cy="328173"/>
          </a:xfrm>
          <a:prstGeom prst="rect">
            <a:avLst/>
          </a:prstGeom>
          <a:blipFill>
            <a:blip r:embed="rId7" cstate="print"/>
            <a:stretch>
              <a:fillRect/>
            </a:stretch>
          </a:blipFill>
        </p:spPr>
        <p:txBody>
          <a:bodyPr wrap="square" lIns="0" tIns="0" rIns="0" bIns="0" rtlCol="0"/>
          <a:lstStyle/>
          <a:p>
            <a:endParaRPr/>
          </a:p>
        </p:txBody>
      </p:sp>
      <p:sp>
        <p:nvSpPr>
          <p:cNvPr id="36" name="object 36"/>
          <p:cNvSpPr/>
          <p:nvPr/>
        </p:nvSpPr>
        <p:spPr>
          <a:xfrm>
            <a:off x="10578617" y="1441445"/>
            <a:ext cx="127635" cy="0"/>
          </a:xfrm>
          <a:custGeom>
            <a:avLst/>
            <a:gdLst/>
            <a:ahLst/>
            <a:cxnLst/>
            <a:rect l="l" t="t" r="r" b="b"/>
            <a:pathLst>
              <a:path w="127634">
                <a:moveTo>
                  <a:pt x="0" y="0"/>
                </a:moveTo>
                <a:lnTo>
                  <a:pt x="127544" y="0"/>
                </a:lnTo>
              </a:path>
            </a:pathLst>
          </a:custGeom>
          <a:ln w="18869">
            <a:solidFill>
              <a:srgbClr val="404A5A"/>
            </a:solidFill>
          </a:ln>
        </p:spPr>
        <p:txBody>
          <a:bodyPr wrap="square" lIns="0" tIns="0" rIns="0" bIns="0" rtlCol="0"/>
          <a:lstStyle/>
          <a:p>
            <a:endParaRPr/>
          </a:p>
        </p:txBody>
      </p:sp>
      <p:sp>
        <p:nvSpPr>
          <p:cNvPr id="37" name="object 37"/>
          <p:cNvSpPr txBox="1"/>
          <p:nvPr/>
        </p:nvSpPr>
        <p:spPr>
          <a:xfrm>
            <a:off x="353261" y="205771"/>
            <a:ext cx="3328035" cy="177800"/>
          </a:xfrm>
          <a:prstGeom prst="rect">
            <a:avLst/>
          </a:prstGeom>
        </p:spPr>
        <p:txBody>
          <a:bodyPr vert="horz" wrap="square" lIns="0" tIns="12700" rIns="0" bIns="0" rtlCol="0">
            <a:spAutoFit/>
          </a:bodyPr>
          <a:lstStyle/>
          <a:p>
            <a:pPr marL="12700">
              <a:lnSpc>
                <a:spcPct val="100000"/>
              </a:lnSpc>
              <a:spcBef>
                <a:spcPts val="100"/>
              </a:spcBef>
            </a:pPr>
            <a:r>
              <a:rPr sz="1000" spc="-95" dirty="0">
                <a:solidFill>
                  <a:srgbClr val="7F7F7F"/>
                </a:solidFill>
                <a:latin typeface="Arial Black"/>
                <a:cs typeface="Arial Black"/>
              </a:rPr>
              <a:t>3.</a:t>
            </a:r>
            <a:r>
              <a:rPr sz="1000" spc="-95" dirty="0">
                <a:solidFill>
                  <a:srgbClr val="3F4B59"/>
                </a:solidFill>
                <a:latin typeface="Arial Black"/>
                <a:cs typeface="Arial Black"/>
              </a:rPr>
              <a:t>Resultados: mudanças </a:t>
            </a:r>
            <a:r>
              <a:rPr sz="1000" spc="-60" dirty="0">
                <a:solidFill>
                  <a:srgbClr val="3F4B59"/>
                </a:solidFill>
                <a:latin typeface="Arial Black"/>
                <a:cs typeface="Arial Black"/>
              </a:rPr>
              <a:t>no </a:t>
            </a:r>
            <a:r>
              <a:rPr sz="1000" spc="-85" dirty="0">
                <a:solidFill>
                  <a:srgbClr val="3F4B59"/>
                </a:solidFill>
                <a:latin typeface="Arial Black"/>
                <a:cs typeface="Arial Black"/>
              </a:rPr>
              <a:t>conteúdo </a:t>
            </a:r>
            <a:r>
              <a:rPr sz="1000" spc="-105" dirty="0">
                <a:solidFill>
                  <a:srgbClr val="3F4B59"/>
                </a:solidFill>
                <a:latin typeface="Arial Black"/>
                <a:cs typeface="Arial Black"/>
              </a:rPr>
              <a:t>e</a:t>
            </a:r>
            <a:r>
              <a:rPr sz="1000" spc="10" dirty="0">
                <a:solidFill>
                  <a:srgbClr val="3F4B59"/>
                </a:solidFill>
                <a:latin typeface="Arial Black"/>
                <a:cs typeface="Arial Black"/>
              </a:rPr>
              <a:t> </a:t>
            </a:r>
            <a:r>
              <a:rPr sz="1000" spc="-90" dirty="0">
                <a:solidFill>
                  <a:srgbClr val="3F4B59"/>
                </a:solidFill>
                <a:latin typeface="Arial Black"/>
                <a:cs typeface="Arial Black"/>
              </a:rPr>
              <a:t>implementação</a:t>
            </a:r>
            <a:endParaRPr sz="1000">
              <a:latin typeface="Arial Black"/>
              <a:cs typeface="Arial Black"/>
            </a:endParaRPr>
          </a:p>
        </p:txBody>
      </p:sp>
      <p:sp>
        <p:nvSpPr>
          <p:cNvPr id="38" name="object 38"/>
          <p:cNvSpPr txBox="1">
            <a:spLocks noGrp="1"/>
          </p:cNvSpPr>
          <p:nvPr>
            <p:ph type="title"/>
          </p:nvPr>
        </p:nvSpPr>
        <p:spPr>
          <a:xfrm>
            <a:off x="525462" y="892780"/>
            <a:ext cx="3280756" cy="1472583"/>
          </a:xfrm>
          <a:prstGeom prst="rect">
            <a:avLst/>
          </a:prstGeom>
        </p:spPr>
        <p:txBody>
          <a:bodyPr vert="horz" wrap="square" lIns="0" tIns="12700" rIns="0" bIns="0" rtlCol="0">
            <a:spAutoFit/>
          </a:bodyPr>
          <a:lstStyle/>
          <a:p>
            <a:pPr marL="12700" marR="5080">
              <a:lnSpc>
                <a:spcPct val="106700"/>
              </a:lnSpc>
              <a:spcBef>
                <a:spcPts val="100"/>
              </a:spcBef>
            </a:pPr>
            <a:r>
              <a:rPr lang="pt-BR" sz="3000" spc="-160" dirty="0"/>
              <a:t>O que as pesquisas IPS medem?</a:t>
            </a:r>
            <a:endParaRPr sz="3000" dirty="0"/>
          </a:p>
        </p:txBody>
      </p:sp>
      <p:sp>
        <p:nvSpPr>
          <p:cNvPr id="39" name="object 39"/>
          <p:cNvSpPr txBox="1"/>
          <p:nvPr/>
        </p:nvSpPr>
        <p:spPr>
          <a:xfrm>
            <a:off x="6837806" y="1708785"/>
            <a:ext cx="2303145" cy="565150"/>
          </a:xfrm>
          <a:prstGeom prst="rect">
            <a:avLst/>
          </a:prstGeom>
          <a:solidFill>
            <a:srgbClr val="404A5A"/>
          </a:solidFill>
          <a:ln w="12700">
            <a:solidFill>
              <a:srgbClr val="2C3540"/>
            </a:solidFill>
          </a:ln>
        </p:spPr>
        <p:txBody>
          <a:bodyPr vert="horz" wrap="square" lIns="0" tIns="44450" rIns="0" bIns="0" rtlCol="0">
            <a:spAutoFit/>
          </a:bodyPr>
          <a:lstStyle/>
          <a:p>
            <a:pPr marL="434340">
              <a:lnSpc>
                <a:spcPct val="100000"/>
              </a:lnSpc>
              <a:spcBef>
                <a:spcPts val="350"/>
              </a:spcBef>
            </a:pPr>
            <a:r>
              <a:rPr sz="1500" spc="-120" dirty="0">
                <a:solidFill>
                  <a:srgbClr val="FFFFFF"/>
                </a:solidFill>
                <a:latin typeface="Arial Black"/>
                <a:cs typeface="Arial Black"/>
              </a:rPr>
              <a:t>Provedores</a:t>
            </a:r>
            <a:r>
              <a:rPr sz="1500" spc="-125" dirty="0">
                <a:solidFill>
                  <a:srgbClr val="FFFFFF"/>
                </a:solidFill>
                <a:latin typeface="Arial Black"/>
                <a:cs typeface="Arial Black"/>
              </a:rPr>
              <a:t> </a:t>
            </a:r>
            <a:r>
              <a:rPr sz="1500" spc="-120" dirty="0">
                <a:solidFill>
                  <a:srgbClr val="FFFFFF"/>
                </a:solidFill>
                <a:latin typeface="Arial Black"/>
                <a:cs typeface="Arial Black"/>
              </a:rPr>
              <a:t>de</a:t>
            </a:r>
            <a:endParaRPr sz="1500">
              <a:latin typeface="Arial Black"/>
              <a:cs typeface="Arial Black"/>
            </a:endParaRPr>
          </a:p>
          <a:p>
            <a:pPr marL="354965">
              <a:lnSpc>
                <a:spcPct val="100000"/>
              </a:lnSpc>
              <a:spcBef>
                <a:spcPts val="270"/>
              </a:spcBef>
            </a:pPr>
            <a:r>
              <a:rPr sz="1350" spc="-145" dirty="0">
                <a:solidFill>
                  <a:srgbClr val="FFFFFF"/>
                </a:solidFill>
                <a:latin typeface="Arial Black"/>
                <a:cs typeface="Arial Black"/>
              </a:rPr>
              <a:t>assistência</a:t>
            </a:r>
            <a:r>
              <a:rPr sz="1350" spc="-110" dirty="0">
                <a:solidFill>
                  <a:srgbClr val="FFFFFF"/>
                </a:solidFill>
                <a:latin typeface="Arial Black"/>
                <a:cs typeface="Arial Black"/>
              </a:rPr>
              <a:t> </a:t>
            </a:r>
            <a:r>
              <a:rPr sz="1350" spc="-135" dirty="0">
                <a:solidFill>
                  <a:srgbClr val="FFFFFF"/>
                </a:solidFill>
                <a:latin typeface="Arial Black"/>
                <a:cs typeface="Arial Black"/>
              </a:rPr>
              <a:t>médica</a:t>
            </a:r>
            <a:endParaRPr sz="1350">
              <a:latin typeface="Arial Black"/>
              <a:cs typeface="Arial Black"/>
            </a:endParaRPr>
          </a:p>
        </p:txBody>
      </p:sp>
      <p:sp>
        <p:nvSpPr>
          <p:cNvPr id="40" name="object 40"/>
          <p:cNvSpPr txBox="1"/>
          <p:nvPr/>
        </p:nvSpPr>
        <p:spPr>
          <a:xfrm>
            <a:off x="4334636" y="1708785"/>
            <a:ext cx="2302510" cy="398827"/>
          </a:xfrm>
          <a:prstGeom prst="rect">
            <a:avLst/>
          </a:prstGeom>
          <a:solidFill>
            <a:srgbClr val="404A5A"/>
          </a:solidFill>
          <a:ln w="12700">
            <a:solidFill>
              <a:srgbClr val="2C3540"/>
            </a:solidFill>
          </a:ln>
        </p:spPr>
        <p:txBody>
          <a:bodyPr vert="horz" wrap="square" lIns="0" tIns="166370" rIns="0" bIns="0" rtlCol="0">
            <a:spAutoFit/>
          </a:bodyPr>
          <a:lstStyle/>
          <a:p>
            <a:pPr marL="556895">
              <a:lnSpc>
                <a:spcPct val="100000"/>
              </a:lnSpc>
              <a:spcBef>
                <a:spcPts val="1310"/>
              </a:spcBef>
            </a:pPr>
            <a:r>
              <a:rPr lang="en-US" sz="1500" spc="-150" dirty="0" err="1">
                <a:solidFill>
                  <a:srgbClr val="FFFFFF"/>
                </a:solidFill>
                <a:latin typeface="Arial Black"/>
                <a:cs typeface="Arial Black"/>
              </a:rPr>
              <a:t>Unidades</a:t>
            </a:r>
            <a:r>
              <a:rPr lang="en-US" sz="1500" spc="-150" dirty="0">
                <a:solidFill>
                  <a:srgbClr val="FFFFFF"/>
                </a:solidFill>
                <a:latin typeface="Arial Black"/>
                <a:cs typeface="Arial Black"/>
              </a:rPr>
              <a:t> </a:t>
            </a:r>
            <a:r>
              <a:rPr lang="en-US" sz="1500" spc="-150" dirty="0" err="1">
                <a:solidFill>
                  <a:srgbClr val="FFFFFF"/>
                </a:solidFill>
                <a:latin typeface="Arial Black"/>
                <a:cs typeface="Arial Black"/>
              </a:rPr>
              <a:t>sanitarias</a:t>
            </a:r>
            <a:endParaRPr sz="1500" dirty="0">
              <a:latin typeface="Arial Black"/>
              <a:cs typeface="Arial Black"/>
            </a:endParaRPr>
          </a:p>
        </p:txBody>
      </p:sp>
      <p:sp>
        <p:nvSpPr>
          <p:cNvPr id="41" name="object 41"/>
          <p:cNvSpPr txBox="1"/>
          <p:nvPr/>
        </p:nvSpPr>
        <p:spPr>
          <a:xfrm>
            <a:off x="9341739" y="1708785"/>
            <a:ext cx="2303145" cy="398827"/>
          </a:xfrm>
          <a:prstGeom prst="rect">
            <a:avLst/>
          </a:prstGeom>
          <a:solidFill>
            <a:srgbClr val="404A5A"/>
          </a:solidFill>
          <a:ln w="12700">
            <a:solidFill>
              <a:srgbClr val="2C3540"/>
            </a:solidFill>
          </a:ln>
        </p:spPr>
        <p:txBody>
          <a:bodyPr vert="horz" wrap="square" lIns="0" tIns="166370" rIns="0" bIns="0" rtlCol="0">
            <a:spAutoFit/>
          </a:bodyPr>
          <a:lstStyle/>
          <a:p>
            <a:pPr marL="704850">
              <a:lnSpc>
                <a:spcPct val="100000"/>
              </a:lnSpc>
              <a:spcBef>
                <a:spcPts val="1310"/>
              </a:spcBef>
            </a:pPr>
            <a:r>
              <a:rPr lang="en-US" sz="1500" spc="-150" dirty="0" err="1">
                <a:solidFill>
                  <a:srgbClr val="FFFFFF"/>
                </a:solidFill>
                <a:latin typeface="Arial Black"/>
                <a:cs typeface="Arial Black"/>
              </a:rPr>
              <a:t>P</a:t>
            </a:r>
            <a:r>
              <a:rPr sz="1500" spc="-150" dirty="0" err="1">
                <a:solidFill>
                  <a:srgbClr val="FFFFFF"/>
                </a:solidFill>
                <a:latin typeface="Arial Black"/>
                <a:cs typeface="Arial Black"/>
              </a:rPr>
              <a:t>acientes</a:t>
            </a:r>
            <a:endParaRPr sz="1500" dirty="0">
              <a:latin typeface="Arial Black"/>
              <a:cs typeface="Arial Black"/>
            </a:endParaRPr>
          </a:p>
        </p:txBody>
      </p:sp>
      <p:sp>
        <p:nvSpPr>
          <p:cNvPr id="42" name="object 42"/>
          <p:cNvSpPr txBox="1"/>
          <p:nvPr/>
        </p:nvSpPr>
        <p:spPr>
          <a:xfrm>
            <a:off x="9341739" y="2406776"/>
            <a:ext cx="2303145" cy="4168140"/>
          </a:xfrm>
          <a:prstGeom prst="rect">
            <a:avLst/>
          </a:prstGeom>
          <a:solidFill>
            <a:srgbClr val="E8EAE4"/>
          </a:solidFill>
          <a:ln w="15875">
            <a:solidFill>
              <a:srgbClr val="404A5A"/>
            </a:solidFill>
          </a:ln>
        </p:spPr>
        <p:txBody>
          <a:bodyPr vert="horz" wrap="square" lIns="0" tIns="81280" rIns="0" bIns="0" rtlCol="0">
            <a:spAutoFit/>
          </a:bodyPr>
          <a:lstStyle/>
          <a:p>
            <a:pPr marL="226695" marR="226060" indent="-135890">
              <a:lnSpc>
                <a:spcPct val="117700"/>
              </a:lnSpc>
              <a:spcBef>
                <a:spcPts val="640"/>
              </a:spcBef>
            </a:pPr>
            <a:r>
              <a:rPr sz="850" dirty="0">
                <a:solidFill>
                  <a:srgbClr val="3F4B59"/>
                </a:solidFill>
                <a:latin typeface="Arial"/>
                <a:cs typeface="Arial"/>
              </a:rPr>
              <a:t>→ </a:t>
            </a:r>
            <a:r>
              <a:rPr sz="1150" spc="-60" dirty="0">
                <a:solidFill>
                  <a:srgbClr val="1F1F1F"/>
                </a:solidFill>
                <a:latin typeface="Arial Black"/>
                <a:cs typeface="Arial Black"/>
              </a:rPr>
              <a:t>O </a:t>
            </a:r>
            <a:r>
              <a:rPr sz="1150" spc="-140" dirty="0">
                <a:solidFill>
                  <a:srgbClr val="1F1F1F"/>
                </a:solidFill>
                <a:latin typeface="Arial Black"/>
                <a:cs typeface="Arial Black"/>
              </a:rPr>
              <a:t>acesso às </a:t>
            </a:r>
            <a:r>
              <a:rPr sz="1150" spc="-105" dirty="0">
                <a:solidFill>
                  <a:srgbClr val="1F1F1F"/>
                </a:solidFill>
                <a:latin typeface="Arial Black"/>
                <a:cs typeface="Arial Black"/>
              </a:rPr>
              <a:t>tecnologias </a:t>
            </a:r>
            <a:r>
              <a:rPr sz="1150" spc="-95" dirty="0">
                <a:solidFill>
                  <a:srgbClr val="1F1F1F"/>
                </a:solidFill>
                <a:latin typeface="Arial Black"/>
                <a:cs typeface="Arial Black"/>
              </a:rPr>
              <a:t>da  informação </a:t>
            </a:r>
            <a:r>
              <a:rPr sz="1150" spc="-120" dirty="0">
                <a:solidFill>
                  <a:srgbClr val="1F1F1F"/>
                </a:solidFill>
                <a:latin typeface="Arial Black"/>
                <a:cs typeface="Arial Black"/>
              </a:rPr>
              <a:t>e  </a:t>
            </a:r>
            <a:r>
              <a:rPr sz="1100" spc="-110" dirty="0">
                <a:solidFill>
                  <a:srgbClr val="1F1F1F"/>
                </a:solidFill>
                <a:latin typeface="Arial Black"/>
                <a:cs typeface="Arial Black"/>
              </a:rPr>
              <a:t>telecomunicações, </a:t>
            </a:r>
            <a:r>
              <a:rPr sz="1100" spc="-105" dirty="0">
                <a:solidFill>
                  <a:srgbClr val="1F1F1F"/>
                </a:solidFill>
                <a:latin typeface="Arial Black"/>
                <a:cs typeface="Arial Black"/>
              </a:rPr>
              <a:t>inclusive  </a:t>
            </a:r>
            <a:r>
              <a:rPr sz="1100" spc="-85" dirty="0">
                <a:solidFill>
                  <a:srgbClr val="1F1F1F"/>
                </a:solidFill>
                <a:latin typeface="Arial Black"/>
                <a:cs typeface="Arial Black"/>
              </a:rPr>
              <a:t>para</a:t>
            </a:r>
            <a:r>
              <a:rPr sz="1100" spc="-90" dirty="0">
                <a:solidFill>
                  <a:srgbClr val="1F1F1F"/>
                </a:solidFill>
                <a:latin typeface="Arial Black"/>
                <a:cs typeface="Arial Black"/>
              </a:rPr>
              <a:t> </a:t>
            </a:r>
            <a:r>
              <a:rPr sz="1100" spc="-100" dirty="0">
                <a:solidFill>
                  <a:srgbClr val="1F1F1F"/>
                </a:solidFill>
                <a:latin typeface="Arial Black"/>
                <a:cs typeface="Arial Black"/>
              </a:rPr>
              <a:t>telemedicina</a:t>
            </a:r>
            <a:endParaRPr sz="1100">
              <a:latin typeface="Arial Black"/>
              <a:cs typeface="Arial Black"/>
            </a:endParaRPr>
          </a:p>
        </p:txBody>
      </p:sp>
      <p:sp>
        <p:nvSpPr>
          <p:cNvPr id="43" name="object 43"/>
          <p:cNvSpPr txBox="1"/>
          <p:nvPr/>
        </p:nvSpPr>
        <p:spPr>
          <a:xfrm>
            <a:off x="537972" y="2845307"/>
            <a:ext cx="3162300" cy="626745"/>
          </a:xfrm>
          <a:prstGeom prst="rect">
            <a:avLst/>
          </a:prstGeom>
          <a:solidFill>
            <a:srgbClr val="B19FA3"/>
          </a:solidFill>
        </p:spPr>
        <p:txBody>
          <a:bodyPr vert="horz" wrap="square" lIns="0" tIns="182245" rIns="0" bIns="0" rtlCol="0">
            <a:spAutoFit/>
          </a:bodyPr>
          <a:lstStyle/>
          <a:p>
            <a:pPr marL="693420">
              <a:lnSpc>
                <a:spcPct val="100000"/>
              </a:lnSpc>
              <a:spcBef>
                <a:spcPts val="1435"/>
              </a:spcBef>
            </a:pPr>
            <a:r>
              <a:rPr sz="1700" b="1" dirty="0">
                <a:solidFill>
                  <a:srgbClr val="E7EAE5"/>
                </a:solidFill>
                <a:latin typeface="Arial"/>
                <a:cs typeface="Arial"/>
              </a:rPr>
              <a:t>FUNDAMENTOS</a:t>
            </a:r>
            <a:endParaRPr sz="1700">
              <a:latin typeface="Arial"/>
              <a:cs typeface="Arial"/>
            </a:endParaRPr>
          </a:p>
        </p:txBody>
      </p:sp>
      <p:sp>
        <p:nvSpPr>
          <p:cNvPr id="44" name="object 44"/>
          <p:cNvSpPr txBox="1"/>
          <p:nvPr/>
        </p:nvSpPr>
        <p:spPr>
          <a:xfrm>
            <a:off x="6837806" y="2406776"/>
            <a:ext cx="2303145" cy="4168140"/>
          </a:xfrm>
          <a:prstGeom prst="rect">
            <a:avLst/>
          </a:prstGeom>
          <a:solidFill>
            <a:srgbClr val="E8EAE4"/>
          </a:solidFill>
          <a:ln w="15875">
            <a:solidFill>
              <a:srgbClr val="404A5A"/>
            </a:solidFill>
          </a:ln>
        </p:spPr>
        <p:txBody>
          <a:bodyPr vert="horz" wrap="square" lIns="0" tIns="81280" rIns="0" bIns="0" rtlCol="0">
            <a:spAutoFit/>
          </a:bodyPr>
          <a:lstStyle/>
          <a:p>
            <a:pPr marL="226695" marR="226060" indent="-135890">
              <a:lnSpc>
                <a:spcPct val="117700"/>
              </a:lnSpc>
              <a:spcBef>
                <a:spcPts val="640"/>
              </a:spcBef>
            </a:pPr>
            <a:r>
              <a:rPr sz="850" dirty="0">
                <a:solidFill>
                  <a:srgbClr val="3F4B59"/>
                </a:solidFill>
                <a:latin typeface="Arial"/>
                <a:cs typeface="Arial"/>
              </a:rPr>
              <a:t>→ </a:t>
            </a:r>
            <a:r>
              <a:rPr sz="1150" spc="-60" dirty="0">
                <a:solidFill>
                  <a:srgbClr val="1F1F1F"/>
                </a:solidFill>
                <a:latin typeface="Arial Black"/>
                <a:cs typeface="Arial Black"/>
              </a:rPr>
              <a:t>O </a:t>
            </a:r>
            <a:r>
              <a:rPr sz="1150" spc="-140" dirty="0">
                <a:solidFill>
                  <a:srgbClr val="1F1F1F"/>
                </a:solidFill>
                <a:latin typeface="Arial Black"/>
                <a:cs typeface="Arial Black"/>
              </a:rPr>
              <a:t>acesso às </a:t>
            </a:r>
            <a:r>
              <a:rPr sz="1150" spc="-105" dirty="0">
                <a:solidFill>
                  <a:srgbClr val="1F1F1F"/>
                </a:solidFill>
                <a:latin typeface="Arial Black"/>
                <a:cs typeface="Arial Black"/>
              </a:rPr>
              <a:t>tecnologias </a:t>
            </a:r>
            <a:r>
              <a:rPr sz="1150" spc="-95" dirty="0">
                <a:solidFill>
                  <a:srgbClr val="1F1F1F"/>
                </a:solidFill>
                <a:latin typeface="Arial Black"/>
                <a:cs typeface="Arial Black"/>
              </a:rPr>
              <a:t>da  informação </a:t>
            </a:r>
            <a:r>
              <a:rPr sz="1150" spc="-120" dirty="0">
                <a:solidFill>
                  <a:srgbClr val="1F1F1F"/>
                </a:solidFill>
                <a:latin typeface="Arial Black"/>
                <a:cs typeface="Arial Black"/>
              </a:rPr>
              <a:t>e  </a:t>
            </a:r>
            <a:r>
              <a:rPr sz="1100" spc="-110" dirty="0">
                <a:solidFill>
                  <a:srgbClr val="1F1F1F"/>
                </a:solidFill>
                <a:latin typeface="Arial Black"/>
                <a:cs typeface="Arial Black"/>
              </a:rPr>
              <a:t>telecomunicações, </a:t>
            </a:r>
            <a:r>
              <a:rPr sz="1100" spc="-105" dirty="0">
                <a:solidFill>
                  <a:srgbClr val="1F1F1F"/>
                </a:solidFill>
                <a:latin typeface="Arial Black"/>
                <a:cs typeface="Arial Black"/>
              </a:rPr>
              <a:t>inclusive  </a:t>
            </a:r>
            <a:r>
              <a:rPr sz="1100" spc="-85" dirty="0">
                <a:solidFill>
                  <a:srgbClr val="1F1F1F"/>
                </a:solidFill>
                <a:latin typeface="Arial Black"/>
                <a:cs typeface="Arial Black"/>
              </a:rPr>
              <a:t>para</a:t>
            </a:r>
            <a:r>
              <a:rPr sz="1100" spc="-90" dirty="0">
                <a:solidFill>
                  <a:srgbClr val="1F1F1F"/>
                </a:solidFill>
                <a:latin typeface="Arial Black"/>
                <a:cs typeface="Arial Black"/>
              </a:rPr>
              <a:t> </a:t>
            </a:r>
            <a:r>
              <a:rPr sz="1100" spc="-100" dirty="0">
                <a:solidFill>
                  <a:srgbClr val="1F1F1F"/>
                </a:solidFill>
                <a:latin typeface="Arial Black"/>
                <a:cs typeface="Arial Black"/>
              </a:rPr>
              <a:t>telemedicina</a:t>
            </a:r>
            <a:endParaRPr sz="1100">
              <a:latin typeface="Arial Black"/>
              <a:cs typeface="Arial Black"/>
            </a:endParaRPr>
          </a:p>
          <a:p>
            <a:pPr marL="226695" marR="699770" indent="-135890">
              <a:lnSpc>
                <a:spcPct val="114799"/>
              </a:lnSpc>
              <a:spcBef>
                <a:spcPts val="610"/>
              </a:spcBef>
            </a:pPr>
            <a:r>
              <a:rPr sz="850" dirty="0">
                <a:solidFill>
                  <a:srgbClr val="3F4B59"/>
                </a:solidFill>
                <a:latin typeface="Arial"/>
                <a:cs typeface="Arial"/>
              </a:rPr>
              <a:t>→ </a:t>
            </a:r>
            <a:r>
              <a:rPr sz="1150" spc="-125" dirty="0">
                <a:solidFill>
                  <a:srgbClr val="1F1F1F"/>
                </a:solidFill>
                <a:latin typeface="Arial Black"/>
                <a:cs typeface="Arial Black"/>
              </a:rPr>
              <a:t>Satisfação com a  </a:t>
            </a:r>
            <a:r>
              <a:rPr sz="1150" spc="-100" dirty="0">
                <a:solidFill>
                  <a:srgbClr val="1F1F1F"/>
                </a:solidFill>
                <a:latin typeface="Arial Black"/>
                <a:cs typeface="Arial Black"/>
              </a:rPr>
              <a:t>supervisão </a:t>
            </a:r>
            <a:r>
              <a:rPr sz="1150" spc="-120" dirty="0">
                <a:solidFill>
                  <a:srgbClr val="1F1F1F"/>
                </a:solidFill>
                <a:latin typeface="Arial Black"/>
                <a:cs typeface="Arial Black"/>
              </a:rPr>
              <a:t>e</a:t>
            </a:r>
            <a:r>
              <a:rPr sz="1150" spc="-130" dirty="0">
                <a:solidFill>
                  <a:srgbClr val="1F1F1F"/>
                </a:solidFill>
                <a:latin typeface="Arial Black"/>
                <a:cs typeface="Arial Black"/>
              </a:rPr>
              <a:t> </a:t>
            </a:r>
            <a:r>
              <a:rPr sz="1150" spc="-105" dirty="0">
                <a:solidFill>
                  <a:srgbClr val="1F1F1F"/>
                </a:solidFill>
                <a:latin typeface="Arial Black"/>
                <a:cs typeface="Arial Black"/>
              </a:rPr>
              <a:t>gestão</a:t>
            </a:r>
            <a:endParaRPr sz="1150">
              <a:latin typeface="Arial Black"/>
              <a:cs typeface="Arial Black"/>
            </a:endParaRPr>
          </a:p>
        </p:txBody>
      </p:sp>
      <p:sp>
        <p:nvSpPr>
          <p:cNvPr id="45" name="object 45"/>
          <p:cNvSpPr txBox="1"/>
          <p:nvPr/>
        </p:nvSpPr>
        <p:spPr>
          <a:xfrm>
            <a:off x="538352" y="3558159"/>
            <a:ext cx="3162300" cy="1841500"/>
          </a:xfrm>
          <a:prstGeom prst="rect">
            <a:avLst/>
          </a:prstGeom>
          <a:solidFill>
            <a:srgbClr val="EFEBEC"/>
          </a:solidFill>
          <a:ln w="15875">
            <a:solidFill>
              <a:srgbClr val="B19FA3"/>
            </a:solidFill>
          </a:ln>
        </p:spPr>
        <p:txBody>
          <a:bodyPr vert="horz" wrap="square" lIns="0" tIns="197485" rIns="0" bIns="0" rtlCol="0">
            <a:spAutoFit/>
          </a:bodyPr>
          <a:lstStyle/>
          <a:p>
            <a:pPr marL="71755">
              <a:lnSpc>
                <a:spcPct val="100000"/>
              </a:lnSpc>
              <a:spcBef>
                <a:spcPts val="1555"/>
              </a:spcBef>
            </a:pPr>
            <a:r>
              <a:rPr sz="1800" spc="-145" dirty="0">
                <a:solidFill>
                  <a:srgbClr val="1F1F1F"/>
                </a:solidFill>
                <a:latin typeface="Arial Black"/>
                <a:cs typeface="Arial Black"/>
              </a:rPr>
              <a:t>plataformas</a:t>
            </a:r>
            <a:endParaRPr sz="1800">
              <a:latin typeface="Arial Black"/>
              <a:cs typeface="Arial Black"/>
            </a:endParaRPr>
          </a:p>
          <a:p>
            <a:pPr marL="243204" marR="864869" indent="-172085">
              <a:lnSpc>
                <a:spcPct val="109000"/>
              </a:lnSpc>
              <a:spcBef>
                <a:spcPts val="1105"/>
              </a:spcBef>
            </a:pPr>
            <a:r>
              <a:rPr sz="1400" spc="-20" dirty="0">
                <a:solidFill>
                  <a:srgbClr val="5D4C50"/>
                </a:solidFill>
                <a:latin typeface="Arial"/>
                <a:cs typeface="Arial"/>
              </a:rPr>
              <a:t>→</a:t>
            </a:r>
            <a:r>
              <a:rPr sz="1250" i="1" spc="-20" dirty="0">
                <a:solidFill>
                  <a:srgbClr val="353535"/>
                </a:solidFill>
                <a:latin typeface="Arial"/>
                <a:cs typeface="Arial"/>
              </a:rPr>
              <a:t>Concepção e </a:t>
            </a:r>
            <a:r>
              <a:rPr sz="1250" i="1" spc="5" dirty="0">
                <a:solidFill>
                  <a:srgbClr val="353535"/>
                </a:solidFill>
                <a:latin typeface="Arial"/>
                <a:cs typeface="Arial"/>
              </a:rPr>
              <a:t>organização</a:t>
            </a:r>
            <a:r>
              <a:rPr sz="1250" i="1" spc="-130" dirty="0">
                <a:solidFill>
                  <a:srgbClr val="353535"/>
                </a:solidFill>
                <a:latin typeface="Arial"/>
                <a:cs typeface="Arial"/>
              </a:rPr>
              <a:t> </a:t>
            </a:r>
            <a:r>
              <a:rPr sz="1250" i="1" spc="10" dirty="0">
                <a:solidFill>
                  <a:srgbClr val="353535"/>
                </a:solidFill>
                <a:latin typeface="Arial"/>
                <a:cs typeface="Arial"/>
              </a:rPr>
              <a:t>da  </a:t>
            </a:r>
            <a:r>
              <a:rPr sz="1250" i="1" spc="-10" dirty="0">
                <a:solidFill>
                  <a:srgbClr val="353535"/>
                </a:solidFill>
                <a:latin typeface="Arial"/>
                <a:cs typeface="Arial"/>
              </a:rPr>
              <a:t>assistência</a:t>
            </a:r>
            <a:endParaRPr sz="1250">
              <a:latin typeface="Arial"/>
              <a:cs typeface="Arial"/>
            </a:endParaRPr>
          </a:p>
          <a:p>
            <a:pPr marL="71755">
              <a:lnSpc>
                <a:spcPct val="100000"/>
              </a:lnSpc>
              <a:spcBef>
                <a:spcPts val="630"/>
              </a:spcBef>
            </a:pPr>
            <a:r>
              <a:rPr sz="1400" spc="-20" dirty="0">
                <a:solidFill>
                  <a:srgbClr val="5D4C50"/>
                </a:solidFill>
                <a:latin typeface="Arial"/>
                <a:cs typeface="Arial"/>
              </a:rPr>
              <a:t>→</a:t>
            </a:r>
            <a:r>
              <a:rPr sz="1400" i="1" spc="-20" dirty="0">
                <a:solidFill>
                  <a:srgbClr val="353535"/>
                </a:solidFill>
                <a:latin typeface="Arial"/>
                <a:cs typeface="Arial"/>
              </a:rPr>
              <a:t>Gestão e</a:t>
            </a:r>
            <a:r>
              <a:rPr sz="1400" i="1" spc="-65" dirty="0">
                <a:solidFill>
                  <a:srgbClr val="353535"/>
                </a:solidFill>
                <a:latin typeface="Arial"/>
                <a:cs typeface="Arial"/>
              </a:rPr>
              <a:t> </a:t>
            </a:r>
            <a:r>
              <a:rPr sz="1400" i="1" spc="10" dirty="0">
                <a:solidFill>
                  <a:srgbClr val="353535"/>
                </a:solidFill>
                <a:latin typeface="Arial"/>
                <a:cs typeface="Arial"/>
              </a:rPr>
              <a:t>supervisão</a:t>
            </a:r>
            <a:endParaRPr sz="1400">
              <a:latin typeface="Arial"/>
              <a:cs typeface="Arial"/>
            </a:endParaRPr>
          </a:p>
          <a:p>
            <a:pPr marL="71755">
              <a:lnSpc>
                <a:spcPct val="100000"/>
              </a:lnSpc>
              <a:spcBef>
                <a:spcPts val="605"/>
              </a:spcBef>
            </a:pPr>
            <a:r>
              <a:rPr sz="1400" spc="-5" dirty="0">
                <a:solidFill>
                  <a:srgbClr val="5D4C50"/>
                </a:solidFill>
                <a:latin typeface="Arial"/>
                <a:cs typeface="Arial"/>
              </a:rPr>
              <a:t>→</a:t>
            </a:r>
            <a:r>
              <a:rPr sz="1400" i="1" spc="-5" dirty="0">
                <a:solidFill>
                  <a:srgbClr val="353535"/>
                </a:solidFill>
                <a:latin typeface="Arial"/>
                <a:cs typeface="Arial"/>
              </a:rPr>
              <a:t>sistemas </a:t>
            </a:r>
            <a:r>
              <a:rPr sz="1400" i="1" spc="15" dirty="0">
                <a:solidFill>
                  <a:srgbClr val="353535"/>
                </a:solidFill>
                <a:latin typeface="Arial"/>
                <a:cs typeface="Arial"/>
              </a:rPr>
              <a:t>de</a:t>
            </a:r>
            <a:r>
              <a:rPr sz="1400" i="1" spc="-80" dirty="0">
                <a:solidFill>
                  <a:srgbClr val="353535"/>
                </a:solidFill>
                <a:latin typeface="Arial"/>
                <a:cs typeface="Arial"/>
              </a:rPr>
              <a:t> </a:t>
            </a:r>
            <a:r>
              <a:rPr sz="1400" i="1" spc="5" dirty="0">
                <a:solidFill>
                  <a:srgbClr val="353535"/>
                </a:solidFill>
                <a:latin typeface="Arial"/>
                <a:cs typeface="Arial"/>
              </a:rPr>
              <a:t>conexão</a:t>
            </a:r>
            <a:endParaRPr sz="1400">
              <a:latin typeface="Arial"/>
              <a:cs typeface="Arial"/>
            </a:endParaRPr>
          </a:p>
        </p:txBody>
      </p:sp>
      <p:sp>
        <p:nvSpPr>
          <p:cNvPr id="46" name="object 46"/>
          <p:cNvSpPr txBox="1"/>
          <p:nvPr/>
        </p:nvSpPr>
        <p:spPr>
          <a:xfrm>
            <a:off x="4334636" y="2406776"/>
            <a:ext cx="2302510" cy="3587649"/>
          </a:xfrm>
          <a:prstGeom prst="rect">
            <a:avLst/>
          </a:prstGeom>
          <a:solidFill>
            <a:srgbClr val="E8EAE4"/>
          </a:solidFill>
          <a:ln w="15875">
            <a:solidFill>
              <a:srgbClr val="404A5A"/>
            </a:solidFill>
          </a:ln>
        </p:spPr>
        <p:txBody>
          <a:bodyPr vert="horz" wrap="square" lIns="0" tIns="85090" rIns="0" bIns="0" rtlCol="0">
            <a:spAutoFit/>
          </a:bodyPr>
          <a:lstStyle/>
          <a:p>
            <a:pPr marL="226060" marR="333375" indent="-135890">
              <a:lnSpc>
                <a:spcPct val="120000"/>
              </a:lnSpc>
              <a:spcBef>
                <a:spcPts val="670"/>
              </a:spcBef>
            </a:pPr>
            <a:r>
              <a:rPr sz="850" dirty="0">
                <a:solidFill>
                  <a:srgbClr val="3F4B59"/>
                </a:solidFill>
                <a:latin typeface="Arial"/>
                <a:cs typeface="Arial"/>
              </a:rPr>
              <a:t>→ </a:t>
            </a:r>
            <a:r>
              <a:rPr sz="1100" spc="-75" dirty="0">
                <a:solidFill>
                  <a:srgbClr val="1F1F1F"/>
                </a:solidFill>
                <a:latin typeface="Arial Black"/>
                <a:cs typeface="Arial Black"/>
              </a:rPr>
              <a:t>Tipo/nível, propriedade</a:t>
            </a:r>
            <a:r>
              <a:rPr sz="1100" spc="-155" dirty="0">
                <a:solidFill>
                  <a:srgbClr val="1F1F1F"/>
                </a:solidFill>
                <a:latin typeface="Arial Black"/>
                <a:cs typeface="Arial Black"/>
              </a:rPr>
              <a:t> </a:t>
            </a:r>
            <a:r>
              <a:rPr sz="1100" spc="-90" dirty="0">
                <a:solidFill>
                  <a:srgbClr val="1F1F1F"/>
                </a:solidFill>
                <a:latin typeface="Arial Black"/>
                <a:cs typeface="Arial Black"/>
              </a:rPr>
              <a:t>da  </a:t>
            </a:r>
            <a:r>
              <a:rPr lang="en-US" sz="1100" spc="-110" dirty="0" err="1">
                <a:solidFill>
                  <a:srgbClr val="1F1F1F"/>
                </a:solidFill>
                <a:latin typeface="Arial Black"/>
                <a:cs typeface="Arial Black"/>
              </a:rPr>
              <a:t>unidade</a:t>
            </a:r>
            <a:r>
              <a:rPr lang="en-US" sz="1100" spc="-110" dirty="0">
                <a:solidFill>
                  <a:srgbClr val="1F1F1F"/>
                </a:solidFill>
                <a:latin typeface="Arial Black"/>
                <a:cs typeface="Arial Black"/>
              </a:rPr>
              <a:t> </a:t>
            </a:r>
            <a:r>
              <a:rPr lang="en-US" sz="1100" spc="-110" dirty="0" err="1">
                <a:solidFill>
                  <a:srgbClr val="1F1F1F"/>
                </a:solidFill>
                <a:latin typeface="Arial Black"/>
                <a:cs typeface="Arial Black"/>
              </a:rPr>
              <a:t>sanitária</a:t>
            </a:r>
            <a:endParaRPr sz="1100" dirty="0">
              <a:latin typeface="Arial Black"/>
              <a:cs typeface="Arial Black"/>
            </a:endParaRPr>
          </a:p>
          <a:p>
            <a:pPr marL="226060" marR="988060" indent="-135890">
              <a:lnSpc>
                <a:spcPct val="132000"/>
              </a:lnSpc>
              <a:spcBef>
                <a:spcPts val="580"/>
              </a:spcBef>
            </a:pPr>
            <a:r>
              <a:rPr sz="850" dirty="0">
                <a:solidFill>
                  <a:srgbClr val="3F4B59"/>
                </a:solidFill>
                <a:latin typeface="Arial"/>
                <a:cs typeface="Arial"/>
              </a:rPr>
              <a:t>→ </a:t>
            </a:r>
            <a:r>
              <a:rPr sz="1000" spc="-95" dirty="0">
                <a:solidFill>
                  <a:srgbClr val="1F1F1F"/>
                </a:solidFill>
                <a:latin typeface="Arial Black"/>
                <a:cs typeface="Arial Black"/>
              </a:rPr>
              <a:t>Dias </a:t>
            </a:r>
            <a:r>
              <a:rPr sz="1000" spc="-105" dirty="0">
                <a:solidFill>
                  <a:srgbClr val="1F1F1F"/>
                </a:solidFill>
                <a:latin typeface="Arial Black"/>
                <a:cs typeface="Arial Black"/>
              </a:rPr>
              <a:t>e </a:t>
            </a:r>
            <a:r>
              <a:rPr sz="1000" spc="-70" dirty="0">
                <a:solidFill>
                  <a:srgbClr val="1F1F1F"/>
                </a:solidFill>
                <a:latin typeface="Arial Black"/>
                <a:cs typeface="Arial Black"/>
              </a:rPr>
              <a:t>horários</a:t>
            </a:r>
            <a:r>
              <a:rPr sz="1000" spc="-105" dirty="0">
                <a:solidFill>
                  <a:srgbClr val="1F1F1F"/>
                </a:solidFill>
                <a:latin typeface="Arial Black"/>
                <a:cs typeface="Arial Black"/>
              </a:rPr>
              <a:t> </a:t>
            </a:r>
            <a:r>
              <a:rPr sz="1000" spc="-80" dirty="0">
                <a:solidFill>
                  <a:srgbClr val="1F1F1F"/>
                </a:solidFill>
                <a:latin typeface="Arial Black"/>
                <a:cs typeface="Arial Black"/>
              </a:rPr>
              <a:t>de  funcionamento</a:t>
            </a:r>
            <a:endParaRPr sz="1000" dirty="0">
              <a:latin typeface="Arial Black"/>
              <a:cs typeface="Arial Black"/>
            </a:endParaRPr>
          </a:p>
          <a:p>
            <a:pPr marL="90170">
              <a:lnSpc>
                <a:spcPct val="100000"/>
              </a:lnSpc>
              <a:spcBef>
                <a:spcPts val="935"/>
              </a:spcBef>
            </a:pPr>
            <a:r>
              <a:rPr sz="850" dirty="0">
                <a:solidFill>
                  <a:srgbClr val="3F4B59"/>
                </a:solidFill>
                <a:latin typeface="Arial"/>
                <a:cs typeface="Arial"/>
              </a:rPr>
              <a:t>→ </a:t>
            </a:r>
            <a:r>
              <a:rPr sz="1050" spc="-114" dirty="0">
                <a:solidFill>
                  <a:srgbClr val="1F1F1F"/>
                </a:solidFill>
                <a:latin typeface="Arial Black"/>
                <a:cs typeface="Arial Black"/>
              </a:rPr>
              <a:t>Serviços</a:t>
            </a:r>
            <a:r>
              <a:rPr sz="1050" spc="-110" dirty="0">
                <a:solidFill>
                  <a:srgbClr val="1F1F1F"/>
                </a:solidFill>
                <a:latin typeface="Arial Black"/>
                <a:cs typeface="Arial Black"/>
              </a:rPr>
              <a:t> </a:t>
            </a:r>
            <a:r>
              <a:rPr sz="1050" spc="-90" dirty="0">
                <a:solidFill>
                  <a:srgbClr val="1F1F1F"/>
                </a:solidFill>
                <a:latin typeface="Arial Black"/>
                <a:cs typeface="Arial Black"/>
              </a:rPr>
              <a:t>oferecidos</a:t>
            </a:r>
            <a:endParaRPr sz="1050" dirty="0">
              <a:latin typeface="Arial Black"/>
              <a:cs typeface="Arial Black"/>
            </a:endParaRPr>
          </a:p>
          <a:p>
            <a:pPr marL="226060" marR="386715" indent="-135890">
              <a:lnSpc>
                <a:spcPct val="132000"/>
              </a:lnSpc>
              <a:spcBef>
                <a:spcPts val="590"/>
              </a:spcBef>
            </a:pPr>
            <a:r>
              <a:rPr sz="850" dirty="0">
                <a:solidFill>
                  <a:srgbClr val="3F4B59"/>
                </a:solidFill>
                <a:latin typeface="Arial"/>
                <a:cs typeface="Arial"/>
              </a:rPr>
              <a:t>→ </a:t>
            </a:r>
            <a:r>
              <a:rPr sz="1000" spc="-85" dirty="0">
                <a:solidFill>
                  <a:srgbClr val="1F1F1F"/>
                </a:solidFill>
                <a:latin typeface="Arial Black"/>
                <a:cs typeface="Arial Black"/>
              </a:rPr>
              <a:t>Treinamento </a:t>
            </a:r>
            <a:r>
              <a:rPr sz="1000" spc="-80" dirty="0">
                <a:solidFill>
                  <a:srgbClr val="1F1F1F"/>
                </a:solidFill>
                <a:latin typeface="Arial Black"/>
                <a:cs typeface="Arial Black"/>
              </a:rPr>
              <a:t>de </a:t>
            </a:r>
            <a:r>
              <a:rPr sz="1000" spc="-85" dirty="0" err="1">
                <a:solidFill>
                  <a:srgbClr val="1F1F1F"/>
                </a:solidFill>
                <a:latin typeface="Arial Black"/>
                <a:cs typeface="Arial Black"/>
              </a:rPr>
              <a:t>ge</a:t>
            </a:r>
            <a:r>
              <a:rPr lang="en-US" sz="1000" spc="-85" dirty="0" err="1">
                <a:solidFill>
                  <a:srgbClr val="1F1F1F"/>
                </a:solidFill>
                <a:latin typeface="Arial Black"/>
                <a:cs typeface="Arial Black"/>
              </a:rPr>
              <a:t>stores</a:t>
            </a:r>
            <a:r>
              <a:rPr sz="1000" spc="-85" dirty="0">
                <a:solidFill>
                  <a:srgbClr val="1F1F1F"/>
                </a:solidFill>
                <a:latin typeface="Arial Black"/>
                <a:cs typeface="Arial Black"/>
              </a:rPr>
              <a:t>,  </a:t>
            </a:r>
            <a:r>
              <a:rPr sz="1000" spc="-105" dirty="0">
                <a:solidFill>
                  <a:srgbClr val="1F1F1F"/>
                </a:solidFill>
                <a:latin typeface="Arial Black"/>
                <a:cs typeface="Arial Black"/>
              </a:rPr>
              <a:t>sistemas </a:t>
            </a:r>
            <a:r>
              <a:rPr sz="1000" spc="-80" dirty="0">
                <a:solidFill>
                  <a:srgbClr val="1F1F1F"/>
                </a:solidFill>
                <a:latin typeface="Arial Black"/>
                <a:cs typeface="Arial Black"/>
              </a:rPr>
              <a:t>de </a:t>
            </a:r>
            <a:r>
              <a:rPr sz="1000" spc="-105" dirty="0">
                <a:solidFill>
                  <a:srgbClr val="1F1F1F"/>
                </a:solidFill>
                <a:latin typeface="Arial Black"/>
                <a:cs typeface="Arial Black"/>
              </a:rPr>
              <a:t>avaliação </a:t>
            </a:r>
            <a:r>
              <a:rPr sz="1000" spc="-80" dirty="0">
                <a:solidFill>
                  <a:srgbClr val="1F1F1F"/>
                </a:solidFill>
                <a:latin typeface="Arial Black"/>
                <a:cs typeface="Arial Black"/>
              </a:rPr>
              <a:t>de  desempenho, </a:t>
            </a:r>
            <a:r>
              <a:rPr sz="1000" spc="-85" dirty="0">
                <a:solidFill>
                  <a:srgbClr val="1F1F1F"/>
                </a:solidFill>
                <a:latin typeface="Arial Black"/>
                <a:cs typeface="Arial Black"/>
              </a:rPr>
              <a:t>supervisão</a:t>
            </a:r>
            <a:r>
              <a:rPr sz="1000" spc="-114" dirty="0">
                <a:solidFill>
                  <a:srgbClr val="1F1F1F"/>
                </a:solidFill>
                <a:latin typeface="Arial Black"/>
                <a:cs typeface="Arial Black"/>
              </a:rPr>
              <a:t> </a:t>
            </a:r>
            <a:r>
              <a:rPr sz="1000" spc="-80" dirty="0">
                <a:solidFill>
                  <a:srgbClr val="1F1F1F"/>
                </a:solidFill>
                <a:latin typeface="Arial Black"/>
                <a:cs typeface="Arial Black"/>
              </a:rPr>
              <a:t>de  </a:t>
            </a:r>
            <a:r>
              <a:rPr sz="1000" spc="-75" dirty="0">
                <a:solidFill>
                  <a:srgbClr val="1F1F1F"/>
                </a:solidFill>
                <a:latin typeface="Arial Black"/>
                <a:cs typeface="Arial Black"/>
              </a:rPr>
              <a:t>suporte</a:t>
            </a:r>
            <a:endParaRPr sz="1000" dirty="0">
              <a:latin typeface="Arial Black"/>
              <a:cs typeface="Arial Black"/>
            </a:endParaRPr>
          </a:p>
          <a:p>
            <a:pPr marL="226060" marR="484505" indent="-135890">
              <a:lnSpc>
                <a:spcPct val="114799"/>
              </a:lnSpc>
              <a:spcBef>
                <a:spcPts val="630"/>
              </a:spcBef>
            </a:pPr>
            <a:r>
              <a:rPr sz="850" dirty="0">
                <a:solidFill>
                  <a:srgbClr val="3F4B59"/>
                </a:solidFill>
                <a:latin typeface="Arial"/>
                <a:cs typeface="Arial"/>
              </a:rPr>
              <a:t>→</a:t>
            </a:r>
            <a:r>
              <a:rPr sz="1150" spc="-120" dirty="0">
                <a:solidFill>
                  <a:srgbClr val="1F1F1F"/>
                </a:solidFill>
                <a:latin typeface="Arial Black"/>
              </a:rPr>
              <a:t> </a:t>
            </a:r>
            <a:r>
              <a:rPr lang="en-US" sz="1150" spc="-120" dirty="0" err="1">
                <a:solidFill>
                  <a:srgbClr val="1F1F1F"/>
                </a:solidFill>
                <a:latin typeface="Arial Black"/>
              </a:rPr>
              <a:t>T</a:t>
            </a:r>
            <a:r>
              <a:rPr sz="1150" spc="-120" dirty="0" err="1">
                <a:solidFill>
                  <a:srgbClr val="1F1F1F"/>
                </a:solidFill>
                <a:latin typeface="Arial Black"/>
              </a:rPr>
              <a:t>elecomunicações</a:t>
            </a:r>
            <a:r>
              <a:rPr sz="1150" spc="-120" dirty="0">
                <a:solidFill>
                  <a:srgbClr val="1F1F1F"/>
                </a:solidFill>
                <a:latin typeface="Arial Black"/>
              </a:rPr>
              <a:t> </a:t>
            </a:r>
            <a:r>
              <a:rPr sz="1150" spc="-85" dirty="0">
                <a:solidFill>
                  <a:srgbClr val="1F1F1F"/>
                </a:solidFill>
                <a:latin typeface="Arial Black"/>
                <a:cs typeface="Arial Black"/>
              </a:rPr>
              <a:t>para  </a:t>
            </a:r>
            <a:r>
              <a:rPr sz="1150" spc="-100" dirty="0">
                <a:solidFill>
                  <a:srgbClr val="1F1F1F"/>
                </a:solidFill>
                <a:latin typeface="Arial Black"/>
                <a:cs typeface="Arial Black"/>
              </a:rPr>
              <a:t>transferência</a:t>
            </a:r>
            <a:r>
              <a:rPr sz="1150" spc="-90" dirty="0">
                <a:solidFill>
                  <a:srgbClr val="1F1F1F"/>
                </a:solidFill>
                <a:latin typeface="Arial Black"/>
                <a:cs typeface="Arial Black"/>
              </a:rPr>
              <a:t> de</a:t>
            </a:r>
            <a:endParaRPr sz="1150" dirty="0">
              <a:latin typeface="Arial Black"/>
              <a:cs typeface="Arial Black"/>
            </a:endParaRPr>
          </a:p>
          <a:p>
            <a:pPr marL="226060">
              <a:lnSpc>
                <a:spcPct val="100000"/>
              </a:lnSpc>
              <a:spcBef>
                <a:spcPts val="204"/>
              </a:spcBef>
            </a:pPr>
            <a:r>
              <a:rPr sz="1150" spc="-100" dirty="0">
                <a:solidFill>
                  <a:srgbClr val="1F1F1F"/>
                </a:solidFill>
                <a:latin typeface="Arial Black"/>
                <a:cs typeface="Arial Black"/>
              </a:rPr>
              <a:t>informações </a:t>
            </a:r>
            <a:r>
              <a:rPr sz="1150" spc="-120" dirty="0">
                <a:solidFill>
                  <a:srgbClr val="1F1F1F"/>
                </a:solidFill>
                <a:latin typeface="Arial Black"/>
                <a:cs typeface="Arial Black"/>
              </a:rPr>
              <a:t>e</a:t>
            </a:r>
            <a:r>
              <a:rPr sz="1150" spc="-80" dirty="0">
                <a:solidFill>
                  <a:srgbClr val="1F1F1F"/>
                </a:solidFill>
                <a:latin typeface="Arial Black"/>
                <a:cs typeface="Arial Black"/>
              </a:rPr>
              <a:t> </a:t>
            </a:r>
            <a:r>
              <a:rPr sz="1150" spc="-105" dirty="0">
                <a:solidFill>
                  <a:srgbClr val="1F1F1F"/>
                </a:solidFill>
                <a:latin typeface="Arial Black"/>
                <a:cs typeface="Arial Black"/>
              </a:rPr>
              <a:t>telemedicina</a:t>
            </a:r>
            <a:endParaRPr sz="1150" dirty="0">
              <a:latin typeface="Arial Black"/>
              <a:cs typeface="Arial Black"/>
            </a:endParaRPr>
          </a:p>
          <a:p>
            <a:pPr marL="90170">
              <a:lnSpc>
                <a:spcPct val="100000"/>
              </a:lnSpc>
              <a:spcBef>
                <a:spcPts val="805"/>
              </a:spcBef>
            </a:pPr>
            <a:r>
              <a:rPr sz="850" dirty="0">
                <a:solidFill>
                  <a:srgbClr val="3F4B59"/>
                </a:solidFill>
                <a:latin typeface="Arial"/>
                <a:cs typeface="Arial"/>
              </a:rPr>
              <a:t>→ </a:t>
            </a:r>
            <a:r>
              <a:rPr lang="en-US" sz="1150" spc="-110" dirty="0" err="1">
                <a:solidFill>
                  <a:srgbClr val="1F1F1F"/>
                </a:solidFill>
                <a:latin typeface="Arial Black"/>
                <a:cs typeface="Arial"/>
              </a:rPr>
              <a:t>C</a:t>
            </a:r>
            <a:r>
              <a:rPr sz="1150" spc="-110" dirty="0" err="1">
                <a:solidFill>
                  <a:srgbClr val="1F1F1F"/>
                </a:solidFill>
                <a:latin typeface="Arial Black"/>
                <a:cs typeface="Arial Black"/>
              </a:rPr>
              <a:t>onectividade</a:t>
            </a:r>
            <a:r>
              <a:rPr sz="1150" spc="-114" dirty="0">
                <a:solidFill>
                  <a:srgbClr val="1F1F1F"/>
                </a:solidFill>
                <a:latin typeface="Arial Black"/>
                <a:cs typeface="Arial Black"/>
              </a:rPr>
              <a:t> </a:t>
            </a:r>
            <a:r>
              <a:rPr sz="1150" spc="-85" dirty="0">
                <a:solidFill>
                  <a:srgbClr val="1F1F1F"/>
                </a:solidFill>
                <a:latin typeface="Arial Black"/>
                <a:cs typeface="Arial Black"/>
              </a:rPr>
              <a:t>rodoviária</a:t>
            </a:r>
            <a:endParaRPr sz="1150" dirty="0">
              <a:latin typeface="Arial Black"/>
              <a:cs typeface="Arial Black"/>
            </a:endParaRPr>
          </a:p>
          <a:p>
            <a:pPr marL="90170">
              <a:lnSpc>
                <a:spcPct val="100000"/>
              </a:lnSpc>
              <a:spcBef>
                <a:spcPts val="805"/>
              </a:spcBef>
            </a:pPr>
            <a:r>
              <a:rPr sz="850" dirty="0">
                <a:solidFill>
                  <a:srgbClr val="3F4B59"/>
                </a:solidFill>
                <a:latin typeface="Arial"/>
                <a:cs typeface="Arial"/>
              </a:rPr>
              <a:t>→</a:t>
            </a:r>
            <a:r>
              <a:rPr sz="850" spc="-25" dirty="0">
                <a:solidFill>
                  <a:srgbClr val="3F4B59"/>
                </a:solidFill>
                <a:latin typeface="Arial"/>
                <a:cs typeface="Arial"/>
              </a:rPr>
              <a:t> </a:t>
            </a:r>
            <a:r>
              <a:rPr lang="en-US" sz="1150" spc="-95" dirty="0" err="1">
                <a:solidFill>
                  <a:srgbClr val="1F1F1F"/>
                </a:solidFill>
                <a:latin typeface="Arial Black"/>
                <a:cs typeface="Arial"/>
              </a:rPr>
              <a:t>P</a:t>
            </a:r>
            <a:r>
              <a:rPr sz="1150" spc="-95" dirty="0" err="1">
                <a:solidFill>
                  <a:srgbClr val="1F1F1F"/>
                </a:solidFill>
                <a:latin typeface="Arial Black"/>
                <a:cs typeface="Arial Black"/>
              </a:rPr>
              <a:t>rocedimentos</a:t>
            </a:r>
            <a:endParaRPr sz="1150" dirty="0">
              <a:latin typeface="Arial Black"/>
              <a:cs typeface="Arial Black"/>
            </a:endParaRPr>
          </a:p>
          <a:p>
            <a:pPr marL="226060">
              <a:lnSpc>
                <a:spcPct val="100000"/>
              </a:lnSpc>
              <a:spcBef>
                <a:spcPts val="300"/>
              </a:spcBef>
            </a:pPr>
            <a:r>
              <a:rPr sz="1050" spc="-80" dirty="0">
                <a:solidFill>
                  <a:srgbClr val="1F1F1F"/>
                </a:solidFill>
                <a:latin typeface="Arial Black"/>
                <a:cs typeface="Arial Black"/>
              </a:rPr>
              <a:t>transporte </a:t>
            </a:r>
            <a:r>
              <a:rPr sz="1050" spc="-85" dirty="0">
                <a:solidFill>
                  <a:srgbClr val="1F1F1F"/>
                </a:solidFill>
                <a:latin typeface="Arial Black"/>
                <a:cs typeface="Arial Black"/>
              </a:rPr>
              <a:t>de </a:t>
            </a:r>
            <a:r>
              <a:rPr sz="1050" spc="-95" dirty="0">
                <a:solidFill>
                  <a:srgbClr val="1F1F1F"/>
                </a:solidFill>
                <a:latin typeface="Arial Black"/>
                <a:cs typeface="Arial Black"/>
              </a:rPr>
              <a:t>emergência</a:t>
            </a:r>
            <a:endParaRPr sz="1050" dirty="0">
              <a:latin typeface="Arial Black"/>
              <a:cs typeface="Arial Black"/>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10870"/>
          </a:xfrm>
          <a:custGeom>
            <a:avLst/>
            <a:gdLst/>
            <a:ahLst/>
            <a:cxnLst/>
            <a:rect l="l" t="t" r="r" b="b"/>
            <a:pathLst>
              <a:path w="12192000" h="610870">
                <a:moveTo>
                  <a:pt x="0" y="610869"/>
                </a:moveTo>
                <a:lnTo>
                  <a:pt x="12192000" y="610869"/>
                </a:lnTo>
                <a:lnTo>
                  <a:pt x="12192000" y="0"/>
                </a:lnTo>
                <a:lnTo>
                  <a:pt x="0" y="0"/>
                </a:lnTo>
                <a:lnTo>
                  <a:pt x="0" y="610869"/>
                </a:lnTo>
                <a:close/>
              </a:path>
            </a:pathLst>
          </a:custGeom>
          <a:solidFill>
            <a:srgbClr val="E8EAE4"/>
          </a:solidFill>
        </p:spPr>
        <p:txBody>
          <a:bodyPr wrap="square" lIns="0" tIns="0" rIns="0" bIns="0" rtlCol="0"/>
          <a:lstStyle/>
          <a:p>
            <a:endParaRPr/>
          </a:p>
        </p:txBody>
      </p:sp>
      <p:sp>
        <p:nvSpPr>
          <p:cNvPr id="3" name="object 3"/>
          <p:cNvSpPr/>
          <p:nvPr/>
        </p:nvSpPr>
        <p:spPr>
          <a:xfrm>
            <a:off x="0" y="3333750"/>
            <a:ext cx="6592570" cy="774700"/>
          </a:xfrm>
          <a:custGeom>
            <a:avLst/>
            <a:gdLst/>
            <a:ahLst/>
            <a:cxnLst/>
            <a:rect l="l" t="t" r="r" b="b"/>
            <a:pathLst>
              <a:path w="6592570" h="774700">
                <a:moveTo>
                  <a:pt x="0" y="774700"/>
                </a:moveTo>
                <a:lnTo>
                  <a:pt x="6592176" y="774700"/>
                </a:lnTo>
                <a:lnTo>
                  <a:pt x="6592176" y="0"/>
                </a:lnTo>
                <a:lnTo>
                  <a:pt x="0" y="0"/>
                </a:lnTo>
                <a:lnTo>
                  <a:pt x="0" y="774700"/>
                </a:lnTo>
                <a:close/>
              </a:path>
            </a:pathLst>
          </a:custGeom>
          <a:solidFill>
            <a:srgbClr val="E8EAE4"/>
          </a:solidFill>
        </p:spPr>
        <p:txBody>
          <a:bodyPr wrap="square" lIns="0" tIns="0" rIns="0" bIns="0" rtlCol="0"/>
          <a:lstStyle/>
          <a:p>
            <a:endParaRPr/>
          </a:p>
        </p:txBody>
      </p:sp>
      <p:sp>
        <p:nvSpPr>
          <p:cNvPr id="4" name="object 4"/>
          <p:cNvSpPr/>
          <p:nvPr/>
        </p:nvSpPr>
        <p:spPr>
          <a:xfrm>
            <a:off x="0" y="5287009"/>
            <a:ext cx="6592570" cy="591820"/>
          </a:xfrm>
          <a:custGeom>
            <a:avLst/>
            <a:gdLst/>
            <a:ahLst/>
            <a:cxnLst/>
            <a:rect l="l" t="t" r="r" b="b"/>
            <a:pathLst>
              <a:path w="6592570" h="591820">
                <a:moveTo>
                  <a:pt x="0" y="591819"/>
                </a:moveTo>
                <a:lnTo>
                  <a:pt x="6592176" y="591819"/>
                </a:lnTo>
                <a:lnTo>
                  <a:pt x="6592176" y="0"/>
                </a:lnTo>
                <a:lnTo>
                  <a:pt x="0" y="0"/>
                </a:lnTo>
                <a:lnTo>
                  <a:pt x="0" y="591819"/>
                </a:lnTo>
                <a:close/>
              </a:path>
            </a:pathLst>
          </a:custGeom>
          <a:solidFill>
            <a:srgbClr val="E8EAE4"/>
          </a:solidFill>
        </p:spPr>
        <p:txBody>
          <a:bodyPr wrap="square" lIns="0" tIns="0" rIns="0" bIns="0" rtlCol="0"/>
          <a:lstStyle/>
          <a:p>
            <a:endParaRPr/>
          </a:p>
        </p:txBody>
      </p:sp>
      <p:sp>
        <p:nvSpPr>
          <p:cNvPr id="5" name="object 5"/>
          <p:cNvSpPr/>
          <p:nvPr/>
        </p:nvSpPr>
        <p:spPr>
          <a:xfrm>
            <a:off x="380" y="538352"/>
            <a:ext cx="12192000" cy="0"/>
          </a:xfrm>
          <a:custGeom>
            <a:avLst/>
            <a:gdLst/>
            <a:ahLst/>
            <a:cxnLst/>
            <a:rect l="l" t="t" r="r" b="b"/>
            <a:pathLst>
              <a:path w="12192000">
                <a:moveTo>
                  <a:pt x="0" y="0"/>
                </a:moveTo>
                <a:lnTo>
                  <a:pt x="12192000" y="0"/>
                </a:lnTo>
              </a:path>
            </a:pathLst>
          </a:custGeom>
          <a:ln w="19050">
            <a:solidFill>
              <a:srgbClr val="404A5A"/>
            </a:solidFill>
          </a:ln>
        </p:spPr>
        <p:txBody>
          <a:bodyPr wrap="square" lIns="0" tIns="0" rIns="0" bIns="0" rtlCol="0"/>
          <a:lstStyle/>
          <a:p>
            <a:endParaRPr/>
          </a:p>
        </p:txBody>
      </p:sp>
      <p:sp>
        <p:nvSpPr>
          <p:cNvPr id="6" name="object 6"/>
          <p:cNvSpPr/>
          <p:nvPr/>
        </p:nvSpPr>
        <p:spPr>
          <a:xfrm>
            <a:off x="10042397" y="164592"/>
            <a:ext cx="1354072" cy="27050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38352" y="3558159"/>
            <a:ext cx="3162300" cy="1625600"/>
          </a:xfrm>
          <a:custGeom>
            <a:avLst/>
            <a:gdLst/>
            <a:ahLst/>
            <a:cxnLst/>
            <a:rect l="l" t="t" r="r" b="b"/>
            <a:pathLst>
              <a:path w="3162300" h="1625600">
                <a:moveTo>
                  <a:pt x="0" y="0"/>
                </a:moveTo>
                <a:lnTo>
                  <a:pt x="3162300" y="0"/>
                </a:lnTo>
                <a:lnTo>
                  <a:pt x="3162300" y="1625346"/>
                </a:lnTo>
                <a:lnTo>
                  <a:pt x="0" y="1625346"/>
                </a:lnTo>
                <a:lnTo>
                  <a:pt x="0" y="0"/>
                </a:lnTo>
                <a:close/>
              </a:path>
            </a:pathLst>
          </a:custGeom>
          <a:ln w="15875">
            <a:solidFill>
              <a:srgbClr val="B19FA3"/>
            </a:solidFill>
          </a:ln>
        </p:spPr>
        <p:txBody>
          <a:bodyPr wrap="square" lIns="0" tIns="0" rIns="0" bIns="0" rtlCol="0"/>
          <a:lstStyle/>
          <a:p>
            <a:endParaRPr/>
          </a:p>
        </p:txBody>
      </p:sp>
      <p:sp>
        <p:nvSpPr>
          <p:cNvPr id="8" name="object 8"/>
          <p:cNvSpPr/>
          <p:nvPr/>
        </p:nvSpPr>
        <p:spPr>
          <a:xfrm>
            <a:off x="5096636" y="808101"/>
            <a:ext cx="778510" cy="778510"/>
          </a:xfrm>
          <a:custGeom>
            <a:avLst/>
            <a:gdLst/>
            <a:ahLst/>
            <a:cxnLst/>
            <a:rect l="l" t="t" r="r" b="b"/>
            <a:pathLst>
              <a:path w="778510"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5" y="3030"/>
                </a:lnTo>
                <a:lnTo>
                  <a:pt x="484781" y="11880"/>
                </a:lnTo>
                <a:lnTo>
                  <a:pt x="529594" y="26184"/>
                </a:lnTo>
                <a:lnTo>
                  <a:pt x="571869" y="45578"/>
                </a:lnTo>
                <a:lnTo>
                  <a:pt x="611242" y="69697"/>
                </a:lnTo>
                <a:lnTo>
                  <a:pt x="647349" y="98177"/>
                </a:lnTo>
                <a:lnTo>
                  <a:pt x="679824" y="130652"/>
                </a:lnTo>
                <a:lnTo>
                  <a:pt x="708304" y="166759"/>
                </a:lnTo>
                <a:lnTo>
                  <a:pt x="732423" y="206132"/>
                </a:lnTo>
                <a:lnTo>
                  <a:pt x="751817" y="248407"/>
                </a:lnTo>
                <a:lnTo>
                  <a:pt x="766121" y="293220"/>
                </a:lnTo>
                <a:lnTo>
                  <a:pt x="774971" y="340206"/>
                </a:lnTo>
                <a:lnTo>
                  <a:pt x="778002" y="389000"/>
                </a:lnTo>
                <a:lnTo>
                  <a:pt x="774971" y="437795"/>
                </a:lnTo>
                <a:lnTo>
                  <a:pt x="766121" y="484781"/>
                </a:lnTo>
                <a:lnTo>
                  <a:pt x="751817" y="529594"/>
                </a:lnTo>
                <a:lnTo>
                  <a:pt x="732423" y="571869"/>
                </a:lnTo>
                <a:lnTo>
                  <a:pt x="708304" y="611242"/>
                </a:lnTo>
                <a:lnTo>
                  <a:pt x="679824" y="647349"/>
                </a:lnTo>
                <a:lnTo>
                  <a:pt x="647349" y="679824"/>
                </a:lnTo>
                <a:lnTo>
                  <a:pt x="611242" y="708304"/>
                </a:lnTo>
                <a:lnTo>
                  <a:pt x="571869" y="732423"/>
                </a:lnTo>
                <a:lnTo>
                  <a:pt x="529594" y="751817"/>
                </a:lnTo>
                <a:lnTo>
                  <a:pt x="484781" y="766121"/>
                </a:lnTo>
                <a:lnTo>
                  <a:pt x="437795"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9" name="object 9"/>
          <p:cNvSpPr/>
          <p:nvPr/>
        </p:nvSpPr>
        <p:spPr>
          <a:xfrm>
            <a:off x="5241254" y="1207705"/>
            <a:ext cx="488950" cy="234315"/>
          </a:xfrm>
          <a:custGeom>
            <a:avLst/>
            <a:gdLst/>
            <a:ahLst/>
            <a:cxnLst/>
            <a:rect l="l" t="t" r="r" b="b"/>
            <a:pathLst>
              <a:path w="488950" h="234315">
                <a:moveTo>
                  <a:pt x="393262" y="0"/>
                </a:moveTo>
                <a:lnTo>
                  <a:pt x="467663" y="0"/>
                </a:lnTo>
                <a:lnTo>
                  <a:pt x="475935" y="1670"/>
                </a:lnTo>
                <a:lnTo>
                  <a:pt x="482692" y="6225"/>
                </a:lnTo>
                <a:lnTo>
                  <a:pt x="487249" y="12980"/>
                </a:lnTo>
                <a:lnTo>
                  <a:pt x="488921" y="21249"/>
                </a:lnTo>
                <a:lnTo>
                  <a:pt x="488921" y="223115"/>
                </a:lnTo>
                <a:lnTo>
                  <a:pt x="488921" y="228980"/>
                </a:lnTo>
                <a:lnTo>
                  <a:pt x="484159" y="233739"/>
                </a:lnTo>
                <a:lnTo>
                  <a:pt x="478292" y="233739"/>
                </a:lnTo>
                <a:lnTo>
                  <a:pt x="10628" y="233739"/>
                </a:lnTo>
                <a:lnTo>
                  <a:pt x="4761" y="233739"/>
                </a:lnTo>
                <a:lnTo>
                  <a:pt x="0" y="228980"/>
                </a:lnTo>
                <a:lnTo>
                  <a:pt x="0" y="223115"/>
                </a:lnTo>
                <a:lnTo>
                  <a:pt x="0" y="21249"/>
                </a:lnTo>
                <a:lnTo>
                  <a:pt x="1671" y="12980"/>
                </a:lnTo>
                <a:lnTo>
                  <a:pt x="6228" y="6225"/>
                </a:lnTo>
                <a:lnTo>
                  <a:pt x="12985" y="1670"/>
                </a:lnTo>
                <a:lnTo>
                  <a:pt x="21257" y="0"/>
                </a:lnTo>
                <a:lnTo>
                  <a:pt x="95658" y="0"/>
                </a:lnTo>
              </a:path>
            </a:pathLst>
          </a:custGeom>
          <a:ln w="18891">
            <a:solidFill>
              <a:srgbClr val="2E2582"/>
            </a:solidFill>
          </a:ln>
        </p:spPr>
        <p:txBody>
          <a:bodyPr wrap="square" lIns="0" tIns="0" rIns="0" bIns="0" rtlCol="0"/>
          <a:lstStyle/>
          <a:p>
            <a:endParaRPr/>
          </a:p>
        </p:txBody>
      </p:sp>
      <p:sp>
        <p:nvSpPr>
          <p:cNvPr id="10" name="object 10"/>
          <p:cNvSpPr/>
          <p:nvPr/>
        </p:nvSpPr>
        <p:spPr>
          <a:xfrm>
            <a:off x="5347543" y="952716"/>
            <a:ext cx="276860" cy="276860"/>
          </a:xfrm>
          <a:custGeom>
            <a:avLst/>
            <a:gdLst/>
            <a:ahLst/>
            <a:cxnLst/>
            <a:rect l="l" t="t" r="r" b="b"/>
            <a:pathLst>
              <a:path w="276860" h="276859">
                <a:moveTo>
                  <a:pt x="0" y="138119"/>
                </a:moveTo>
                <a:lnTo>
                  <a:pt x="7043" y="181776"/>
                </a:lnTo>
                <a:lnTo>
                  <a:pt x="26658" y="219691"/>
                </a:lnTo>
                <a:lnTo>
                  <a:pt x="56568" y="249590"/>
                </a:lnTo>
                <a:lnTo>
                  <a:pt x="94498" y="269197"/>
                </a:lnTo>
                <a:lnTo>
                  <a:pt x="138173" y="276238"/>
                </a:lnTo>
                <a:lnTo>
                  <a:pt x="181848" y="269197"/>
                </a:lnTo>
                <a:lnTo>
                  <a:pt x="219778" y="249590"/>
                </a:lnTo>
                <a:lnTo>
                  <a:pt x="249688" y="219691"/>
                </a:lnTo>
                <a:lnTo>
                  <a:pt x="269302" y="181776"/>
                </a:lnTo>
                <a:lnTo>
                  <a:pt x="276346" y="138119"/>
                </a:lnTo>
                <a:lnTo>
                  <a:pt x="269302" y="94461"/>
                </a:lnTo>
                <a:lnTo>
                  <a:pt x="249688" y="56546"/>
                </a:lnTo>
                <a:lnTo>
                  <a:pt x="219778" y="26648"/>
                </a:lnTo>
                <a:lnTo>
                  <a:pt x="181848" y="7041"/>
                </a:lnTo>
                <a:lnTo>
                  <a:pt x="138173" y="0"/>
                </a:lnTo>
                <a:lnTo>
                  <a:pt x="94498" y="7041"/>
                </a:lnTo>
                <a:lnTo>
                  <a:pt x="56568" y="26648"/>
                </a:lnTo>
                <a:lnTo>
                  <a:pt x="26658" y="56546"/>
                </a:lnTo>
                <a:lnTo>
                  <a:pt x="7043" y="94461"/>
                </a:lnTo>
                <a:lnTo>
                  <a:pt x="0" y="138119"/>
                </a:lnTo>
                <a:close/>
              </a:path>
            </a:pathLst>
          </a:custGeom>
          <a:ln w="18894">
            <a:solidFill>
              <a:srgbClr val="2E2582"/>
            </a:solidFill>
          </a:ln>
        </p:spPr>
        <p:txBody>
          <a:bodyPr wrap="square" lIns="0" tIns="0" rIns="0" bIns="0" rtlCol="0"/>
          <a:lstStyle/>
          <a:p>
            <a:endParaRPr/>
          </a:p>
        </p:txBody>
      </p:sp>
      <p:sp>
        <p:nvSpPr>
          <p:cNvPr id="11" name="object 11"/>
          <p:cNvSpPr/>
          <p:nvPr/>
        </p:nvSpPr>
        <p:spPr>
          <a:xfrm>
            <a:off x="5401869" y="1007016"/>
            <a:ext cx="167696" cy="167637"/>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5453841" y="1398947"/>
            <a:ext cx="64135" cy="42545"/>
          </a:xfrm>
          <a:custGeom>
            <a:avLst/>
            <a:gdLst/>
            <a:ahLst/>
            <a:cxnLst/>
            <a:rect l="l" t="t" r="r" b="b"/>
            <a:pathLst>
              <a:path w="64135" h="42544">
                <a:moveTo>
                  <a:pt x="63772" y="42498"/>
                </a:moveTo>
                <a:lnTo>
                  <a:pt x="0" y="42498"/>
                </a:lnTo>
                <a:lnTo>
                  <a:pt x="0" y="10624"/>
                </a:lnTo>
                <a:lnTo>
                  <a:pt x="0" y="4759"/>
                </a:lnTo>
                <a:lnTo>
                  <a:pt x="4761" y="0"/>
                </a:lnTo>
                <a:lnTo>
                  <a:pt x="10628" y="0"/>
                </a:lnTo>
                <a:lnTo>
                  <a:pt x="53143" y="0"/>
                </a:lnTo>
                <a:lnTo>
                  <a:pt x="59010" y="0"/>
                </a:lnTo>
                <a:lnTo>
                  <a:pt x="63772" y="4759"/>
                </a:lnTo>
                <a:lnTo>
                  <a:pt x="63772" y="10624"/>
                </a:lnTo>
                <a:lnTo>
                  <a:pt x="63772" y="42498"/>
                </a:lnTo>
                <a:close/>
              </a:path>
            </a:pathLst>
          </a:custGeom>
          <a:ln w="18892">
            <a:solidFill>
              <a:srgbClr val="2E2582"/>
            </a:solidFill>
          </a:ln>
        </p:spPr>
        <p:txBody>
          <a:bodyPr wrap="square" lIns="0" tIns="0" rIns="0" bIns="0" rtlCol="0"/>
          <a:lstStyle/>
          <a:p>
            <a:endParaRPr/>
          </a:p>
        </p:txBody>
      </p:sp>
      <p:sp>
        <p:nvSpPr>
          <p:cNvPr id="13" name="object 13"/>
          <p:cNvSpPr/>
          <p:nvPr/>
        </p:nvSpPr>
        <p:spPr>
          <a:xfrm>
            <a:off x="7600568" y="808101"/>
            <a:ext cx="778510" cy="778510"/>
          </a:xfrm>
          <a:custGeom>
            <a:avLst/>
            <a:gdLst/>
            <a:ahLst/>
            <a:cxnLst/>
            <a:rect l="l" t="t" r="r" b="b"/>
            <a:pathLst>
              <a:path w="778509"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7" y="3030"/>
                </a:lnTo>
                <a:lnTo>
                  <a:pt x="484785" y="11880"/>
                </a:lnTo>
                <a:lnTo>
                  <a:pt x="529599" y="26184"/>
                </a:lnTo>
                <a:lnTo>
                  <a:pt x="571875" y="45578"/>
                </a:lnTo>
                <a:lnTo>
                  <a:pt x="611248" y="69697"/>
                </a:lnTo>
                <a:lnTo>
                  <a:pt x="647354" y="98177"/>
                </a:lnTo>
                <a:lnTo>
                  <a:pt x="679829" y="130652"/>
                </a:lnTo>
                <a:lnTo>
                  <a:pt x="708307" y="166759"/>
                </a:lnTo>
                <a:lnTo>
                  <a:pt x="732425" y="206132"/>
                </a:lnTo>
                <a:lnTo>
                  <a:pt x="751818" y="248407"/>
                </a:lnTo>
                <a:lnTo>
                  <a:pt x="766121" y="293220"/>
                </a:lnTo>
                <a:lnTo>
                  <a:pt x="774971" y="340206"/>
                </a:lnTo>
                <a:lnTo>
                  <a:pt x="778002" y="389000"/>
                </a:lnTo>
                <a:lnTo>
                  <a:pt x="774971" y="437795"/>
                </a:lnTo>
                <a:lnTo>
                  <a:pt x="766121" y="484781"/>
                </a:lnTo>
                <a:lnTo>
                  <a:pt x="751818" y="529594"/>
                </a:lnTo>
                <a:lnTo>
                  <a:pt x="732425" y="571869"/>
                </a:lnTo>
                <a:lnTo>
                  <a:pt x="708307" y="611242"/>
                </a:lnTo>
                <a:lnTo>
                  <a:pt x="679829" y="647349"/>
                </a:lnTo>
                <a:lnTo>
                  <a:pt x="647354" y="679824"/>
                </a:lnTo>
                <a:lnTo>
                  <a:pt x="611248" y="708304"/>
                </a:lnTo>
                <a:lnTo>
                  <a:pt x="571875" y="732423"/>
                </a:lnTo>
                <a:lnTo>
                  <a:pt x="529599" y="751817"/>
                </a:lnTo>
                <a:lnTo>
                  <a:pt x="484785" y="766121"/>
                </a:lnTo>
                <a:lnTo>
                  <a:pt x="437797"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14" name="object 14"/>
          <p:cNvSpPr/>
          <p:nvPr/>
        </p:nvSpPr>
        <p:spPr>
          <a:xfrm>
            <a:off x="7735740" y="943269"/>
            <a:ext cx="257954" cy="401377"/>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7978941" y="1250197"/>
            <a:ext cx="255270" cy="191770"/>
          </a:xfrm>
          <a:custGeom>
            <a:avLst/>
            <a:gdLst/>
            <a:ahLst/>
            <a:cxnLst/>
            <a:rect l="l" t="t" r="r" b="b"/>
            <a:pathLst>
              <a:path w="255270" h="191769">
                <a:moveTo>
                  <a:pt x="0" y="0"/>
                </a:moveTo>
                <a:lnTo>
                  <a:pt x="255089" y="0"/>
                </a:lnTo>
                <a:lnTo>
                  <a:pt x="255089" y="191241"/>
                </a:lnTo>
                <a:lnTo>
                  <a:pt x="0" y="191241"/>
                </a:lnTo>
                <a:lnTo>
                  <a:pt x="0" y="0"/>
                </a:lnTo>
                <a:close/>
              </a:path>
            </a:pathLst>
          </a:custGeom>
          <a:ln w="18893">
            <a:solidFill>
              <a:srgbClr val="2E2582"/>
            </a:solidFill>
          </a:ln>
        </p:spPr>
        <p:txBody>
          <a:bodyPr wrap="square" lIns="0" tIns="0" rIns="0" bIns="0" rtlCol="0"/>
          <a:lstStyle/>
          <a:p>
            <a:endParaRPr/>
          </a:p>
        </p:txBody>
      </p:sp>
      <p:sp>
        <p:nvSpPr>
          <p:cNvPr id="16" name="object 16"/>
          <p:cNvSpPr/>
          <p:nvPr/>
        </p:nvSpPr>
        <p:spPr>
          <a:xfrm>
            <a:off x="8043974" y="1283254"/>
            <a:ext cx="125181" cy="125139"/>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8064051" y="1207705"/>
            <a:ext cx="85090" cy="42545"/>
          </a:xfrm>
          <a:custGeom>
            <a:avLst/>
            <a:gdLst/>
            <a:ahLst/>
            <a:cxnLst/>
            <a:rect l="l" t="t" r="r" b="b"/>
            <a:pathLst>
              <a:path w="85090" h="42544">
                <a:moveTo>
                  <a:pt x="0" y="42498"/>
                </a:moveTo>
                <a:lnTo>
                  <a:pt x="0" y="21249"/>
                </a:lnTo>
                <a:lnTo>
                  <a:pt x="1671" y="12980"/>
                </a:lnTo>
                <a:lnTo>
                  <a:pt x="6228" y="6225"/>
                </a:lnTo>
                <a:lnTo>
                  <a:pt x="12985" y="1670"/>
                </a:lnTo>
                <a:lnTo>
                  <a:pt x="21257" y="0"/>
                </a:lnTo>
                <a:lnTo>
                  <a:pt x="63772" y="0"/>
                </a:lnTo>
                <a:lnTo>
                  <a:pt x="72044" y="1670"/>
                </a:lnTo>
                <a:lnTo>
                  <a:pt x="78801" y="6225"/>
                </a:lnTo>
                <a:lnTo>
                  <a:pt x="83358" y="12980"/>
                </a:lnTo>
                <a:lnTo>
                  <a:pt x="85029" y="21249"/>
                </a:lnTo>
                <a:lnTo>
                  <a:pt x="85029" y="42498"/>
                </a:lnTo>
              </a:path>
            </a:pathLst>
          </a:custGeom>
          <a:ln w="18891">
            <a:solidFill>
              <a:srgbClr val="2E2582"/>
            </a:solidFill>
          </a:ln>
        </p:spPr>
        <p:txBody>
          <a:bodyPr wrap="square" lIns="0" tIns="0" rIns="0" bIns="0" rtlCol="0"/>
          <a:lstStyle/>
          <a:p>
            <a:endParaRPr/>
          </a:p>
        </p:txBody>
      </p:sp>
      <p:sp>
        <p:nvSpPr>
          <p:cNvPr id="18" name="object 18"/>
          <p:cNvSpPr/>
          <p:nvPr/>
        </p:nvSpPr>
        <p:spPr>
          <a:xfrm>
            <a:off x="7808879" y="1250203"/>
            <a:ext cx="42545" cy="42545"/>
          </a:xfrm>
          <a:custGeom>
            <a:avLst/>
            <a:gdLst/>
            <a:ahLst/>
            <a:cxnLst/>
            <a:rect l="l" t="t" r="r" b="b"/>
            <a:pathLst>
              <a:path w="42545" h="42544">
                <a:moveTo>
                  <a:pt x="0" y="21249"/>
                </a:moveTo>
                <a:lnTo>
                  <a:pt x="1671" y="29517"/>
                </a:lnTo>
                <a:lnTo>
                  <a:pt x="6228" y="36272"/>
                </a:lnTo>
                <a:lnTo>
                  <a:pt x="12985" y="40827"/>
                </a:lnTo>
                <a:lnTo>
                  <a:pt x="21257" y="42498"/>
                </a:lnTo>
                <a:lnTo>
                  <a:pt x="29529" y="40827"/>
                </a:lnTo>
                <a:lnTo>
                  <a:pt x="36286" y="36272"/>
                </a:lnTo>
                <a:lnTo>
                  <a:pt x="40843" y="29517"/>
                </a:lnTo>
                <a:lnTo>
                  <a:pt x="42514" y="21249"/>
                </a:lnTo>
                <a:lnTo>
                  <a:pt x="40843" y="12980"/>
                </a:lnTo>
                <a:lnTo>
                  <a:pt x="36286" y="6225"/>
                </a:lnTo>
                <a:lnTo>
                  <a:pt x="29529" y="1670"/>
                </a:lnTo>
                <a:lnTo>
                  <a:pt x="21257" y="0"/>
                </a:lnTo>
                <a:lnTo>
                  <a:pt x="12985" y="1670"/>
                </a:lnTo>
                <a:lnTo>
                  <a:pt x="6228" y="6225"/>
                </a:lnTo>
                <a:lnTo>
                  <a:pt x="1671" y="12980"/>
                </a:lnTo>
                <a:lnTo>
                  <a:pt x="0" y="21249"/>
                </a:lnTo>
                <a:close/>
              </a:path>
            </a:pathLst>
          </a:custGeom>
          <a:ln w="18894">
            <a:solidFill>
              <a:srgbClr val="2E2582"/>
            </a:solidFill>
          </a:ln>
        </p:spPr>
        <p:txBody>
          <a:bodyPr wrap="square" lIns="0" tIns="0" rIns="0" bIns="0" rtlCol="0"/>
          <a:lstStyle/>
          <a:p>
            <a:endParaRPr/>
          </a:p>
        </p:txBody>
      </p:sp>
      <p:sp>
        <p:nvSpPr>
          <p:cNvPr id="19" name="object 19"/>
          <p:cNvSpPr/>
          <p:nvPr/>
        </p:nvSpPr>
        <p:spPr>
          <a:xfrm>
            <a:off x="7936510" y="1218330"/>
            <a:ext cx="42545" cy="74930"/>
          </a:xfrm>
          <a:custGeom>
            <a:avLst/>
            <a:gdLst/>
            <a:ahLst/>
            <a:cxnLst/>
            <a:rect l="l" t="t" r="r" b="b"/>
            <a:pathLst>
              <a:path w="42545" h="74930">
                <a:moveTo>
                  <a:pt x="42514" y="1848"/>
                </a:moveTo>
                <a:lnTo>
                  <a:pt x="39113" y="637"/>
                </a:lnTo>
                <a:lnTo>
                  <a:pt x="35499" y="0"/>
                </a:lnTo>
                <a:lnTo>
                  <a:pt x="31886" y="0"/>
                </a:lnTo>
                <a:lnTo>
                  <a:pt x="19478" y="2506"/>
                </a:lnTo>
                <a:lnTo>
                  <a:pt x="9342" y="9338"/>
                </a:lnTo>
                <a:lnTo>
                  <a:pt x="2507" y="19470"/>
                </a:lnTo>
                <a:lnTo>
                  <a:pt x="0" y="31873"/>
                </a:lnTo>
                <a:lnTo>
                  <a:pt x="0" y="74371"/>
                </a:lnTo>
              </a:path>
            </a:pathLst>
          </a:custGeom>
          <a:ln w="18896">
            <a:solidFill>
              <a:srgbClr val="2E2582"/>
            </a:solidFill>
          </a:ln>
        </p:spPr>
        <p:txBody>
          <a:bodyPr wrap="square" lIns="0" tIns="0" rIns="0" bIns="0" rtlCol="0"/>
          <a:lstStyle/>
          <a:p>
            <a:endParaRPr/>
          </a:p>
        </p:txBody>
      </p:sp>
      <p:sp>
        <p:nvSpPr>
          <p:cNvPr id="20" name="object 20"/>
          <p:cNvSpPr/>
          <p:nvPr/>
        </p:nvSpPr>
        <p:spPr>
          <a:xfrm>
            <a:off x="10104501" y="808101"/>
            <a:ext cx="778510" cy="778510"/>
          </a:xfrm>
          <a:custGeom>
            <a:avLst/>
            <a:gdLst/>
            <a:ahLst/>
            <a:cxnLst/>
            <a:rect l="l" t="t" r="r" b="b"/>
            <a:pathLst>
              <a:path w="778509"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7" y="3030"/>
                </a:lnTo>
                <a:lnTo>
                  <a:pt x="484785" y="11880"/>
                </a:lnTo>
                <a:lnTo>
                  <a:pt x="529599" y="26184"/>
                </a:lnTo>
                <a:lnTo>
                  <a:pt x="571875" y="45578"/>
                </a:lnTo>
                <a:lnTo>
                  <a:pt x="611248" y="69697"/>
                </a:lnTo>
                <a:lnTo>
                  <a:pt x="647354" y="98177"/>
                </a:lnTo>
                <a:lnTo>
                  <a:pt x="679829" y="130652"/>
                </a:lnTo>
                <a:lnTo>
                  <a:pt x="708307" y="166759"/>
                </a:lnTo>
                <a:lnTo>
                  <a:pt x="732425" y="206132"/>
                </a:lnTo>
                <a:lnTo>
                  <a:pt x="751818" y="248407"/>
                </a:lnTo>
                <a:lnTo>
                  <a:pt x="766121" y="293220"/>
                </a:lnTo>
                <a:lnTo>
                  <a:pt x="774971" y="340206"/>
                </a:lnTo>
                <a:lnTo>
                  <a:pt x="778002" y="389000"/>
                </a:lnTo>
                <a:lnTo>
                  <a:pt x="774971" y="437795"/>
                </a:lnTo>
                <a:lnTo>
                  <a:pt x="766121" y="484781"/>
                </a:lnTo>
                <a:lnTo>
                  <a:pt x="751818" y="529594"/>
                </a:lnTo>
                <a:lnTo>
                  <a:pt x="732425" y="571869"/>
                </a:lnTo>
                <a:lnTo>
                  <a:pt x="708307" y="611242"/>
                </a:lnTo>
                <a:lnTo>
                  <a:pt x="679829" y="647349"/>
                </a:lnTo>
                <a:lnTo>
                  <a:pt x="647354" y="679824"/>
                </a:lnTo>
                <a:lnTo>
                  <a:pt x="611248" y="708304"/>
                </a:lnTo>
                <a:lnTo>
                  <a:pt x="571875" y="732423"/>
                </a:lnTo>
                <a:lnTo>
                  <a:pt x="529599" y="751817"/>
                </a:lnTo>
                <a:lnTo>
                  <a:pt x="484785" y="766121"/>
                </a:lnTo>
                <a:lnTo>
                  <a:pt x="437797"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21" name="object 21"/>
          <p:cNvSpPr/>
          <p:nvPr/>
        </p:nvSpPr>
        <p:spPr>
          <a:xfrm>
            <a:off x="10287499" y="1049514"/>
            <a:ext cx="135810" cy="135764"/>
          </a:xfrm>
          <a:prstGeom prst="rect">
            <a:avLst/>
          </a:prstGeom>
          <a:blipFill>
            <a:blip r:embed="rId7" cstate="print"/>
            <a:stretch>
              <a:fillRect/>
            </a:stretch>
          </a:blipFill>
        </p:spPr>
        <p:txBody>
          <a:bodyPr wrap="square" lIns="0" tIns="0" rIns="0" bIns="0" rtlCol="0"/>
          <a:lstStyle/>
          <a:p>
            <a:endParaRPr/>
          </a:p>
        </p:txBody>
      </p:sp>
      <p:sp>
        <p:nvSpPr>
          <p:cNvPr id="22" name="object 22"/>
          <p:cNvSpPr/>
          <p:nvPr/>
        </p:nvSpPr>
        <p:spPr>
          <a:xfrm>
            <a:off x="10281005" y="1197081"/>
            <a:ext cx="149225" cy="244475"/>
          </a:xfrm>
          <a:custGeom>
            <a:avLst/>
            <a:gdLst/>
            <a:ahLst/>
            <a:cxnLst/>
            <a:rect l="l" t="t" r="r" b="b"/>
            <a:pathLst>
              <a:path w="149225" h="244475">
                <a:moveTo>
                  <a:pt x="148802" y="74371"/>
                </a:moveTo>
                <a:lnTo>
                  <a:pt x="142955" y="45422"/>
                </a:lnTo>
                <a:lnTo>
                  <a:pt x="127010" y="21782"/>
                </a:lnTo>
                <a:lnTo>
                  <a:pt x="103361" y="5844"/>
                </a:lnTo>
                <a:lnTo>
                  <a:pt x="74401" y="0"/>
                </a:lnTo>
                <a:lnTo>
                  <a:pt x="45440" y="5844"/>
                </a:lnTo>
                <a:lnTo>
                  <a:pt x="21791" y="21782"/>
                </a:lnTo>
                <a:lnTo>
                  <a:pt x="5846" y="45422"/>
                </a:lnTo>
                <a:lnTo>
                  <a:pt x="0" y="74371"/>
                </a:lnTo>
                <a:lnTo>
                  <a:pt x="0" y="138119"/>
                </a:lnTo>
                <a:lnTo>
                  <a:pt x="33650" y="138119"/>
                </a:lnTo>
                <a:lnTo>
                  <a:pt x="42514" y="244364"/>
                </a:lnTo>
                <a:lnTo>
                  <a:pt x="106287" y="244364"/>
                </a:lnTo>
                <a:lnTo>
                  <a:pt x="115151" y="138119"/>
                </a:lnTo>
                <a:lnTo>
                  <a:pt x="148802" y="138119"/>
                </a:lnTo>
                <a:lnTo>
                  <a:pt x="148802" y="74371"/>
                </a:lnTo>
                <a:close/>
              </a:path>
            </a:pathLst>
          </a:custGeom>
          <a:ln w="18895">
            <a:solidFill>
              <a:srgbClr val="2E2582"/>
            </a:solidFill>
          </a:ln>
        </p:spPr>
        <p:txBody>
          <a:bodyPr wrap="square" lIns="0" tIns="0" rIns="0" bIns="0" rtlCol="0"/>
          <a:lstStyle/>
          <a:p>
            <a:endParaRPr/>
          </a:p>
        </p:txBody>
      </p:sp>
      <p:sp>
        <p:nvSpPr>
          <p:cNvPr id="23" name="object 23"/>
          <p:cNvSpPr/>
          <p:nvPr/>
        </p:nvSpPr>
        <p:spPr>
          <a:xfrm>
            <a:off x="10514838" y="952716"/>
            <a:ext cx="127635" cy="488950"/>
          </a:xfrm>
          <a:custGeom>
            <a:avLst/>
            <a:gdLst/>
            <a:ahLst/>
            <a:cxnLst/>
            <a:rect l="l" t="t" r="r" b="b"/>
            <a:pathLst>
              <a:path w="127634" h="488950">
                <a:moveTo>
                  <a:pt x="0" y="21249"/>
                </a:moveTo>
                <a:lnTo>
                  <a:pt x="1671" y="29517"/>
                </a:lnTo>
                <a:lnTo>
                  <a:pt x="6228" y="36272"/>
                </a:lnTo>
                <a:lnTo>
                  <a:pt x="12985" y="40827"/>
                </a:lnTo>
                <a:lnTo>
                  <a:pt x="21257" y="42498"/>
                </a:lnTo>
                <a:lnTo>
                  <a:pt x="29529" y="40827"/>
                </a:lnTo>
                <a:lnTo>
                  <a:pt x="36286" y="36272"/>
                </a:lnTo>
                <a:lnTo>
                  <a:pt x="40843" y="29517"/>
                </a:lnTo>
                <a:lnTo>
                  <a:pt x="42514" y="21249"/>
                </a:lnTo>
                <a:lnTo>
                  <a:pt x="42514" y="0"/>
                </a:lnTo>
                <a:lnTo>
                  <a:pt x="85029" y="0"/>
                </a:lnTo>
                <a:lnTo>
                  <a:pt x="101582" y="3338"/>
                </a:lnTo>
                <a:lnTo>
                  <a:pt x="115095" y="12443"/>
                </a:lnTo>
                <a:lnTo>
                  <a:pt x="124204" y="25952"/>
                </a:lnTo>
                <a:lnTo>
                  <a:pt x="127544" y="42498"/>
                </a:lnTo>
                <a:lnTo>
                  <a:pt x="127544" y="488728"/>
                </a:lnTo>
              </a:path>
            </a:pathLst>
          </a:custGeom>
          <a:ln w="18897">
            <a:solidFill>
              <a:srgbClr val="2E2582"/>
            </a:solidFill>
          </a:ln>
        </p:spPr>
        <p:txBody>
          <a:bodyPr wrap="square" lIns="0" tIns="0" rIns="0" bIns="0" rtlCol="0"/>
          <a:lstStyle/>
          <a:p>
            <a:endParaRPr/>
          </a:p>
        </p:txBody>
      </p:sp>
      <p:sp>
        <p:nvSpPr>
          <p:cNvPr id="24" name="object 24"/>
          <p:cNvSpPr/>
          <p:nvPr/>
        </p:nvSpPr>
        <p:spPr>
          <a:xfrm>
            <a:off x="10493594" y="1058955"/>
            <a:ext cx="85090" cy="106680"/>
          </a:xfrm>
          <a:custGeom>
            <a:avLst/>
            <a:gdLst/>
            <a:ahLst/>
            <a:cxnLst/>
            <a:rect l="l" t="t" r="r" b="b"/>
            <a:pathLst>
              <a:path w="85090" h="106680">
                <a:moveTo>
                  <a:pt x="0" y="0"/>
                </a:moveTo>
                <a:lnTo>
                  <a:pt x="85029" y="0"/>
                </a:lnTo>
                <a:lnTo>
                  <a:pt x="85029" y="106245"/>
                </a:lnTo>
                <a:lnTo>
                  <a:pt x="0" y="106245"/>
                </a:lnTo>
                <a:lnTo>
                  <a:pt x="0" y="0"/>
                </a:lnTo>
                <a:close/>
              </a:path>
            </a:pathLst>
          </a:custGeom>
          <a:ln w="18894">
            <a:solidFill>
              <a:srgbClr val="2E2582"/>
            </a:solidFill>
          </a:ln>
        </p:spPr>
        <p:txBody>
          <a:bodyPr wrap="square" lIns="0" tIns="0" rIns="0" bIns="0" rtlCol="0"/>
          <a:lstStyle/>
          <a:p>
            <a:endParaRPr/>
          </a:p>
        </p:txBody>
      </p:sp>
      <p:sp>
        <p:nvSpPr>
          <p:cNvPr id="25" name="object 25"/>
          <p:cNvSpPr/>
          <p:nvPr/>
        </p:nvSpPr>
        <p:spPr>
          <a:xfrm>
            <a:off x="10429812" y="1165207"/>
            <a:ext cx="106680" cy="149225"/>
          </a:xfrm>
          <a:custGeom>
            <a:avLst/>
            <a:gdLst/>
            <a:ahLst/>
            <a:cxnLst/>
            <a:rect l="l" t="t" r="r" b="b"/>
            <a:pathLst>
              <a:path w="106679" h="149225">
                <a:moveTo>
                  <a:pt x="106287" y="0"/>
                </a:moveTo>
                <a:lnTo>
                  <a:pt x="106287" y="42498"/>
                </a:lnTo>
                <a:lnTo>
                  <a:pt x="97933" y="83849"/>
                </a:lnTo>
                <a:lnTo>
                  <a:pt x="75153" y="117621"/>
                </a:lnTo>
                <a:lnTo>
                  <a:pt x="41367" y="140393"/>
                </a:lnTo>
                <a:lnTo>
                  <a:pt x="0" y="148743"/>
                </a:lnTo>
              </a:path>
            </a:pathLst>
          </a:custGeom>
          <a:ln w="18895">
            <a:solidFill>
              <a:srgbClr val="2E2582"/>
            </a:solidFill>
          </a:ln>
        </p:spPr>
        <p:txBody>
          <a:bodyPr wrap="square" lIns="0" tIns="0" rIns="0" bIns="0" rtlCol="0"/>
          <a:lstStyle/>
          <a:p>
            <a:endParaRPr/>
          </a:p>
        </p:txBody>
      </p:sp>
      <p:sp>
        <p:nvSpPr>
          <p:cNvPr id="26" name="object 26"/>
          <p:cNvSpPr/>
          <p:nvPr/>
        </p:nvSpPr>
        <p:spPr>
          <a:xfrm>
            <a:off x="4334636" y="1708785"/>
            <a:ext cx="2302510" cy="311785"/>
          </a:xfrm>
          <a:custGeom>
            <a:avLst/>
            <a:gdLst/>
            <a:ahLst/>
            <a:cxnLst/>
            <a:rect l="l" t="t" r="r" b="b"/>
            <a:pathLst>
              <a:path w="2302509" h="311785">
                <a:moveTo>
                  <a:pt x="0" y="0"/>
                </a:moveTo>
                <a:lnTo>
                  <a:pt x="2302001" y="0"/>
                </a:lnTo>
                <a:lnTo>
                  <a:pt x="2302001" y="311658"/>
                </a:lnTo>
                <a:lnTo>
                  <a:pt x="0" y="311658"/>
                </a:lnTo>
                <a:lnTo>
                  <a:pt x="0" y="0"/>
                </a:lnTo>
                <a:close/>
              </a:path>
            </a:pathLst>
          </a:custGeom>
          <a:ln w="12700">
            <a:solidFill>
              <a:srgbClr val="2C3540"/>
            </a:solidFill>
          </a:ln>
        </p:spPr>
        <p:txBody>
          <a:bodyPr wrap="square" lIns="0" tIns="0" rIns="0" bIns="0" rtlCol="0"/>
          <a:lstStyle/>
          <a:p>
            <a:endParaRPr/>
          </a:p>
        </p:txBody>
      </p:sp>
      <p:sp>
        <p:nvSpPr>
          <p:cNvPr id="27" name="object 27"/>
          <p:cNvSpPr/>
          <p:nvPr/>
        </p:nvSpPr>
        <p:spPr>
          <a:xfrm>
            <a:off x="6837806" y="1708785"/>
            <a:ext cx="2303145" cy="311785"/>
          </a:xfrm>
          <a:custGeom>
            <a:avLst/>
            <a:gdLst/>
            <a:ahLst/>
            <a:cxnLst/>
            <a:rect l="l" t="t" r="r" b="b"/>
            <a:pathLst>
              <a:path w="2303145" h="311785">
                <a:moveTo>
                  <a:pt x="0" y="0"/>
                </a:moveTo>
                <a:lnTo>
                  <a:pt x="2302764" y="0"/>
                </a:lnTo>
                <a:lnTo>
                  <a:pt x="2302764" y="311658"/>
                </a:lnTo>
                <a:lnTo>
                  <a:pt x="0" y="311658"/>
                </a:lnTo>
                <a:lnTo>
                  <a:pt x="0" y="0"/>
                </a:lnTo>
                <a:close/>
              </a:path>
            </a:pathLst>
          </a:custGeom>
          <a:ln w="12700">
            <a:solidFill>
              <a:srgbClr val="2C3540"/>
            </a:solidFill>
          </a:ln>
        </p:spPr>
        <p:txBody>
          <a:bodyPr wrap="square" lIns="0" tIns="0" rIns="0" bIns="0" rtlCol="0"/>
          <a:lstStyle/>
          <a:p>
            <a:endParaRPr/>
          </a:p>
        </p:txBody>
      </p:sp>
      <p:sp>
        <p:nvSpPr>
          <p:cNvPr id="28" name="object 28"/>
          <p:cNvSpPr/>
          <p:nvPr/>
        </p:nvSpPr>
        <p:spPr>
          <a:xfrm>
            <a:off x="9341739" y="1708785"/>
            <a:ext cx="2303145" cy="311785"/>
          </a:xfrm>
          <a:custGeom>
            <a:avLst/>
            <a:gdLst/>
            <a:ahLst/>
            <a:cxnLst/>
            <a:rect l="l" t="t" r="r" b="b"/>
            <a:pathLst>
              <a:path w="2303145" h="311785">
                <a:moveTo>
                  <a:pt x="0" y="0"/>
                </a:moveTo>
                <a:lnTo>
                  <a:pt x="2302764" y="0"/>
                </a:lnTo>
                <a:lnTo>
                  <a:pt x="2302764" y="311658"/>
                </a:lnTo>
                <a:lnTo>
                  <a:pt x="0" y="311658"/>
                </a:lnTo>
                <a:lnTo>
                  <a:pt x="0" y="0"/>
                </a:lnTo>
                <a:close/>
              </a:path>
            </a:pathLst>
          </a:custGeom>
          <a:ln w="12700">
            <a:solidFill>
              <a:srgbClr val="2C3540"/>
            </a:solidFill>
          </a:ln>
        </p:spPr>
        <p:txBody>
          <a:bodyPr wrap="square" lIns="0" tIns="0" rIns="0" bIns="0" rtlCol="0"/>
          <a:lstStyle/>
          <a:p>
            <a:endParaRPr/>
          </a:p>
        </p:txBody>
      </p:sp>
      <p:sp>
        <p:nvSpPr>
          <p:cNvPr id="29" name="object 29"/>
          <p:cNvSpPr/>
          <p:nvPr/>
        </p:nvSpPr>
        <p:spPr>
          <a:xfrm>
            <a:off x="4334636" y="2143125"/>
            <a:ext cx="2302510" cy="4167504"/>
          </a:xfrm>
          <a:custGeom>
            <a:avLst/>
            <a:gdLst/>
            <a:ahLst/>
            <a:cxnLst/>
            <a:rect l="l" t="t" r="r" b="b"/>
            <a:pathLst>
              <a:path w="2302509" h="4167504">
                <a:moveTo>
                  <a:pt x="0" y="0"/>
                </a:moveTo>
                <a:lnTo>
                  <a:pt x="2302001" y="0"/>
                </a:lnTo>
                <a:lnTo>
                  <a:pt x="2302001" y="4167378"/>
                </a:lnTo>
                <a:lnTo>
                  <a:pt x="0" y="4167378"/>
                </a:lnTo>
                <a:lnTo>
                  <a:pt x="0" y="0"/>
                </a:lnTo>
                <a:close/>
              </a:path>
            </a:pathLst>
          </a:custGeom>
          <a:ln w="15875">
            <a:solidFill>
              <a:srgbClr val="404A5A"/>
            </a:solidFill>
          </a:ln>
        </p:spPr>
        <p:txBody>
          <a:bodyPr wrap="square" lIns="0" tIns="0" rIns="0" bIns="0" rtlCol="0"/>
          <a:lstStyle/>
          <a:p>
            <a:endParaRPr/>
          </a:p>
        </p:txBody>
      </p:sp>
      <p:sp>
        <p:nvSpPr>
          <p:cNvPr id="30" name="object 30"/>
          <p:cNvSpPr/>
          <p:nvPr/>
        </p:nvSpPr>
        <p:spPr>
          <a:xfrm>
            <a:off x="6837806" y="2143125"/>
            <a:ext cx="2303145" cy="4173220"/>
          </a:xfrm>
          <a:custGeom>
            <a:avLst/>
            <a:gdLst/>
            <a:ahLst/>
            <a:cxnLst/>
            <a:rect l="l" t="t" r="r" b="b"/>
            <a:pathLst>
              <a:path w="2303145" h="4173220">
                <a:moveTo>
                  <a:pt x="0" y="0"/>
                </a:moveTo>
                <a:lnTo>
                  <a:pt x="2302764" y="0"/>
                </a:lnTo>
                <a:lnTo>
                  <a:pt x="2302764" y="4172712"/>
                </a:lnTo>
                <a:lnTo>
                  <a:pt x="0" y="4172712"/>
                </a:lnTo>
                <a:lnTo>
                  <a:pt x="0" y="0"/>
                </a:lnTo>
                <a:close/>
              </a:path>
            </a:pathLst>
          </a:custGeom>
          <a:ln w="15875">
            <a:solidFill>
              <a:srgbClr val="404A5A"/>
            </a:solidFill>
          </a:ln>
        </p:spPr>
        <p:txBody>
          <a:bodyPr wrap="square" lIns="0" tIns="0" rIns="0" bIns="0" rtlCol="0"/>
          <a:lstStyle/>
          <a:p>
            <a:endParaRPr/>
          </a:p>
        </p:txBody>
      </p:sp>
      <p:sp>
        <p:nvSpPr>
          <p:cNvPr id="31" name="object 31"/>
          <p:cNvSpPr/>
          <p:nvPr/>
        </p:nvSpPr>
        <p:spPr>
          <a:xfrm>
            <a:off x="9341739" y="2143125"/>
            <a:ext cx="2303145" cy="4167504"/>
          </a:xfrm>
          <a:custGeom>
            <a:avLst/>
            <a:gdLst/>
            <a:ahLst/>
            <a:cxnLst/>
            <a:rect l="l" t="t" r="r" b="b"/>
            <a:pathLst>
              <a:path w="2303145" h="4167504">
                <a:moveTo>
                  <a:pt x="0" y="0"/>
                </a:moveTo>
                <a:lnTo>
                  <a:pt x="2302764" y="0"/>
                </a:lnTo>
                <a:lnTo>
                  <a:pt x="2302764" y="4167378"/>
                </a:lnTo>
                <a:lnTo>
                  <a:pt x="0" y="4167378"/>
                </a:lnTo>
                <a:lnTo>
                  <a:pt x="0" y="0"/>
                </a:lnTo>
                <a:close/>
              </a:path>
            </a:pathLst>
          </a:custGeom>
          <a:ln w="15874">
            <a:solidFill>
              <a:srgbClr val="404A5A"/>
            </a:solidFill>
          </a:ln>
        </p:spPr>
        <p:txBody>
          <a:bodyPr wrap="square" lIns="0" tIns="0" rIns="0" bIns="0" rtlCol="0"/>
          <a:lstStyle/>
          <a:p>
            <a:endParaRPr/>
          </a:p>
        </p:txBody>
      </p:sp>
      <p:sp>
        <p:nvSpPr>
          <p:cNvPr id="32" name="object 32"/>
          <p:cNvSpPr/>
          <p:nvPr/>
        </p:nvSpPr>
        <p:spPr>
          <a:xfrm>
            <a:off x="0" y="5878829"/>
            <a:ext cx="12192000" cy="979169"/>
          </a:xfrm>
          <a:custGeom>
            <a:avLst/>
            <a:gdLst/>
            <a:ahLst/>
            <a:cxnLst/>
            <a:rect l="l" t="t" r="r" b="b"/>
            <a:pathLst>
              <a:path w="12192000" h="979170">
                <a:moveTo>
                  <a:pt x="0" y="979170"/>
                </a:moveTo>
                <a:lnTo>
                  <a:pt x="12192000" y="979170"/>
                </a:lnTo>
                <a:lnTo>
                  <a:pt x="12192000" y="0"/>
                </a:lnTo>
                <a:lnTo>
                  <a:pt x="0" y="0"/>
                </a:lnTo>
                <a:lnTo>
                  <a:pt x="0" y="979170"/>
                </a:lnTo>
                <a:close/>
              </a:path>
            </a:pathLst>
          </a:custGeom>
          <a:solidFill>
            <a:srgbClr val="B19FA3">
              <a:alpha val="85098"/>
            </a:srgbClr>
          </a:solidFill>
        </p:spPr>
        <p:txBody>
          <a:bodyPr wrap="square" lIns="0" tIns="0" rIns="0" bIns="0" rtlCol="0"/>
          <a:lstStyle/>
          <a:p>
            <a:endParaRPr/>
          </a:p>
        </p:txBody>
      </p:sp>
      <p:sp>
        <p:nvSpPr>
          <p:cNvPr id="33" name="object 33"/>
          <p:cNvSpPr/>
          <p:nvPr/>
        </p:nvSpPr>
        <p:spPr>
          <a:xfrm>
            <a:off x="0" y="5287009"/>
            <a:ext cx="4366895" cy="591820"/>
          </a:xfrm>
          <a:custGeom>
            <a:avLst/>
            <a:gdLst/>
            <a:ahLst/>
            <a:cxnLst/>
            <a:rect l="l" t="t" r="r" b="b"/>
            <a:pathLst>
              <a:path w="4366895" h="591820">
                <a:moveTo>
                  <a:pt x="0" y="591819"/>
                </a:moveTo>
                <a:lnTo>
                  <a:pt x="4366437" y="591819"/>
                </a:lnTo>
                <a:lnTo>
                  <a:pt x="4366437" y="0"/>
                </a:lnTo>
                <a:lnTo>
                  <a:pt x="0" y="0"/>
                </a:lnTo>
                <a:lnTo>
                  <a:pt x="0" y="591819"/>
                </a:lnTo>
                <a:close/>
              </a:path>
            </a:pathLst>
          </a:custGeom>
          <a:solidFill>
            <a:srgbClr val="B19FA3">
              <a:alpha val="85098"/>
            </a:srgbClr>
          </a:solidFill>
        </p:spPr>
        <p:txBody>
          <a:bodyPr wrap="square" lIns="0" tIns="0" rIns="0" bIns="0" rtlCol="0"/>
          <a:lstStyle/>
          <a:p>
            <a:endParaRPr/>
          </a:p>
        </p:txBody>
      </p:sp>
      <p:sp>
        <p:nvSpPr>
          <p:cNvPr id="34" name="object 34"/>
          <p:cNvSpPr/>
          <p:nvPr/>
        </p:nvSpPr>
        <p:spPr>
          <a:xfrm>
            <a:off x="11638788" y="4108450"/>
            <a:ext cx="553720" cy="1178560"/>
          </a:xfrm>
          <a:custGeom>
            <a:avLst/>
            <a:gdLst/>
            <a:ahLst/>
            <a:cxnLst/>
            <a:rect l="l" t="t" r="r" b="b"/>
            <a:pathLst>
              <a:path w="553720" h="1178560">
                <a:moveTo>
                  <a:pt x="0" y="1178560"/>
                </a:moveTo>
                <a:lnTo>
                  <a:pt x="553212" y="1178560"/>
                </a:lnTo>
                <a:lnTo>
                  <a:pt x="553212" y="0"/>
                </a:lnTo>
                <a:lnTo>
                  <a:pt x="0" y="0"/>
                </a:lnTo>
                <a:lnTo>
                  <a:pt x="0" y="1178560"/>
                </a:lnTo>
                <a:close/>
              </a:path>
            </a:pathLst>
          </a:custGeom>
          <a:solidFill>
            <a:srgbClr val="B19FA3">
              <a:alpha val="85098"/>
            </a:srgbClr>
          </a:solidFill>
        </p:spPr>
        <p:txBody>
          <a:bodyPr wrap="square" lIns="0" tIns="0" rIns="0" bIns="0" rtlCol="0"/>
          <a:lstStyle/>
          <a:p>
            <a:endParaRPr/>
          </a:p>
        </p:txBody>
      </p:sp>
      <p:sp>
        <p:nvSpPr>
          <p:cNvPr id="35" name="object 35"/>
          <p:cNvSpPr/>
          <p:nvPr/>
        </p:nvSpPr>
        <p:spPr>
          <a:xfrm>
            <a:off x="0" y="4108450"/>
            <a:ext cx="7487920" cy="1178560"/>
          </a:xfrm>
          <a:custGeom>
            <a:avLst/>
            <a:gdLst/>
            <a:ahLst/>
            <a:cxnLst/>
            <a:rect l="l" t="t" r="r" b="b"/>
            <a:pathLst>
              <a:path w="7487920" h="1178560">
                <a:moveTo>
                  <a:pt x="0" y="1178560"/>
                </a:moveTo>
                <a:lnTo>
                  <a:pt x="7487411" y="1178560"/>
                </a:lnTo>
                <a:lnTo>
                  <a:pt x="7487411" y="0"/>
                </a:lnTo>
                <a:lnTo>
                  <a:pt x="0" y="0"/>
                </a:lnTo>
                <a:lnTo>
                  <a:pt x="0" y="1178560"/>
                </a:lnTo>
                <a:close/>
              </a:path>
            </a:pathLst>
          </a:custGeom>
          <a:solidFill>
            <a:srgbClr val="B19FA3">
              <a:alpha val="85098"/>
            </a:srgbClr>
          </a:solidFill>
        </p:spPr>
        <p:txBody>
          <a:bodyPr wrap="square" lIns="0" tIns="0" rIns="0" bIns="0" rtlCol="0"/>
          <a:lstStyle/>
          <a:p>
            <a:endParaRPr/>
          </a:p>
        </p:txBody>
      </p:sp>
      <p:sp>
        <p:nvSpPr>
          <p:cNvPr id="36" name="object 36"/>
          <p:cNvSpPr/>
          <p:nvPr/>
        </p:nvSpPr>
        <p:spPr>
          <a:xfrm>
            <a:off x="0" y="3333750"/>
            <a:ext cx="4366895" cy="774700"/>
          </a:xfrm>
          <a:custGeom>
            <a:avLst/>
            <a:gdLst/>
            <a:ahLst/>
            <a:cxnLst/>
            <a:rect l="l" t="t" r="r" b="b"/>
            <a:pathLst>
              <a:path w="4366895" h="774700">
                <a:moveTo>
                  <a:pt x="0" y="774700"/>
                </a:moveTo>
                <a:lnTo>
                  <a:pt x="4366437" y="774700"/>
                </a:lnTo>
                <a:lnTo>
                  <a:pt x="4366437" y="0"/>
                </a:lnTo>
                <a:lnTo>
                  <a:pt x="0" y="0"/>
                </a:lnTo>
                <a:lnTo>
                  <a:pt x="0" y="774700"/>
                </a:lnTo>
                <a:close/>
              </a:path>
            </a:pathLst>
          </a:custGeom>
          <a:solidFill>
            <a:srgbClr val="B19FA3">
              <a:alpha val="85098"/>
            </a:srgbClr>
          </a:solidFill>
        </p:spPr>
        <p:txBody>
          <a:bodyPr wrap="square" lIns="0" tIns="0" rIns="0" bIns="0" rtlCol="0"/>
          <a:lstStyle/>
          <a:p>
            <a:endParaRPr/>
          </a:p>
        </p:txBody>
      </p:sp>
      <p:sp>
        <p:nvSpPr>
          <p:cNvPr id="37" name="object 37"/>
          <p:cNvSpPr/>
          <p:nvPr/>
        </p:nvSpPr>
        <p:spPr>
          <a:xfrm>
            <a:off x="-19430" y="609828"/>
            <a:ext cx="12192000" cy="2722880"/>
          </a:xfrm>
          <a:custGeom>
            <a:avLst/>
            <a:gdLst/>
            <a:ahLst/>
            <a:cxnLst/>
            <a:rect l="l" t="t" r="r" b="b"/>
            <a:pathLst>
              <a:path w="12192000" h="2722879">
                <a:moveTo>
                  <a:pt x="0" y="2722880"/>
                </a:moveTo>
                <a:lnTo>
                  <a:pt x="12192000" y="2722880"/>
                </a:lnTo>
                <a:lnTo>
                  <a:pt x="12192000" y="0"/>
                </a:lnTo>
                <a:lnTo>
                  <a:pt x="0" y="0"/>
                </a:lnTo>
                <a:lnTo>
                  <a:pt x="0" y="2722880"/>
                </a:lnTo>
                <a:close/>
              </a:path>
            </a:pathLst>
          </a:custGeom>
          <a:solidFill>
            <a:srgbClr val="B19FA3">
              <a:alpha val="85098"/>
            </a:srgbClr>
          </a:solidFill>
        </p:spPr>
        <p:txBody>
          <a:bodyPr wrap="square" lIns="0" tIns="0" rIns="0" bIns="0" rtlCol="0"/>
          <a:lstStyle/>
          <a:p>
            <a:endParaRPr/>
          </a:p>
        </p:txBody>
      </p:sp>
      <p:sp>
        <p:nvSpPr>
          <p:cNvPr id="38" name="object 38"/>
          <p:cNvSpPr/>
          <p:nvPr/>
        </p:nvSpPr>
        <p:spPr>
          <a:xfrm>
            <a:off x="11638788" y="5287238"/>
            <a:ext cx="553720" cy="592455"/>
          </a:xfrm>
          <a:custGeom>
            <a:avLst/>
            <a:gdLst/>
            <a:ahLst/>
            <a:cxnLst/>
            <a:rect l="l" t="t" r="r" b="b"/>
            <a:pathLst>
              <a:path w="553720" h="592454">
                <a:moveTo>
                  <a:pt x="0" y="591845"/>
                </a:moveTo>
                <a:lnTo>
                  <a:pt x="553212" y="591845"/>
                </a:lnTo>
                <a:lnTo>
                  <a:pt x="553212" y="0"/>
                </a:lnTo>
                <a:lnTo>
                  <a:pt x="0" y="0"/>
                </a:lnTo>
                <a:lnTo>
                  <a:pt x="0" y="591845"/>
                </a:lnTo>
                <a:close/>
              </a:path>
            </a:pathLst>
          </a:custGeom>
          <a:solidFill>
            <a:srgbClr val="B19FA3">
              <a:alpha val="85098"/>
            </a:srgbClr>
          </a:solidFill>
        </p:spPr>
        <p:txBody>
          <a:bodyPr wrap="square" lIns="0" tIns="0" rIns="0" bIns="0" rtlCol="0"/>
          <a:lstStyle/>
          <a:p>
            <a:endParaRPr/>
          </a:p>
        </p:txBody>
      </p:sp>
      <p:sp>
        <p:nvSpPr>
          <p:cNvPr id="39" name="object 39"/>
          <p:cNvSpPr/>
          <p:nvPr/>
        </p:nvSpPr>
        <p:spPr>
          <a:xfrm>
            <a:off x="6592175" y="5287238"/>
            <a:ext cx="895350" cy="592455"/>
          </a:xfrm>
          <a:custGeom>
            <a:avLst/>
            <a:gdLst/>
            <a:ahLst/>
            <a:cxnLst/>
            <a:rect l="l" t="t" r="r" b="b"/>
            <a:pathLst>
              <a:path w="895350" h="592454">
                <a:moveTo>
                  <a:pt x="0" y="591845"/>
                </a:moveTo>
                <a:lnTo>
                  <a:pt x="895235" y="591845"/>
                </a:lnTo>
                <a:lnTo>
                  <a:pt x="895235" y="0"/>
                </a:lnTo>
                <a:lnTo>
                  <a:pt x="0" y="0"/>
                </a:lnTo>
                <a:lnTo>
                  <a:pt x="0" y="591845"/>
                </a:lnTo>
                <a:close/>
              </a:path>
            </a:pathLst>
          </a:custGeom>
          <a:solidFill>
            <a:srgbClr val="B19FA3">
              <a:alpha val="85098"/>
            </a:srgbClr>
          </a:solidFill>
        </p:spPr>
        <p:txBody>
          <a:bodyPr wrap="square" lIns="0" tIns="0" rIns="0" bIns="0" rtlCol="0"/>
          <a:lstStyle/>
          <a:p>
            <a:endParaRPr/>
          </a:p>
        </p:txBody>
      </p:sp>
      <p:sp>
        <p:nvSpPr>
          <p:cNvPr id="40" name="object 40"/>
          <p:cNvSpPr/>
          <p:nvPr/>
        </p:nvSpPr>
        <p:spPr>
          <a:xfrm>
            <a:off x="6592175" y="3333572"/>
            <a:ext cx="5600065" cy="774700"/>
          </a:xfrm>
          <a:custGeom>
            <a:avLst/>
            <a:gdLst/>
            <a:ahLst/>
            <a:cxnLst/>
            <a:rect l="l" t="t" r="r" b="b"/>
            <a:pathLst>
              <a:path w="5600065" h="774700">
                <a:moveTo>
                  <a:pt x="5599823" y="0"/>
                </a:moveTo>
                <a:lnTo>
                  <a:pt x="0" y="0"/>
                </a:lnTo>
                <a:lnTo>
                  <a:pt x="0" y="774395"/>
                </a:lnTo>
                <a:lnTo>
                  <a:pt x="5599823" y="774395"/>
                </a:lnTo>
                <a:lnTo>
                  <a:pt x="5599823" y="0"/>
                </a:lnTo>
                <a:close/>
              </a:path>
            </a:pathLst>
          </a:custGeom>
          <a:solidFill>
            <a:srgbClr val="B19FA3">
              <a:alpha val="85098"/>
            </a:srgbClr>
          </a:solidFill>
        </p:spPr>
        <p:txBody>
          <a:bodyPr wrap="square" lIns="0" tIns="0" rIns="0" bIns="0" rtlCol="0"/>
          <a:lstStyle/>
          <a:p>
            <a:endParaRPr/>
          </a:p>
        </p:txBody>
      </p:sp>
      <p:sp>
        <p:nvSpPr>
          <p:cNvPr id="41" name="object 41"/>
          <p:cNvSpPr/>
          <p:nvPr/>
        </p:nvSpPr>
        <p:spPr>
          <a:xfrm>
            <a:off x="5072451" y="1573316"/>
            <a:ext cx="1891030" cy="1340485"/>
          </a:xfrm>
          <a:custGeom>
            <a:avLst/>
            <a:gdLst/>
            <a:ahLst/>
            <a:cxnLst/>
            <a:rect l="l" t="t" r="r" b="b"/>
            <a:pathLst>
              <a:path w="1891029" h="1340485">
                <a:moveTo>
                  <a:pt x="0" y="1340459"/>
                </a:moveTo>
                <a:lnTo>
                  <a:pt x="18494" y="1294689"/>
                </a:lnTo>
                <a:lnTo>
                  <a:pt x="37982" y="1249519"/>
                </a:lnTo>
                <a:lnTo>
                  <a:pt x="58447" y="1204960"/>
                </a:lnTo>
                <a:lnTo>
                  <a:pt x="79873" y="1161024"/>
                </a:lnTo>
                <a:lnTo>
                  <a:pt x="102247" y="1117720"/>
                </a:lnTo>
                <a:lnTo>
                  <a:pt x="125551" y="1075061"/>
                </a:lnTo>
                <a:lnTo>
                  <a:pt x="149772" y="1033056"/>
                </a:lnTo>
                <a:lnTo>
                  <a:pt x="174894" y="991718"/>
                </a:lnTo>
                <a:lnTo>
                  <a:pt x="200901" y="951057"/>
                </a:lnTo>
                <a:lnTo>
                  <a:pt x="227779" y="911084"/>
                </a:lnTo>
                <a:lnTo>
                  <a:pt x="255512" y="871810"/>
                </a:lnTo>
                <a:lnTo>
                  <a:pt x="284085" y="833245"/>
                </a:lnTo>
                <a:lnTo>
                  <a:pt x="313482" y="795402"/>
                </a:lnTo>
                <a:lnTo>
                  <a:pt x="343689" y="758291"/>
                </a:lnTo>
                <a:lnTo>
                  <a:pt x="374689" y="721922"/>
                </a:lnTo>
                <a:lnTo>
                  <a:pt x="406469" y="686308"/>
                </a:lnTo>
                <a:lnTo>
                  <a:pt x="439012" y="651458"/>
                </a:lnTo>
                <a:lnTo>
                  <a:pt x="472303" y="617384"/>
                </a:lnTo>
                <a:lnTo>
                  <a:pt x="506327" y="584097"/>
                </a:lnTo>
                <a:lnTo>
                  <a:pt x="541069" y="551607"/>
                </a:lnTo>
                <a:lnTo>
                  <a:pt x="576514" y="519926"/>
                </a:lnTo>
                <a:lnTo>
                  <a:pt x="612645" y="489065"/>
                </a:lnTo>
                <a:lnTo>
                  <a:pt x="649449" y="459035"/>
                </a:lnTo>
                <a:lnTo>
                  <a:pt x="686909" y="429846"/>
                </a:lnTo>
                <a:lnTo>
                  <a:pt x="725011" y="401510"/>
                </a:lnTo>
                <a:lnTo>
                  <a:pt x="763739" y="374038"/>
                </a:lnTo>
                <a:lnTo>
                  <a:pt x="803077" y="347440"/>
                </a:lnTo>
                <a:lnTo>
                  <a:pt x="843012" y="321728"/>
                </a:lnTo>
                <a:lnTo>
                  <a:pt x="883526" y="296912"/>
                </a:lnTo>
                <a:lnTo>
                  <a:pt x="924606" y="273004"/>
                </a:lnTo>
                <a:lnTo>
                  <a:pt x="966236" y="250014"/>
                </a:lnTo>
                <a:lnTo>
                  <a:pt x="1008400" y="227953"/>
                </a:lnTo>
                <a:lnTo>
                  <a:pt x="1051083" y="206834"/>
                </a:lnTo>
                <a:lnTo>
                  <a:pt x="1094271" y="186665"/>
                </a:lnTo>
                <a:lnTo>
                  <a:pt x="1137947" y="167459"/>
                </a:lnTo>
                <a:lnTo>
                  <a:pt x="1182097" y="149226"/>
                </a:lnTo>
                <a:lnTo>
                  <a:pt x="1226705" y="131978"/>
                </a:lnTo>
                <a:lnTo>
                  <a:pt x="1271756" y="115725"/>
                </a:lnTo>
                <a:lnTo>
                  <a:pt x="1317235" y="100478"/>
                </a:lnTo>
                <a:lnTo>
                  <a:pt x="1363127" y="86248"/>
                </a:lnTo>
                <a:lnTo>
                  <a:pt x="1409415" y="73047"/>
                </a:lnTo>
                <a:lnTo>
                  <a:pt x="1456086" y="60884"/>
                </a:lnTo>
                <a:lnTo>
                  <a:pt x="1503123" y="49772"/>
                </a:lnTo>
                <a:lnTo>
                  <a:pt x="1550511" y="39722"/>
                </a:lnTo>
                <a:lnTo>
                  <a:pt x="1598236" y="30743"/>
                </a:lnTo>
                <a:lnTo>
                  <a:pt x="1646281" y="22847"/>
                </a:lnTo>
                <a:lnTo>
                  <a:pt x="1694633" y="16046"/>
                </a:lnTo>
                <a:lnTo>
                  <a:pt x="1743274" y="10349"/>
                </a:lnTo>
                <a:lnTo>
                  <a:pt x="1792191" y="5769"/>
                </a:lnTo>
                <a:lnTo>
                  <a:pt x="1841367" y="2315"/>
                </a:lnTo>
                <a:lnTo>
                  <a:pt x="1890788" y="0"/>
                </a:lnTo>
              </a:path>
            </a:pathLst>
          </a:custGeom>
          <a:ln w="28575">
            <a:solidFill>
              <a:srgbClr val="FFFFFF"/>
            </a:solidFill>
          </a:ln>
        </p:spPr>
        <p:txBody>
          <a:bodyPr wrap="square" lIns="0" tIns="0" rIns="0" bIns="0" rtlCol="0"/>
          <a:lstStyle/>
          <a:p>
            <a:endParaRPr/>
          </a:p>
        </p:txBody>
      </p:sp>
      <p:sp>
        <p:nvSpPr>
          <p:cNvPr id="42" name="object 42"/>
          <p:cNvSpPr/>
          <p:nvPr/>
        </p:nvSpPr>
        <p:spPr>
          <a:xfrm>
            <a:off x="5059094" y="2848768"/>
            <a:ext cx="67310" cy="66675"/>
          </a:xfrm>
          <a:custGeom>
            <a:avLst/>
            <a:gdLst/>
            <a:ahLst/>
            <a:cxnLst/>
            <a:rect l="l" t="t" r="r" b="b"/>
            <a:pathLst>
              <a:path w="67310" h="66675">
                <a:moveTo>
                  <a:pt x="66713" y="25552"/>
                </a:moveTo>
                <a:lnTo>
                  <a:pt x="12915" y="66154"/>
                </a:lnTo>
                <a:lnTo>
                  <a:pt x="0" y="0"/>
                </a:lnTo>
              </a:path>
            </a:pathLst>
          </a:custGeom>
          <a:ln w="28575">
            <a:solidFill>
              <a:srgbClr val="FFFFFF"/>
            </a:solidFill>
          </a:ln>
        </p:spPr>
        <p:txBody>
          <a:bodyPr wrap="square" lIns="0" tIns="0" rIns="0" bIns="0" rtlCol="0"/>
          <a:lstStyle/>
          <a:p>
            <a:endParaRPr/>
          </a:p>
        </p:txBody>
      </p:sp>
      <p:sp>
        <p:nvSpPr>
          <p:cNvPr id="43" name="object 43"/>
          <p:cNvSpPr/>
          <p:nvPr/>
        </p:nvSpPr>
        <p:spPr>
          <a:xfrm>
            <a:off x="6302145" y="4312135"/>
            <a:ext cx="1211580" cy="452120"/>
          </a:xfrm>
          <a:custGeom>
            <a:avLst/>
            <a:gdLst/>
            <a:ahLst/>
            <a:cxnLst/>
            <a:rect l="l" t="t" r="r" b="b"/>
            <a:pathLst>
              <a:path w="1211579" h="452120">
                <a:moveTo>
                  <a:pt x="0" y="451904"/>
                </a:moveTo>
                <a:lnTo>
                  <a:pt x="43048" y="421094"/>
                </a:lnTo>
                <a:lnTo>
                  <a:pt x="86471" y="391324"/>
                </a:lnTo>
                <a:lnTo>
                  <a:pt x="130256" y="362599"/>
                </a:lnTo>
                <a:lnTo>
                  <a:pt x="174392" y="334923"/>
                </a:lnTo>
                <a:lnTo>
                  <a:pt x="218868" y="308300"/>
                </a:lnTo>
                <a:lnTo>
                  <a:pt x="263674" y="282734"/>
                </a:lnTo>
                <a:lnTo>
                  <a:pt x="308796" y="258230"/>
                </a:lnTo>
                <a:lnTo>
                  <a:pt x="354226" y="234792"/>
                </a:lnTo>
                <a:lnTo>
                  <a:pt x="399951" y="212423"/>
                </a:lnTo>
                <a:lnTo>
                  <a:pt x="445959" y="191129"/>
                </a:lnTo>
                <a:lnTo>
                  <a:pt x="492241" y="170914"/>
                </a:lnTo>
                <a:lnTo>
                  <a:pt x="538784" y="151781"/>
                </a:lnTo>
                <a:lnTo>
                  <a:pt x="585577" y="133735"/>
                </a:lnTo>
                <a:lnTo>
                  <a:pt x="632610" y="116781"/>
                </a:lnTo>
                <a:lnTo>
                  <a:pt x="679871" y="100922"/>
                </a:lnTo>
                <a:lnTo>
                  <a:pt x="727348" y="86163"/>
                </a:lnTo>
                <a:lnTo>
                  <a:pt x="775032" y="72508"/>
                </a:lnTo>
                <a:lnTo>
                  <a:pt x="822909" y="59962"/>
                </a:lnTo>
                <a:lnTo>
                  <a:pt x="870969" y="48528"/>
                </a:lnTo>
                <a:lnTo>
                  <a:pt x="919202" y="38211"/>
                </a:lnTo>
                <a:lnTo>
                  <a:pt x="967595" y="29015"/>
                </a:lnTo>
                <a:lnTo>
                  <a:pt x="1016138" y="20944"/>
                </a:lnTo>
                <a:lnTo>
                  <a:pt x="1064819" y="14003"/>
                </a:lnTo>
                <a:lnTo>
                  <a:pt x="1113627" y="8195"/>
                </a:lnTo>
                <a:lnTo>
                  <a:pt x="1162551" y="3526"/>
                </a:lnTo>
                <a:lnTo>
                  <a:pt x="1211580" y="0"/>
                </a:lnTo>
              </a:path>
            </a:pathLst>
          </a:custGeom>
          <a:ln w="28575">
            <a:solidFill>
              <a:srgbClr val="FFFFFF"/>
            </a:solidFill>
          </a:ln>
        </p:spPr>
        <p:txBody>
          <a:bodyPr wrap="square" lIns="0" tIns="0" rIns="0" bIns="0" rtlCol="0"/>
          <a:lstStyle/>
          <a:p>
            <a:endParaRPr/>
          </a:p>
        </p:txBody>
      </p:sp>
      <p:sp>
        <p:nvSpPr>
          <p:cNvPr id="44" name="object 44"/>
          <p:cNvSpPr/>
          <p:nvPr/>
        </p:nvSpPr>
        <p:spPr>
          <a:xfrm>
            <a:off x="6301064" y="4702148"/>
            <a:ext cx="67310" cy="62865"/>
          </a:xfrm>
          <a:custGeom>
            <a:avLst/>
            <a:gdLst/>
            <a:ahLst/>
            <a:cxnLst/>
            <a:rect l="l" t="t" r="r" b="b"/>
            <a:pathLst>
              <a:path w="67310" h="62864">
                <a:moveTo>
                  <a:pt x="67183" y="57442"/>
                </a:moveTo>
                <a:lnTo>
                  <a:pt x="0" y="62687"/>
                </a:lnTo>
                <a:lnTo>
                  <a:pt x="24714" y="0"/>
                </a:lnTo>
              </a:path>
            </a:pathLst>
          </a:custGeom>
          <a:ln w="28575">
            <a:solidFill>
              <a:srgbClr val="FFFFFF"/>
            </a:solidFill>
          </a:ln>
        </p:spPr>
        <p:txBody>
          <a:bodyPr wrap="square" lIns="0" tIns="0" rIns="0" bIns="0" rtlCol="0"/>
          <a:lstStyle/>
          <a:p>
            <a:endParaRPr/>
          </a:p>
        </p:txBody>
      </p:sp>
      <p:sp>
        <p:nvSpPr>
          <p:cNvPr id="45" name="object 45"/>
          <p:cNvSpPr/>
          <p:nvPr/>
        </p:nvSpPr>
        <p:spPr>
          <a:xfrm>
            <a:off x="6902195" y="1302258"/>
            <a:ext cx="3925061" cy="1891283"/>
          </a:xfrm>
          <a:prstGeom prst="rect">
            <a:avLst/>
          </a:prstGeom>
          <a:blipFill>
            <a:blip r:embed="rId8" cstate="print"/>
            <a:stretch>
              <a:fillRect/>
            </a:stretch>
          </a:blipFill>
        </p:spPr>
        <p:txBody>
          <a:bodyPr wrap="square" lIns="0" tIns="0" rIns="0" bIns="0" rtlCol="0"/>
          <a:lstStyle/>
          <a:p>
            <a:endParaRPr/>
          </a:p>
        </p:txBody>
      </p:sp>
      <p:sp>
        <p:nvSpPr>
          <p:cNvPr id="46" name="object 46"/>
          <p:cNvSpPr/>
          <p:nvPr/>
        </p:nvSpPr>
        <p:spPr>
          <a:xfrm>
            <a:off x="6927342" y="1327403"/>
            <a:ext cx="3821429" cy="1788160"/>
          </a:xfrm>
          <a:custGeom>
            <a:avLst/>
            <a:gdLst/>
            <a:ahLst/>
            <a:cxnLst/>
            <a:rect l="l" t="t" r="r" b="b"/>
            <a:pathLst>
              <a:path w="3821429" h="1788160">
                <a:moveTo>
                  <a:pt x="0" y="0"/>
                </a:moveTo>
                <a:lnTo>
                  <a:pt x="3821429" y="0"/>
                </a:lnTo>
                <a:lnTo>
                  <a:pt x="3821429" y="1787652"/>
                </a:lnTo>
                <a:lnTo>
                  <a:pt x="0" y="1787652"/>
                </a:lnTo>
                <a:lnTo>
                  <a:pt x="0" y="0"/>
                </a:lnTo>
                <a:close/>
              </a:path>
            </a:pathLst>
          </a:custGeom>
          <a:solidFill>
            <a:srgbClr val="FFFFFF"/>
          </a:solidFill>
        </p:spPr>
        <p:txBody>
          <a:bodyPr wrap="square" lIns="0" tIns="0" rIns="0" bIns="0" rtlCol="0"/>
          <a:lstStyle/>
          <a:p>
            <a:endParaRPr/>
          </a:p>
        </p:txBody>
      </p:sp>
      <p:sp>
        <p:nvSpPr>
          <p:cNvPr id="47" name="object 47"/>
          <p:cNvSpPr/>
          <p:nvPr/>
        </p:nvSpPr>
        <p:spPr>
          <a:xfrm>
            <a:off x="7462266" y="4003547"/>
            <a:ext cx="4255007" cy="2280665"/>
          </a:xfrm>
          <a:prstGeom prst="rect">
            <a:avLst/>
          </a:prstGeom>
          <a:blipFill>
            <a:blip r:embed="rId9" cstate="print"/>
            <a:stretch>
              <a:fillRect/>
            </a:stretch>
          </a:blipFill>
        </p:spPr>
        <p:txBody>
          <a:bodyPr wrap="square" lIns="0" tIns="0" rIns="0" bIns="0" rtlCol="0"/>
          <a:lstStyle/>
          <a:p>
            <a:endParaRPr/>
          </a:p>
        </p:txBody>
      </p:sp>
      <p:sp>
        <p:nvSpPr>
          <p:cNvPr id="48" name="object 48"/>
          <p:cNvSpPr/>
          <p:nvPr/>
        </p:nvSpPr>
        <p:spPr>
          <a:xfrm>
            <a:off x="7487411" y="4028694"/>
            <a:ext cx="4151629" cy="2177415"/>
          </a:xfrm>
          <a:custGeom>
            <a:avLst/>
            <a:gdLst/>
            <a:ahLst/>
            <a:cxnLst/>
            <a:rect l="l" t="t" r="r" b="b"/>
            <a:pathLst>
              <a:path w="4151629" h="2177415">
                <a:moveTo>
                  <a:pt x="0" y="0"/>
                </a:moveTo>
                <a:lnTo>
                  <a:pt x="4151376" y="0"/>
                </a:lnTo>
                <a:lnTo>
                  <a:pt x="4151376" y="2177033"/>
                </a:lnTo>
                <a:lnTo>
                  <a:pt x="0" y="2177033"/>
                </a:lnTo>
                <a:lnTo>
                  <a:pt x="0" y="0"/>
                </a:lnTo>
                <a:close/>
              </a:path>
            </a:pathLst>
          </a:custGeom>
          <a:solidFill>
            <a:srgbClr val="FFFFFF"/>
          </a:solidFill>
        </p:spPr>
        <p:txBody>
          <a:bodyPr wrap="square" lIns="0" tIns="0" rIns="0" bIns="0" rtlCol="0"/>
          <a:lstStyle/>
          <a:p>
            <a:endParaRPr/>
          </a:p>
        </p:txBody>
      </p:sp>
      <p:sp>
        <p:nvSpPr>
          <p:cNvPr id="49" name="object 49"/>
          <p:cNvSpPr txBox="1"/>
          <p:nvPr/>
        </p:nvSpPr>
        <p:spPr>
          <a:xfrm>
            <a:off x="353261" y="205771"/>
            <a:ext cx="3328035" cy="177800"/>
          </a:xfrm>
          <a:prstGeom prst="rect">
            <a:avLst/>
          </a:prstGeom>
        </p:spPr>
        <p:txBody>
          <a:bodyPr vert="horz" wrap="square" lIns="0" tIns="12700" rIns="0" bIns="0" rtlCol="0">
            <a:spAutoFit/>
          </a:bodyPr>
          <a:lstStyle/>
          <a:p>
            <a:pPr marL="12700">
              <a:lnSpc>
                <a:spcPct val="100000"/>
              </a:lnSpc>
              <a:spcBef>
                <a:spcPts val="100"/>
              </a:spcBef>
            </a:pPr>
            <a:r>
              <a:rPr sz="1000" spc="-95" dirty="0">
                <a:solidFill>
                  <a:srgbClr val="7F7F7F"/>
                </a:solidFill>
                <a:latin typeface="Arial Black"/>
                <a:cs typeface="Arial Black"/>
              </a:rPr>
              <a:t>3.</a:t>
            </a:r>
            <a:r>
              <a:rPr sz="1000" spc="-95" dirty="0">
                <a:solidFill>
                  <a:srgbClr val="3F4B59"/>
                </a:solidFill>
                <a:latin typeface="Arial Black"/>
                <a:cs typeface="Arial Black"/>
              </a:rPr>
              <a:t>Resultados: mudanças </a:t>
            </a:r>
            <a:r>
              <a:rPr sz="1000" spc="-60" dirty="0">
                <a:solidFill>
                  <a:srgbClr val="3F4B59"/>
                </a:solidFill>
                <a:latin typeface="Arial Black"/>
                <a:cs typeface="Arial Black"/>
              </a:rPr>
              <a:t>no </a:t>
            </a:r>
            <a:r>
              <a:rPr sz="1000" spc="-85" dirty="0">
                <a:solidFill>
                  <a:srgbClr val="3F4B59"/>
                </a:solidFill>
                <a:latin typeface="Arial Black"/>
                <a:cs typeface="Arial Black"/>
              </a:rPr>
              <a:t>conteúdo </a:t>
            </a:r>
            <a:r>
              <a:rPr sz="1000" spc="-105" dirty="0">
                <a:solidFill>
                  <a:srgbClr val="3F4B59"/>
                </a:solidFill>
                <a:latin typeface="Arial Black"/>
                <a:cs typeface="Arial Black"/>
              </a:rPr>
              <a:t>e</a:t>
            </a:r>
            <a:r>
              <a:rPr sz="1000" spc="10" dirty="0">
                <a:solidFill>
                  <a:srgbClr val="3F4B59"/>
                </a:solidFill>
                <a:latin typeface="Arial Black"/>
                <a:cs typeface="Arial Black"/>
              </a:rPr>
              <a:t> </a:t>
            </a:r>
            <a:r>
              <a:rPr sz="1000" spc="-90" dirty="0">
                <a:solidFill>
                  <a:srgbClr val="3F4B59"/>
                </a:solidFill>
                <a:latin typeface="Arial Black"/>
                <a:cs typeface="Arial Black"/>
              </a:rPr>
              <a:t>implementação</a:t>
            </a:r>
            <a:endParaRPr sz="1000">
              <a:latin typeface="Arial Black"/>
              <a:cs typeface="Arial Black"/>
            </a:endParaRPr>
          </a:p>
        </p:txBody>
      </p:sp>
      <p:sp>
        <p:nvSpPr>
          <p:cNvPr id="51" name="object 51"/>
          <p:cNvSpPr txBox="1"/>
          <p:nvPr/>
        </p:nvSpPr>
        <p:spPr>
          <a:xfrm>
            <a:off x="525462" y="1380562"/>
            <a:ext cx="3202956" cy="978794"/>
          </a:xfrm>
          <a:prstGeom prst="rect">
            <a:avLst/>
          </a:prstGeom>
        </p:spPr>
        <p:txBody>
          <a:bodyPr vert="horz" wrap="square" lIns="0" tIns="12700" rIns="0" bIns="0" rtlCol="0">
            <a:spAutoFit/>
          </a:bodyPr>
          <a:lstStyle/>
          <a:p>
            <a:pPr marL="12700" marR="5080">
              <a:lnSpc>
                <a:spcPct val="106700"/>
              </a:lnSpc>
              <a:spcBef>
                <a:spcPts val="100"/>
              </a:spcBef>
            </a:pPr>
            <a:r>
              <a:rPr lang="pt-BR" sz="3000" spc="-160" dirty="0"/>
              <a:t>O que as pesquisas IPS medem?</a:t>
            </a:r>
            <a:endParaRPr sz="3000" dirty="0">
              <a:latin typeface="Arial Black"/>
              <a:cs typeface="Arial Black"/>
            </a:endParaRPr>
          </a:p>
        </p:txBody>
      </p:sp>
      <p:sp>
        <p:nvSpPr>
          <p:cNvPr id="52" name="object 52"/>
          <p:cNvSpPr txBox="1"/>
          <p:nvPr/>
        </p:nvSpPr>
        <p:spPr>
          <a:xfrm>
            <a:off x="7243639" y="1520586"/>
            <a:ext cx="1609725" cy="216535"/>
          </a:xfrm>
          <a:prstGeom prst="rect">
            <a:avLst/>
          </a:prstGeom>
        </p:spPr>
        <p:txBody>
          <a:bodyPr vert="horz" wrap="square" lIns="0" tIns="12700" rIns="0" bIns="0" rtlCol="0">
            <a:spAutoFit/>
          </a:bodyPr>
          <a:lstStyle/>
          <a:p>
            <a:pPr marL="12700">
              <a:lnSpc>
                <a:spcPct val="100000"/>
              </a:lnSpc>
              <a:spcBef>
                <a:spcPts val="100"/>
              </a:spcBef>
            </a:pPr>
            <a:r>
              <a:rPr sz="1250" i="1" dirty="0">
                <a:solidFill>
                  <a:srgbClr val="1F1F1F"/>
                </a:solidFill>
                <a:latin typeface="Arial"/>
                <a:cs typeface="Arial"/>
              </a:rPr>
              <a:t>Exemplo </a:t>
            </a:r>
            <a:r>
              <a:rPr sz="1250" i="1" spc="10" dirty="0">
                <a:solidFill>
                  <a:srgbClr val="1F1F1F"/>
                </a:solidFill>
                <a:latin typeface="Arial"/>
                <a:cs typeface="Arial"/>
              </a:rPr>
              <a:t>de</a:t>
            </a:r>
            <a:r>
              <a:rPr sz="1250" i="1" spc="-145" dirty="0">
                <a:solidFill>
                  <a:srgbClr val="1F1F1F"/>
                </a:solidFill>
                <a:latin typeface="Arial"/>
                <a:cs typeface="Arial"/>
              </a:rPr>
              <a:t> </a:t>
            </a:r>
            <a:r>
              <a:rPr sz="1250" i="1" spc="30" dirty="0">
                <a:solidFill>
                  <a:srgbClr val="1F1F1F"/>
                </a:solidFill>
                <a:latin typeface="Arial"/>
                <a:cs typeface="Arial"/>
              </a:rPr>
              <a:t>pergunta:</a:t>
            </a:r>
            <a:endParaRPr sz="1250">
              <a:latin typeface="Arial"/>
              <a:cs typeface="Arial"/>
            </a:endParaRPr>
          </a:p>
        </p:txBody>
      </p:sp>
      <p:sp>
        <p:nvSpPr>
          <p:cNvPr id="53" name="object 53"/>
          <p:cNvSpPr txBox="1"/>
          <p:nvPr/>
        </p:nvSpPr>
        <p:spPr>
          <a:xfrm>
            <a:off x="4879229" y="1736436"/>
            <a:ext cx="1036319" cy="474489"/>
          </a:xfrm>
          <a:prstGeom prst="rect">
            <a:avLst/>
          </a:prstGeom>
        </p:spPr>
        <p:txBody>
          <a:bodyPr vert="horz" wrap="square" lIns="0" tIns="12700" rIns="0" bIns="0" rtlCol="0">
            <a:spAutoFit/>
          </a:bodyPr>
          <a:lstStyle/>
          <a:p>
            <a:pPr marL="12700">
              <a:lnSpc>
                <a:spcPct val="100000"/>
              </a:lnSpc>
              <a:spcBef>
                <a:spcPts val="100"/>
              </a:spcBef>
            </a:pPr>
            <a:r>
              <a:rPr lang="en-US" sz="1500" spc="-150" dirty="0" err="1">
                <a:solidFill>
                  <a:srgbClr val="FFFFFF"/>
                </a:solidFill>
                <a:latin typeface="Arial Black"/>
                <a:cs typeface="Arial Black"/>
              </a:rPr>
              <a:t>Unidades</a:t>
            </a:r>
            <a:r>
              <a:rPr lang="en-US" sz="1500" spc="-150" dirty="0">
                <a:solidFill>
                  <a:srgbClr val="FFFFFF"/>
                </a:solidFill>
                <a:latin typeface="Arial Black"/>
                <a:cs typeface="Arial Black"/>
              </a:rPr>
              <a:t> </a:t>
            </a:r>
            <a:r>
              <a:rPr lang="en-US" sz="1500" spc="-150" dirty="0" err="1">
                <a:solidFill>
                  <a:srgbClr val="FFFFFF"/>
                </a:solidFill>
                <a:latin typeface="Arial Black"/>
                <a:cs typeface="Arial Black"/>
              </a:rPr>
              <a:t>sanitárias</a:t>
            </a:r>
            <a:endParaRPr sz="1500" dirty="0">
              <a:latin typeface="Arial Black"/>
              <a:cs typeface="Arial Black"/>
            </a:endParaRPr>
          </a:p>
        </p:txBody>
      </p:sp>
      <p:sp>
        <p:nvSpPr>
          <p:cNvPr id="54" name="object 54"/>
          <p:cNvSpPr txBox="1"/>
          <p:nvPr/>
        </p:nvSpPr>
        <p:spPr>
          <a:xfrm>
            <a:off x="10711267" y="1723736"/>
            <a:ext cx="140335" cy="269240"/>
          </a:xfrm>
          <a:prstGeom prst="rect">
            <a:avLst/>
          </a:prstGeom>
        </p:spPr>
        <p:txBody>
          <a:bodyPr vert="horz" wrap="square" lIns="0" tIns="12700" rIns="0" bIns="0" rtlCol="0">
            <a:spAutoFit/>
          </a:bodyPr>
          <a:lstStyle/>
          <a:p>
            <a:pPr marL="12700">
              <a:lnSpc>
                <a:spcPct val="100000"/>
              </a:lnSpc>
              <a:spcBef>
                <a:spcPts val="100"/>
              </a:spcBef>
            </a:pPr>
            <a:r>
              <a:rPr sz="1600" spc="-165" dirty="0">
                <a:solidFill>
                  <a:srgbClr val="FFFFFF"/>
                </a:solidFill>
                <a:latin typeface="Arial Black"/>
                <a:cs typeface="Arial Black"/>
              </a:rPr>
              <a:t>é</a:t>
            </a:r>
            <a:endParaRPr sz="1600">
              <a:latin typeface="Arial Black"/>
              <a:cs typeface="Arial Black"/>
            </a:endParaRPr>
          </a:p>
        </p:txBody>
      </p:sp>
      <p:sp>
        <p:nvSpPr>
          <p:cNvPr id="55" name="object 55"/>
          <p:cNvSpPr txBox="1"/>
          <p:nvPr/>
        </p:nvSpPr>
        <p:spPr>
          <a:xfrm>
            <a:off x="7243639" y="1857283"/>
            <a:ext cx="2804160" cy="869725"/>
          </a:xfrm>
          <a:prstGeom prst="rect">
            <a:avLst/>
          </a:prstGeom>
        </p:spPr>
        <p:txBody>
          <a:bodyPr vert="horz" wrap="square" lIns="0" tIns="12700" rIns="0" bIns="0" rtlCol="0">
            <a:spAutoFit/>
          </a:bodyPr>
          <a:lstStyle/>
          <a:p>
            <a:pPr marL="12700" marR="5080">
              <a:lnSpc>
                <a:spcPct val="142200"/>
              </a:lnSpc>
              <a:spcBef>
                <a:spcPts val="100"/>
              </a:spcBef>
            </a:pPr>
            <a:r>
              <a:rPr lang="en-US" sz="1350" spc="-85" dirty="0">
                <a:solidFill>
                  <a:srgbClr val="1F1F1F"/>
                </a:solidFill>
                <a:latin typeface="Arial Black"/>
                <a:cs typeface="Arial Black"/>
              </a:rPr>
              <a:t>O</a:t>
            </a:r>
            <a:r>
              <a:rPr sz="1350" spc="-85" dirty="0">
                <a:solidFill>
                  <a:srgbClr val="1F1F1F"/>
                </a:solidFill>
                <a:latin typeface="Arial Black"/>
                <a:cs typeface="Arial Black"/>
              </a:rPr>
              <a:t> </a:t>
            </a:r>
            <a:r>
              <a:rPr sz="1350" spc="-120" dirty="0" err="1">
                <a:solidFill>
                  <a:srgbClr val="1F1F1F"/>
                </a:solidFill>
                <a:latin typeface="Arial Black"/>
                <a:cs typeface="Arial Black"/>
              </a:rPr>
              <a:t>responsável</a:t>
            </a:r>
            <a:r>
              <a:rPr sz="1350" spc="-120" dirty="0">
                <a:solidFill>
                  <a:srgbClr val="1F1F1F"/>
                </a:solidFill>
                <a:latin typeface="Arial Black"/>
                <a:cs typeface="Arial Black"/>
              </a:rPr>
              <a:t> </a:t>
            </a:r>
            <a:r>
              <a:rPr lang="en-US" sz="1350" spc="-70" dirty="0" err="1">
                <a:solidFill>
                  <a:srgbClr val="1F1F1F"/>
                </a:solidFill>
                <a:latin typeface="Arial Black"/>
                <a:cs typeface="Arial Black"/>
              </a:rPr>
              <a:t>desta</a:t>
            </a:r>
            <a:r>
              <a:rPr lang="en-US" sz="1350" spc="-70" dirty="0">
                <a:solidFill>
                  <a:srgbClr val="1F1F1F"/>
                </a:solidFill>
                <a:latin typeface="Arial Black"/>
                <a:cs typeface="Arial Black"/>
              </a:rPr>
              <a:t> </a:t>
            </a:r>
            <a:r>
              <a:rPr lang="en-US" sz="1350" spc="-70" dirty="0" err="1">
                <a:solidFill>
                  <a:srgbClr val="1F1F1F"/>
                </a:solidFill>
                <a:latin typeface="Arial Black"/>
                <a:cs typeface="Arial Black"/>
              </a:rPr>
              <a:t>unidade</a:t>
            </a:r>
            <a:r>
              <a:rPr lang="en-US" sz="1350" spc="-70" dirty="0">
                <a:solidFill>
                  <a:srgbClr val="1F1F1F"/>
                </a:solidFill>
                <a:latin typeface="Arial Black"/>
                <a:cs typeface="Arial Black"/>
              </a:rPr>
              <a:t> </a:t>
            </a:r>
            <a:r>
              <a:rPr lang="en-US" sz="1350" spc="-70" dirty="0" err="1">
                <a:solidFill>
                  <a:srgbClr val="1F1F1F"/>
                </a:solidFill>
                <a:latin typeface="Arial Black"/>
                <a:cs typeface="Arial Black"/>
              </a:rPr>
              <a:t>sanitária</a:t>
            </a:r>
            <a:r>
              <a:rPr lang="en-US" sz="1350" spc="-70" dirty="0">
                <a:solidFill>
                  <a:srgbClr val="1F1F1F"/>
                </a:solidFill>
                <a:latin typeface="Arial Black"/>
                <a:cs typeface="Arial Black"/>
              </a:rPr>
              <a:t> </a:t>
            </a:r>
            <a:r>
              <a:rPr lang="en-US" sz="1350" spc="-70" dirty="0" err="1">
                <a:solidFill>
                  <a:srgbClr val="1F1F1F"/>
                </a:solidFill>
                <a:latin typeface="Arial Black"/>
                <a:cs typeface="Arial Black"/>
              </a:rPr>
              <a:t>tem</a:t>
            </a:r>
            <a:r>
              <a:rPr lang="en-US" sz="1350" spc="-70" dirty="0">
                <a:solidFill>
                  <a:srgbClr val="1F1F1F"/>
                </a:solidFill>
                <a:latin typeface="Arial Black"/>
                <a:cs typeface="Arial Black"/>
              </a:rPr>
              <a:t> </a:t>
            </a:r>
            <a:r>
              <a:rPr sz="1350" spc="-120" dirty="0">
                <a:solidFill>
                  <a:srgbClr val="1F1F1F"/>
                </a:solidFill>
                <a:latin typeface="Arial Black"/>
                <a:cs typeface="Arial Black"/>
              </a:rPr>
              <a:t> </a:t>
            </a:r>
            <a:r>
              <a:rPr sz="1350" spc="-80" dirty="0">
                <a:solidFill>
                  <a:srgbClr val="1F1F1F"/>
                </a:solidFill>
                <a:latin typeface="Arial Black"/>
                <a:cs typeface="Arial Black"/>
              </a:rPr>
              <a:t>um </a:t>
            </a:r>
            <a:r>
              <a:rPr sz="1350" spc="-105" dirty="0">
                <a:solidFill>
                  <a:srgbClr val="1F1F1F"/>
                </a:solidFill>
                <a:latin typeface="Arial Black"/>
                <a:cs typeface="Arial Black"/>
              </a:rPr>
              <a:t>certificado/  diploma/licenciatura </a:t>
            </a:r>
            <a:r>
              <a:rPr sz="1350" spc="-114" dirty="0">
                <a:solidFill>
                  <a:srgbClr val="1F1F1F"/>
                </a:solidFill>
                <a:latin typeface="Arial Black"/>
                <a:cs typeface="Arial Black"/>
              </a:rPr>
              <a:t>em</a:t>
            </a:r>
            <a:r>
              <a:rPr sz="1350" spc="-110" dirty="0">
                <a:solidFill>
                  <a:srgbClr val="1F1F1F"/>
                </a:solidFill>
                <a:latin typeface="Arial Black"/>
                <a:cs typeface="Arial Black"/>
              </a:rPr>
              <a:t> </a:t>
            </a:r>
            <a:r>
              <a:rPr sz="1350" spc="-140" dirty="0">
                <a:solidFill>
                  <a:srgbClr val="1F1F1F"/>
                </a:solidFill>
                <a:latin typeface="Arial Black"/>
                <a:cs typeface="Arial Black"/>
              </a:rPr>
              <a:t>gestão?</a:t>
            </a:r>
            <a:endParaRPr sz="1350" dirty="0">
              <a:latin typeface="Arial Black"/>
              <a:cs typeface="Arial Black"/>
            </a:endParaRPr>
          </a:p>
        </p:txBody>
      </p:sp>
      <p:sp>
        <p:nvSpPr>
          <p:cNvPr id="56" name="object 56"/>
          <p:cNvSpPr txBox="1"/>
          <p:nvPr/>
        </p:nvSpPr>
        <p:spPr>
          <a:xfrm>
            <a:off x="10749308" y="2223868"/>
            <a:ext cx="641350" cy="422275"/>
          </a:xfrm>
          <a:prstGeom prst="rect">
            <a:avLst/>
          </a:prstGeom>
        </p:spPr>
        <p:txBody>
          <a:bodyPr vert="horz" wrap="square" lIns="0" tIns="31115" rIns="0" bIns="0" rtlCol="0">
            <a:spAutoFit/>
          </a:bodyPr>
          <a:lstStyle/>
          <a:p>
            <a:pPr marL="12700">
              <a:lnSpc>
                <a:spcPct val="100000"/>
              </a:lnSpc>
              <a:spcBef>
                <a:spcPts val="245"/>
              </a:spcBef>
            </a:pPr>
            <a:r>
              <a:rPr sz="1150" spc="-100" dirty="0">
                <a:solidFill>
                  <a:srgbClr val="1F1F1F"/>
                </a:solidFill>
                <a:latin typeface="Arial Black"/>
                <a:cs typeface="Arial Black"/>
              </a:rPr>
              <a:t>logias</a:t>
            </a:r>
            <a:r>
              <a:rPr sz="1150" spc="-145" dirty="0">
                <a:solidFill>
                  <a:srgbClr val="1F1F1F"/>
                </a:solidFill>
                <a:latin typeface="Arial Black"/>
                <a:cs typeface="Arial Black"/>
              </a:rPr>
              <a:t> </a:t>
            </a:r>
            <a:r>
              <a:rPr sz="1150" spc="-90" dirty="0">
                <a:solidFill>
                  <a:srgbClr val="1F1F1F"/>
                </a:solidFill>
                <a:latin typeface="Arial Black"/>
                <a:cs typeface="Arial Black"/>
              </a:rPr>
              <a:t>de</a:t>
            </a:r>
            <a:endParaRPr sz="1150">
              <a:latin typeface="Arial Black"/>
              <a:cs typeface="Arial Black"/>
            </a:endParaRPr>
          </a:p>
          <a:p>
            <a:pPr marL="43815">
              <a:lnSpc>
                <a:spcPct val="100000"/>
              </a:lnSpc>
              <a:spcBef>
                <a:spcPts val="155"/>
              </a:spcBef>
            </a:pPr>
            <a:r>
              <a:rPr sz="1200" spc="-160" dirty="0">
                <a:solidFill>
                  <a:srgbClr val="1F1F1F"/>
                </a:solidFill>
                <a:latin typeface="Arial Black"/>
                <a:cs typeface="Arial Black"/>
              </a:rPr>
              <a:t>s</a:t>
            </a:r>
            <a:endParaRPr sz="1200">
              <a:latin typeface="Arial Black"/>
              <a:cs typeface="Arial Black"/>
            </a:endParaRPr>
          </a:p>
        </p:txBody>
      </p:sp>
      <p:sp>
        <p:nvSpPr>
          <p:cNvPr id="57" name="object 57"/>
          <p:cNvSpPr txBox="1"/>
          <p:nvPr/>
        </p:nvSpPr>
        <p:spPr>
          <a:xfrm>
            <a:off x="10730257" y="2644947"/>
            <a:ext cx="377825" cy="200660"/>
          </a:xfrm>
          <a:prstGeom prst="rect">
            <a:avLst/>
          </a:prstGeom>
        </p:spPr>
        <p:txBody>
          <a:bodyPr vert="horz" wrap="square" lIns="0" tIns="12700" rIns="0" bIns="0" rtlCol="0">
            <a:spAutoFit/>
          </a:bodyPr>
          <a:lstStyle/>
          <a:p>
            <a:pPr marL="12700">
              <a:lnSpc>
                <a:spcPct val="100000"/>
              </a:lnSpc>
              <a:spcBef>
                <a:spcPts val="100"/>
              </a:spcBef>
            </a:pPr>
            <a:r>
              <a:rPr sz="1150" spc="-120" dirty="0">
                <a:solidFill>
                  <a:srgbClr val="1F1F1F"/>
                </a:solidFill>
                <a:latin typeface="Arial Black"/>
                <a:cs typeface="Arial Black"/>
              </a:rPr>
              <a:t>é</a:t>
            </a:r>
            <a:r>
              <a:rPr sz="1150" spc="-155" dirty="0">
                <a:solidFill>
                  <a:srgbClr val="1F1F1F"/>
                </a:solidFill>
                <a:latin typeface="Arial Black"/>
                <a:cs typeface="Arial Black"/>
              </a:rPr>
              <a:t> </a:t>
            </a:r>
            <a:r>
              <a:rPr sz="1150" spc="-75" dirty="0">
                <a:solidFill>
                  <a:srgbClr val="1F1F1F"/>
                </a:solidFill>
                <a:latin typeface="Arial Black"/>
                <a:cs typeface="Arial Black"/>
              </a:rPr>
              <a:t>par</a:t>
            </a:r>
            <a:endParaRPr sz="1150">
              <a:latin typeface="Arial Black"/>
              <a:cs typeface="Arial Black"/>
            </a:endParaRPr>
          </a:p>
        </p:txBody>
      </p:sp>
      <p:sp>
        <p:nvSpPr>
          <p:cNvPr id="58" name="object 58"/>
          <p:cNvSpPr txBox="1"/>
          <p:nvPr/>
        </p:nvSpPr>
        <p:spPr>
          <a:xfrm>
            <a:off x="10747036" y="2922315"/>
            <a:ext cx="182245" cy="109220"/>
          </a:xfrm>
          <a:prstGeom prst="rect">
            <a:avLst/>
          </a:prstGeom>
        </p:spPr>
        <p:txBody>
          <a:bodyPr vert="horz" wrap="square" lIns="0" tIns="12700" rIns="0" bIns="0" rtlCol="0">
            <a:spAutoFit/>
          </a:bodyPr>
          <a:lstStyle/>
          <a:p>
            <a:pPr marL="12700">
              <a:lnSpc>
                <a:spcPct val="100000"/>
              </a:lnSpc>
              <a:spcBef>
                <a:spcPts val="100"/>
              </a:spcBef>
            </a:pPr>
            <a:r>
              <a:rPr sz="550" spc="-30" dirty="0">
                <a:solidFill>
                  <a:srgbClr val="1F1F1F"/>
                </a:solidFill>
                <a:latin typeface="Arial Black"/>
                <a:cs typeface="Arial Black"/>
              </a:rPr>
              <a:t>n </a:t>
            </a:r>
            <a:r>
              <a:rPr sz="550" spc="50" dirty="0">
                <a:solidFill>
                  <a:srgbClr val="1F1F1F"/>
                </a:solidFill>
                <a:latin typeface="Arial Black"/>
                <a:cs typeface="Arial Black"/>
              </a:rPr>
              <a:t>/</a:t>
            </a:r>
            <a:r>
              <a:rPr sz="550" spc="-130" dirty="0">
                <a:solidFill>
                  <a:srgbClr val="1F1F1F"/>
                </a:solidFill>
                <a:latin typeface="Arial Black"/>
                <a:cs typeface="Arial Black"/>
              </a:rPr>
              <a:t> </a:t>
            </a:r>
            <a:r>
              <a:rPr sz="550" spc="-30" dirty="0">
                <a:solidFill>
                  <a:srgbClr val="1F1F1F"/>
                </a:solidFill>
                <a:latin typeface="Arial Black"/>
                <a:cs typeface="Arial Black"/>
              </a:rPr>
              <a:t>D</a:t>
            </a:r>
            <a:endParaRPr sz="550">
              <a:latin typeface="Arial Black"/>
              <a:cs typeface="Arial Black"/>
            </a:endParaRPr>
          </a:p>
        </p:txBody>
      </p:sp>
      <p:sp>
        <p:nvSpPr>
          <p:cNvPr id="59" name="object 59"/>
          <p:cNvSpPr txBox="1"/>
          <p:nvPr/>
        </p:nvSpPr>
        <p:spPr>
          <a:xfrm>
            <a:off x="1218787" y="3015188"/>
            <a:ext cx="1707514"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E7EAE5"/>
                </a:solidFill>
                <a:latin typeface="Arial"/>
                <a:cs typeface="Arial"/>
              </a:rPr>
              <a:t>FUNDAMENTOS</a:t>
            </a:r>
            <a:endParaRPr sz="1700">
              <a:latin typeface="Arial"/>
              <a:cs typeface="Arial"/>
            </a:endParaRPr>
          </a:p>
        </p:txBody>
      </p:sp>
      <p:sp>
        <p:nvSpPr>
          <p:cNvPr id="60" name="object 60"/>
          <p:cNvSpPr txBox="1"/>
          <p:nvPr/>
        </p:nvSpPr>
        <p:spPr>
          <a:xfrm>
            <a:off x="6916498" y="3123482"/>
            <a:ext cx="1309370" cy="200660"/>
          </a:xfrm>
          <a:prstGeom prst="rect">
            <a:avLst/>
          </a:prstGeom>
        </p:spPr>
        <p:txBody>
          <a:bodyPr vert="horz" wrap="square" lIns="0" tIns="12700" rIns="0" bIns="0" rtlCol="0">
            <a:spAutoFit/>
          </a:bodyPr>
          <a:lstStyle/>
          <a:p>
            <a:pPr marL="12700">
              <a:lnSpc>
                <a:spcPct val="100000"/>
              </a:lnSpc>
              <a:spcBef>
                <a:spcPts val="100"/>
              </a:spcBef>
            </a:pPr>
            <a:r>
              <a:rPr sz="850" dirty="0">
                <a:solidFill>
                  <a:srgbClr val="3F4B59"/>
                </a:solidFill>
                <a:latin typeface="Arial"/>
                <a:cs typeface="Arial"/>
              </a:rPr>
              <a:t>→ </a:t>
            </a:r>
            <a:r>
              <a:rPr sz="1150" spc="-125" dirty="0">
                <a:solidFill>
                  <a:srgbClr val="1F1F1F"/>
                </a:solidFill>
                <a:latin typeface="Arial Black"/>
                <a:cs typeface="Arial Black"/>
              </a:rPr>
              <a:t>Satisfação com</a:t>
            </a:r>
            <a:r>
              <a:rPr sz="1150" spc="-130" dirty="0">
                <a:solidFill>
                  <a:srgbClr val="1F1F1F"/>
                </a:solidFill>
                <a:latin typeface="Arial Black"/>
                <a:cs typeface="Arial Black"/>
              </a:rPr>
              <a:t> </a:t>
            </a:r>
            <a:r>
              <a:rPr sz="1150" spc="-125" dirty="0">
                <a:solidFill>
                  <a:srgbClr val="1F1F1F"/>
                </a:solidFill>
                <a:latin typeface="Arial Black"/>
                <a:cs typeface="Arial Black"/>
              </a:rPr>
              <a:t>a</a:t>
            </a:r>
            <a:endParaRPr sz="1150">
              <a:latin typeface="Arial Black"/>
              <a:cs typeface="Arial Black"/>
            </a:endParaRPr>
          </a:p>
        </p:txBody>
      </p:sp>
      <p:sp>
        <p:nvSpPr>
          <p:cNvPr id="61" name="object 61"/>
          <p:cNvSpPr txBox="1"/>
          <p:nvPr/>
        </p:nvSpPr>
        <p:spPr>
          <a:xfrm>
            <a:off x="7052134" y="3324650"/>
            <a:ext cx="1393825" cy="200660"/>
          </a:xfrm>
          <a:prstGeom prst="rect">
            <a:avLst/>
          </a:prstGeom>
        </p:spPr>
        <p:txBody>
          <a:bodyPr vert="horz" wrap="square" lIns="0" tIns="12700" rIns="0" bIns="0" rtlCol="0">
            <a:spAutoFit/>
          </a:bodyPr>
          <a:lstStyle/>
          <a:p>
            <a:pPr marL="12700">
              <a:lnSpc>
                <a:spcPct val="100000"/>
              </a:lnSpc>
              <a:spcBef>
                <a:spcPts val="100"/>
              </a:spcBef>
            </a:pPr>
            <a:r>
              <a:rPr sz="1150" spc="-100" dirty="0">
                <a:solidFill>
                  <a:srgbClr val="1F1F1F"/>
                </a:solidFill>
                <a:latin typeface="Arial Black"/>
                <a:cs typeface="Arial Black"/>
              </a:rPr>
              <a:t>supervisão </a:t>
            </a:r>
            <a:r>
              <a:rPr sz="1150" spc="-120" dirty="0">
                <a:solidFill>
                  <a:srgbClr val="1F1F1F"/>
                </a:solidFill>
                <a:latin typeface="Arial Black"/>
                <a:cs typeface="Arial Black"/>
              </a:rPr>
              <a:t>e </a:t>
            </a:r>
            <a:r>
              <a:rPr sz="1150" spc="-105" dirty="0">
                <a:solidFill>
                  <a:srgbClr val="1F1F1F"/>
                </a:solidFill>
                <a:latin typeface="Arial Black"/>
                <a:cs typeface="Arial Black"/>
              </a:rPr>
              <a:t>gestão</a:t>
            </a:r>
            <a:endParaRPr sz="1150" dirty="0">
              <a:latin typeface="Arial Black"/>
              <a:cs typeface="Arial Black"/>
            </a:endParaRPr>
          </a:p>
        </p:txBody>
      </p:sp>
      <p:sp>
        <p:nvSpPr>
          <p:cNvPr id="62" name="object 62"/>
          <p:cNvSpPr txBox="1"/>
          <p:nvPr/>
        </p:nvSpPr>
        <p:spPr>
          <a:xfrm>
            <a:off x="4412615" y="2215433"/>
            <a:ext cx="1895475" cy="1182370"/>
          </a:xfrm>
          <a:prstGeom prst="rect">
            <a:avLst/>
          </a:prstGeom>
        </p:spPr>
        <p:txBody>
          <a:bodyPr vert="horz" wrap="square" lIns="0" tIns="12700" rIns="0" bIns="0" rtlCol="0">
            <a:spAutoFit/>
          </a:bodyPr>
          <a:lstStyle/>
          <a:p>
            <a:pPr marL="147955" marR="5080" indent="-135890">
              <a:lnSpc>
                <a:spcPct val="120000"/>
              </a:lnSpc>
              <a:spcBef>
                <a:spcPts val="100"/>
              </a:spcBef>
            </a:pPr>
            <a:r>
              <a:rPr sz="850" dirty="0">
                <a:solidFill>
                  <a:srgbClr val="3F4B59"/>
                </a:solidFill>
                <a:latin typeface="Arial"/>
                <a:cs typeface="Arial"/>
              </a:rPr>
              <a:t>→ </a:t>
            </a:r>
            <a:r>
              <a:rPr sz="1100" spc="-75" dirty="0">
                <a:solidFill>
                  <a:srgbClr val="1F1F1F"/>
                </a:solidFill>
                <a:latin typeface="Arial Black"/>
                <a:cs typeface="Arial Black"/>
              </a:rPr>
              <a:t>Tipo/nível, propriedade</a:t>
            </a:r>
            <a:r>
              <a:rPr sz="1100" spc="-155" dirty="0">
                <a:solidFill>
                  <a:srgbClr val="1F1F1F"/>
                </a:solidFill>
                <a:latin typeface="Arial Black"/>
                <a:cs typeface="Arial Black"/>
              </a:rPr>
              <a:t> </a:t>
            </a:r>
            <a:r>
              <a:rPr sz="1100" spc="-90" dirty="0">
                <a:solidFill>
                  <a:srgbClr val="1F1F1F"/>
                </a:solidFill>
                <a:latin typeface="Arial Black"/>
                <a:cs typeface="Arial Black"/>
              </a:rPr>
              <a:t>da  </a:t>
            </a:r>
            <a:r>
              <a:rPr lang="en-US" sz="1100" spc="-110" dirty="0" err="1">
                <a:solidFill>
                  <a:srgbClr val="1F1F1F"/>
                </a:solidFill>
                <a:latin typeface="Arial Black"/>
                <a:cs typeface="Arial Black"/>
              </a:rPr>
              <a:t>unidade</a:t>
            </a:r>
            <a:r>
              <a:rPr lang="en-US" sz="1100" spc="-110" dirty="0">
                <a:solidFill>
                  <a:srgbClr val="1F1F1F"/>
                </a:solidFill>
                <a:latin typeface="Arial Black"/>
                <a:cs typeface="Arial Black"/>
              </a:rPr>
              <a:t> </a:t>
            </a:r>
            <a:r>
              <a:rPr lang="en-US" sz="1100" spc="-110" dirty="0" err="1">
                <a:solidFill>
                  <a:srgbClr val="1F1F1F"/>
                </a:solidFill>
                <a:latin typeface="Arial Black"/>
                <a:cs typeface="Arial Black"/>
              </a:rPr>
              <a:t>sanitária</a:t>
            </a:r>
            <a:endParaRPr sz="1100" dirty="0">
              <a:latin typeface="Arial Black"/>
              <a:cs typeface="Arial Black"/>
            </a:endParaRPr>
          </a:p>
          <a:p>
            <a:pPr marL="147955" marR="659130" indent="-135890">
              <a:lnSpc>
                <a:spcPct val="132000"/>
              </a:lnSpc>
              <a:spcBef>
                <a:spcPts val="580"/>
              </a:spcBef>
            </a:pPr>
            <a:r>
              <a:rPr sz="850" dirty="0">
                <a:solidFill>
                  <a:srgbClr val="3F4B59"/>
                </a:solidFill>
                <a:latin typeface="Arial"/>
                <a:cs typeface="Arial"/>
              </a:rPr>
              <a:t>→ </a:t>
            </a:r>
            <a:r>
              <a:rPr sz="1000" spc="-95" dirty="0">
                <a:solidFill>
                  <a:srgbClr val="1F1F1F"/>
                </a:solidFill>
                <a:latin typeface="Arial Black"/>
                <a:cs typeface="Arial Black"/>
              </a:rPr>
              <a:t>Dias </a:t>
            </a:r>
            <a:r>
              <a:rPr sz="1000" spc="-105" dirty="0">
                <a:solidFill>
                  <a:srgbClr val="1F1F1F"/>
                </a:solidFill>
                <a:latin typeface="Arial Black"/>
                <a:cs typeface="Arial Black"/>
              </a:rPr>
              <a:t>e </a:t>
            </a:r>
            <a:r>
              <a:rPr sz="1000" spc="-70" dirty="0">
                <a:solidFill>
                  <a:srgbClr val="1F1F1F"/>
                </a:solidFill>
                <a:latin typeface="Arial Black"/>
                <a:cs typeface="Arial Black"/>
              </a:rPr>
              <a:t>horários</a:t>
            </a:r>
            <a:r>
              <a:rPr sz="1000" spc="-105" dirty="0">
                <a:solidFill>
                  <a:srgbClr val="1F1F1F"/>
                </a:solidFill>
                <a:latin typeface="Arial Black"/>
                <a:cs typeface="Arial Black"/>
              </a:rPr>
              <a:t> </a:t>
            </a:r>
            <a:r>
              <a:rPr sz="1000" spc="-80" dirty="0">
                <a:solidFill>
                  <a:srgbClr val="1F1F1F"/>
                </a:solidFill>
                <a:latin typeface="Arial Black"/>
                <a:cs typeface="Arial Black"/>
              </a:rPr>
              <a:t>de  funcionamento</a:t>
            </a:r>
            <a:endParaRPr sz="1000" dirty="0">
              <a:latin typeface="Arial Black"/>
              <a:cs typeface="Arial Black"/>
            </a:endParaRPr>
          </a:p>
          <a:p>
            <a:pPr marL="12700">
              <a:lnSpc>
                <a:spcPct val="100000"/>
              </a:lnSpc>
              <a:spcBef>
                <a:spcPts val="930"/>
              </a:spcBef>
            </a:pPr>
            <a:r>
              <a:rPr sz="850" dirty="0">
                <a:solidFill>
                  <a:srgbClr val="3F4B59"/>
                </a:solidFill>
                <a:latin typeface="Arial"/>
                <a:cs typeface="Arial"/>
              </a:rPr>
              <a:t>→ </a:t>
            </a:r>
            <a:r>
              <a:rPr sz="1050" spc="-114" dirty="0">
                <a:solidFill>
                  <a:srgbClr val="1F1F1F"/>
                </a:solidFill>
                <a:latin typeface="Arial Black"/>
                <a:cs typeface="Arial Black"/>
              </a:rPr>
              <a:t>Serviços</a:t>
            </a:r>
            <a:r>
              <a:rPr sz="1050" spc="-110" dirty="0">
                <a:solidFill>
                  <a:srgbClr val="1F1F1F"/>
                </a:solidFill>
                <a:latin typeface="Arial Black"/>
                <a:cs typeface="Arial Black"/>
              </a:rPr>
              <a:t> </a:t>
            </a:r>
            <a:r>
              <a:rPr sz="1050" spc="-90" dirty="0">
                <a:solidFill>
                  <a:srgbClr val="1F1F1F"/>
                </a:solidFill>
                <a:latin typeface="Arial Black"/>
                <a:cs typeface="Arial Black"/>
              </a:rPr>
              <a:t>oferecidos</a:t>
            </a:r>
            <a:endParaRPr sz="1050" dirty="0">
              <a:latin typeface="Arial Black"/>
              <a:cs typeface="Arial Black"/>
            </a:endParaRPr>
          </a:p>
        </p:txBody>
      </p:sp>
      <p:sp>
        <p:nvSpPr>
          <p:cNvPr id="63" name="object 63"/>
          <p:cNvSpPr txBox="1"/>
          <p:nvPr/>
        </p:nvSpPr>
        <p:spPr>
          <a:xfrm>
            <a:off x="4412615" y="3448602"/>
            <a:ext cx="1927225" cy="629285"/>
          </a:xfrm>
          <a:prstGeom prst="rect">
            <a:avLst/>
          </a:prstGeom>
        </p:spPr>
        <p:txBody>
          <a:bodyPr vert="horz" wrap="square" lIns="0" tIns="12700" rIns="0" bIns="0" rtlCol="0">
            <a:spAutoFit/>
          </a:bodyPr>
          <a:lstStyle/>
          <a:p>
            <a:pPr marL="147955" marR="5080" indent="-135890">
              <a:lnSpc>
                <a:spcPct val="125699"/>
              </a:lnSpc>
              <a:spcBef>
                <a:spcPts val="100"/>
              </a:spcBef>
            </a:pPr>
            <a:r>
              <a:rPr sz="850" dirty="0">
                <a:solidFill>
                  <a:srgbClr val="3F4B59"/>
                </a:solidFill>
                <a:latin typeface="Arial"/>
                <a:cs typeface="Arial"/>
              </a:rPr>
              <a:t>→ </a:t>
            </a:r>
            <a:r>
              <a:rPr sz="1050" spc="-90" dirty="0">
                <a:solidFill>
                  <a:srgbClr val="1F1F1F"/>
                </a:solidFill>
                <a:latin typeface="Arial Black"/>
                <a:cs typeface="Arial Black"/>
              </a:rPr>
              <a:t>Treinamento </a:t>
            </a:r>
            <a:r>
              <a:rPr sz="1050" spc="-85" dirty="0">
                <a:solidFill>
                  <a:srgbClr val="1F1F1F"/>
                </a:solidFill>
                <a:latin typeface="Arial Black"/>
                <a:cs typeface="Arial Black"/>
              </a:rPr>
              <a:t>de </a:t>
            </a:r>
            <a:r>
              <a:rPr sz="1050" spc="-85" dirty="0" err="1">
                <a:solidFill>
                  <a:srgbClr val="1F1F1F"/>
                </a:solidFill>
                <a:latin typeface="Arial Black"/>
                <a:cs typeface="Arial Black"/>
              </a:rPr>
              <a:t>ge</a:t>
            </a:r>
            <a:r>
              <a:rPr lang="en-US" sz="1050" spc="-85" dirty="0" err="1">
                <a:solidFill>
                  <a:srgbClr val="1F1F1F"/>
                </a:solidFill>
                <a:latin typeface="Arial Black"/>
                <a:cs typeface="Arial Black"/>
              </a:rPr>
              <a:t>stores</a:t>
            </a:r>
            <a:r>
              <a:rPr sz="1050" spc="-85" dirty="0">
                <a:solidFill>
                  <a:srgbClr val="1F1F1F"/>
                </a:solidFill>
                <a:latin typeface="Arial Black"/>
                <a:cs typeface="Arial Black"/>
              </a:rPr>
              <a:t>,  </a:t>
            </a:r>
            <a:r>
              <a:rPr sz="1050" spc="-110" dirty="0">
                <a:solidFill>
                  <a:srgbClr val="1F1F1F"/>
                </a:solidFill>
                <a:latin typeface="Arial Black"/>
                <a:cs typeface="Arial Black"/>
              </a:rPr>
              <a:t>sistemas </a:t>
            </a:r>
            <a:r>
              <a:rPr sz="1050" spc="-85" dirty="0">
                <a:solidFill>
                  <a:srgbClr val="1F1F1F"/>
                </a:solidFill>
                <a:latin typeface="Arial Black"/>
                <a:cs typeface="Arial Black"/>
              </a:rPr>
              <a:t>de </a:t>
            </a:r>
            <a:r>
              <a:rPr sz="1050" spc="-110" dirty="0">
                <a:solidFill>
                  <a:srgbClr val="1F1F1F"/>
                </a:solidFill>
                <a:latin typeface="Arial Black"/>
                <a:cs typeface="Arial Black"/>
              </a:rPr>
              <a:t>avaliação </a:t>
            </a:r>
            <a:r>
              <a:rPr sz="1050" spc="-85" dirty="0">
                <a:solidFill>
                  <a:srgbClr val="1F1F1F"/>
                </a:solidFill>
                <a:latin typeface="Arial Black"/>
                <a:cs typeface="Arial Black"/>
              </a:rPr>
              <a:t>de  </a:t>
            </a:r>
            <a:r>
              <a:rPr sz="1050" spc="-80" dirty="0">
                <a:solidFill>
                  <a:srgbClr val="1F1F1F"/>
                </a:solidFill>
                <a:latin typeface="Arial Black"/>
                <a:cs typeface="Arial Black"/>
              </a:rPr>
              <a:t>desempenho, </a:t>
            </a:r>
            <a:r>
              <a:rPr sz="1050" spc="-90" dirty="0">
                <a:solidFill>
                  <a:srgbClr val="1F1F1F"/>
                </a:solidFill>
                <a:latin typeface="Arial Black"/>
                <a:cs typeface="Arial Black"/>
              </a:rPr>
              <a:t>supervisão</a:t>
            </a:r>
            <a:r>
              <a:rPr sz="1050" spc="-155" dirty="0">
                <a:solidFill>
                  <a:srgbClr val="1F1F1F"/>
                </a:solidFill>
                <a:latin typeface="Arial Black"/>
                <a:cs typeface="Arial Black"/>
              </a:rPr>
              <a:t> </a:t>
            </a:r>
            <a:r>
              <a:rPr sz="1050" spc="-85" dirty="0">
                <a:solidFill>
                  <a:srgbClr val="1F1F1F"/>
                </a:solidFill>
                <a:latin typeface="Arial Black"/>
                <a:cs typeface="Arial Black"/>
              </a:rPr>
              <a:t>de</a:t>
            </a:r>
            <a:endParaRPr sz="1050" dirty="0">
              <a:latin typeface="Arial Black"/>
              <a:cs typeface="Arial Black"/>
            </a:endParaRPr>
          </a:p>
        </p:txBody>
      </p:sp>
      <p:sp>
        <p:nvSpPr>
          <p:cNvPr id="64" name="object 64"/>
          <p:cNvSpPr txBox="1"/>
          <p:nvPr/>
        </p:nvSpPr>
        <p:spPr>
          <a:xfrm>
            <a:off x="4548251" y="4163104"/>
            <a:ext cx="464184" cy="101600"/>
          </a:xfrm>
          <a:prstGeom prst="rect">
            <a:avLst/>
          </a:prstGeom>
        </p:spPr>
        <p:txBody>
          <a:bodyPr vert="horz" wrap="square" lIns="0" tIns="12700" rIns="0" bIns="0" rtlCol="0">
            <a:spAutoFit/>
          </a:bodyPr>
          <a:lstStyle/>
          <a:p>
            <a:pPr marL="12700">
              <a:lnSpc>
                <a:spcPct val="100000"/>
              </a:lnSpc>
              <a:spcBef>
                <a:spcPts val="100"/>
              </a:spcBef>
            </a:pPr>
            <a:r>
              <a:rPr sz="500" spc="-40" dirty="0">
                <a:solidFill>
                  <a:srgbClr val="1F1F1F"/>
                </a:solidFill>
                <a:latin typeface="Arial Black"/>
                <a:cs typeface="Arial Black"/>
              </a:rPr>
              <a:t>Apoio,</a:t>
            </a:r>
            <a:r>
              <a:rPr sz="500" spc="-75" dirty="0">
                <a:solidFill>
                  <a:srgbClr val="1F1F1F"/>
                </a:solidFill>
                <a:latin typeface="Arial Black"/>
                <a:cs typeface="Arial Black"/>
              </a:rPr>
              <a:t> </a:t>
            </a:r>
            <a:r>
              <a:rPr sz="500" spc="-40" dirty="0">
                <a:solidFill>
                  <a:srgbClr val="1F1F1F"/>
                </a:solidFill>
                <a:latin typeface="Arial Black"/>
                <a:cs typeface="Arial Black"/>
              </a:rPr>
              <a:t>suporte</a:t>
            </a:r>
            <a:endParaRPr sz="500">
              <a:latin typeface="Arial Black"/>
              <a:cs typeface="Arial Black"/>
            </a:endParaRPr>
          </a:p>
        </p:txBody>
      </p:sp>
      <p:sp>
        <p:nvSpPr>
          <p:cNvPr id="65" name="object 65"/>
          <p:cNvSpPr txBox="1"/>
          <p:nvPr/>
        </p:nvSpPr>
        <p:spPr>
          <a:xfrm>
            <a:off x="597462" y="3743203"/>
            <a:ext cx="1327150" cy="299720"/>
          </a:xfrm>
          <a:prstGeom prst="rect">
            <a:avLst/>
          </a:prstGeom>
        </p:spPr>
        <p:txBody>
          <a:bodyPr vert="horz" wrap="square" lIns="0" tIns="12700" rIns="0" bIns="0" rtlCol="0">
            <a:spAutoFit/>
          </a:bodyPr>
          <a:lstStyle/>
          <a:p>
            <a:pPr marL="12700">
              <a:lnSpc>
                <a:spcPct val="100000"/>
              </a:lnSpc>
              <a:spcBef>
                <a:spcPts val="100"/>
              </a:spcBef>
            </a:pPr>
            <a:r>
              <a:rPr lang="en-US" spc="-145" dirty="0" err="1">
                <a:solidFill>
                  <a:srgbClr val="1F1F1F"/>
                </a:solidFill>
                <a:latin typeface="Arial Black"/>
                <a:cs typeface="Arial Black"/>
              </a:rPr>
              <a:t>P</a:t>
            </a:r>
            <a:r>
              <a:rPr sz="1800" spc="-145" dirty="0" err="1">
                <a:solidFill>
                  <a:srgbClr val="1F1F1F"/>
                </a:solidFill>
                <a:latin typeface="Arial Black"/>
                <a:cs typeface="Arial Black"/>
              </a:rPr>
              <a:t>lataformas</a:t>
            </a:r>
            <a:endParaRPr sz="1800" dirty="0">
              <a:latin typeface="Arial Black"/>
              <a:cs typeface="Arial Black"/>
            </a:endParaRPr>
          </a:p>
        </p:txBody>
      </p:sp>
      <p:sp>
        <p:nvSpPr>
          <p:cNvPr id="66" name="object 66"/>
          <p:cNvSpPr txBox="1"/>
          <p:nvPr/>
        </p:nvSpPr>
        <p:spPr>
          <a:xfrm>
            <a:off x="7587313" y="4243126"/>
            <a:ext cx="1609725" cy="216535"/>
          </a:xfrm>
          <a:prstGeom prst="rect">
            <a:avLst/>
          </a:prstGeom>
        </p:spPr>
        <p:txBody>
          <a:bodyPr vert="horz" wrap="square" lIns="0" tIns="12700" rIns="0" bIns="0" rtlCol="0">
            <a:spAutoFit/>
          </a:bodyPr>
          <a:lstStyle/>
          <a:p>
            <a:pPr marL="12700">
              <a:lnSpc>
                <a:spcPct val="100000"/>
              </a:lnSpc>
              <a:spcBef>
                <a:spcPts val="100"/>
              </a:spcBef>
            </a:pPr>
            <a:r>
              <a:rPr sz="1250" i="1" dirty="0">
                <a:solidFill>
                  <a:srgbClr val="1F1F1F"/>
                </a:solidFill>
                <a:latin typeface="Arial"/>
                <a:cs typeface="Arial"/>
              </a:rPr>
              <a:t>Exemplo </a:t>
            </a:r>
            <a:r>
              <a:rPr sz="1250" i="1" spc="10" dirty="0">
                <a:solidFill>
                  <a:srgbClr val="1F1F1F"/>
                </a:solidFill>
                <a:latin typeface="Arial"/>
                <a:cs typeface="Arial"/>
              </a:rPr>
              <a:t>de</a:t>
            </a:r>
            <a:r>
              <a:rPr sz="1250" i="1" spc="-145" dirty="0">
                <a:solidFill>
                  <a:srgbClr val="1F1F1F"/>
                </a:solidFill>
                <a:latin typeface="Arial"/>
                <a:cs typeface="Arial"/>
              </a:rPr>
              <a:t> </a:t>
            </a:r>
            <a:r>
              <a:rPr sz="1250" i="1" spc="30" dirty="0">
                <a:solidFill>
                  <a:srgbClr val="1F1F1F"/>
                </a:solidFill>
                <a:latin typeface="Arial"/>
                <a:cs typeface="Arial"/>
              </a:rPr>
              <a:t>pergunta:</a:t>
            </a:r>
            <a:endParaRPr sz="1250">
              <a:latin typeface="Arial"/>
              <a:cs typeface="Arial"/>
            </a:endParaRPr>
          </a:p>
        </p:txBody>
      </p:sp>
      <p:sp>
        <p:nvSpPr>
          <p:cNvPr id="67" name="object 67"/>
          <p:cNvSpPr txBox="1"/>
          <p:nvPr/>
        </p:nvSpPr>
        <p:spPr>
          <a:xfrm>
            <a:off x="597462" y="4156349"/>
            <a:ext cx="2243455" cy="1052830"/>
          </a:xfrm>
          <a:prstGeom prst="rect">
            <a:avLst/>
          </a:prstGeom>
        </p:spPr>
        <p:txBody>
          <a:bodyPr vert="horz" wrap="square" lIns="0" tIns="13970" rIns="0" bIns="0" rtlCol="0">
            <a:spAutoFit/>
          </a:bodyPr>
          <a:lstStyle/>
          <a:p>
            <a:pPr marL="184150" marR="5080" indent="-172085">
              <a:lnSpc>
                <a:spcPct val="109000"/>
              </a:lnSpc>
              <a:spcBef>
                <a:spcPts val="110"/>
              </a:spcBef>
            </a:pPr>
            <a:r>
              <a:rPr sz="1400" spc="-20" dirty="0">
                <a:solidFill>
                  <a:srgbClr val="5D4C50"/>
                </a:solidFill>
                <a:latin typeface="Arial"/>
                <a:cs typeface="Arial"/>
              </a:rPr>
              <a:t>→</a:t>
            </a:r>
            <a:r>
              <a:rPr sz="1250" i="1" spc="-20" dirty="0">
                <a:solidFill>
                  <a:srgbClr val="353535"/>
                </a:solidFill>
                <a:latin typeface="Arial"/>
                <a:cs typeface="Arial"/>
              </a:rPr>
              <a:t>Concepção e </a:t>
            </a:r>
            <a:r>
              <a:rPr sz="1250" i="1" spc="5" dirty="0">
                <a:solidFill>
                  <a:srgbClr val="353535"/>
                </a:solidFill>
                <a:latin typeface="Arial"/>
                <a:cs typeface="Arial"/>
              </a:rPr>
              <a:t>organização</a:t>
            </a:r>
            <a:r>
              <a:rPr sz="1250" i="1" spc="-130" dirty="0">
                <a:solidFill>
                  <a:srgbClr val="353535"/>
                </a:solidFill>
                <a:latin typeface="Arial"/>
                <a:cs typeface="Arial"/>
              </a:rPr>
              <a:t> </a:t>
            </a:r>
            <a:r>
              <a:rPr sz="1250" i="1" spc="10" dirty="0">
                <a:solidFill>
                  <a:srgbClr val="353535"/>
                </a:solidFill>
                <a:latin typeface="Arial"/>
                <a:cs typeface="Arial"/>
              </a:rPr>
              <a:t>da  </a:t>
            </a:r>
            <a:r>
              <a:rPr sz="1250" i="1" spc="-10" dirty="0">
                <a:solidFill>
                  <a:srgbClr val="353535"/>
                </a:solidFill>
                <a:latin typeface="Arial"/>
                <a:cs typeface="Arial"/>
              </a:rPr>
              <a:t>assistência</a:t>
            </a:r>
            <a:endParaRPr sz="1250">
              <a:latin typeface="Arial"/>
              <a:cs typeface="Arial"/>
            </a:endParaRPr>
          </a:p>
          <a:p>
            <a:pPr marL="12700">
              <a:lnSpc>
                <a:spcPct val="100000"/>
              </a:lnSpc>
              <a:spcBef>
                <a:spcPts val="630"/>
              </a:spcBef>
            </a:pPr>
            <a:r>
              <a:rPr sz="1400" spc="-20" dirty="0">
                <a:solidFill>
                  <a:srgbClr val="5D4C50"/>
                </a:solidFill>
                <a:latin typeface="Arial"/>
                <a:cs typeface="Arial"/>
              </a:rPr>
              <a:t>→</a:t>
            </a:r>
            <a:r>
              <a:rPr sz="1400" i="1" spc="-20" dirty="0">
                <a:solidFill>
                  <a:srgbClr val="353535"/>
                </a:solidFill>
                <a:latin typeface="Arial"/>
                <a:cs typeface="Arial"/>
              </a:rPr>
              <a:t>Gestão e</a:t>
            </a:r>
            <a:r>
              <a:rPr sz="1400" i="1" spc="-70" dirty="0">
                <a:solidFill>
                  <a:srgbClr val="353535"/>
                </a:solidFill>
                <a:latin typeface="Arial"/>
                <a:cs typeface="Arial"/>
              </a:rPr>
              <a:t> </a:t>
            </a:r>
            <a:r>
              <a:rPr sz="1400" i="1" spc="10" dirty="0">
                <a:solidFill>
                  <a:srgbClr val="353535"/>
                </a:solidFill>
                <a:latin typeface="Arial"/>
                <a:cs typeface="Arial"/>
              </a:rPr>
              <a:t>supervisão</a:t>
            </a:r>
            <a:endParaRPr sz="1400">
              <a:latin typeface="Arial"/>
              <a:cs typeface="Arial"/>
            </a:endParaRPr>
          </a:p>
          <a:p>
            <a:pPr marL="12700">
              <a:lnSpc>
                <a:spcPct val="100000"/>
              </a:lnSpc>
              <a:spcBef>
                <a:spcPts val="600"/>
              </a:spcBef>
            </a:pPr>
            <a:r>
              <a:rPr sz="1400" spc="-5" dirty="0">
                <a:solidFill>
                  <a:srgbClr val="5D4C50"/>
                </a:solidFill>
                <a:latin typeface="Arial"/>
                <a:cs typeface="Arial"/>
              </a:rPr>
              <a:t>→</a:t>
            </a:r>
            <a:r>
              <a:rPr sz="1400" i="1" spc="-5" dirty="0">
                <a:solidFill>
                  <a:srgbClr val="353535"/>
                </a:solidFill>
                <a:latin typeface="Arial"/>
                <a:cs typeface="Arial"/>
              </a:rPr>
              <a:t>sistemas </a:t>
            </a:r>
            <a:r>
              <a:rPr sz="1400" i="1" spc="15" dirty="0">
                <a:solidFill>
                  <a:srgbClr val="353535"/>
                </a:solidFill>
                <a:latin typeface="Arial"/>
                <a:cs typeface="Arial"/>
              </a:rPr>
              <a:t>de</a:t>
            </a:r>
            <a:r>
              <a:rPr sz="1400" i="1" spc="-85" dirty="0">
                <a:solidFill>
                  <a:srgbClr val="353535"/>
                </a:solidFill>
                <a:latin typeface="Arial"/>
                <a:cs typeface="Arial"/>
              </a:rPr>
              <a:t> </a:t>
            </a:r>
            <a:r>
              <a:rPr sz="1400" i="1" spc="5" dirty="0">
                <a:solidFill>
                  <a:srgbClr val="353535"/>
                </a:solidFill>
                <a:latin typeface="Arial"/>
                <a:cs typeface="Arial"/>
              </a:rPr>
              <a:t>conexão</a:t>
            </a:r>
            <a:endParaRPr sz="1400">
              <a:latin typeface="Arial"/>
              <a:cs typeface="Arial"/>
            </a:endParaRPr>
          </a:p>
        </p:txBody>
      </p:sp>
      <p:sp>
        <p:nvSpPr>
          <p:cNvPr id="68" name="object 68"/>
          <p:cNvSpPr txBox="1"/>
          <p:nvPr/>
        </p:nvSpPr>
        <p:spPr>
          <a:xfrm>
            <a:off x="7587313" y="4583634"/>
            <a:ext cx="3520440" cy="1195705"/>
          </a:xfrm>
          <a:prstGeom prst="rect">
            <a:avLst/>
          </a:prstGeom>
        </p:spPr>
        <p:txBody>
          <a:bodyPr vert="horz" wrap="square" lIns="0" tIns="12700" rIns="0" bIns="0" rtlCol="0">
            <a:spAutoFit/>
          </a:bodyPr>
          <a:lstStyle/>
          <a:p>
            <a:pPr marL="12700" marR="5080">
              <a:lnSpc>
                <a:spcPct val="128000"/>
              </a:lnSpc>
              <a:spcBef>
                <a:spcPts val="100"/>
              </a:spcBef>
            </a:pPr>
            <a:r>
              <a:rPr sz="1500" spc="-135" dirty="0">
                <a:solidFill>
                  <a:srgbClr val="1F1F1F"/>
                </a:solidFill>
                <a:latin typeface="Arial Black"/>
                <a:cs typeface="Arial Black"/>
              </a:rPr>
              <a:t>Nos </a:t>
            </a:r>
            <a:r>
              <a:rPr sz="1500" spc="-120" dirty="0">
                <a:solidFill>
                  <a:srgbClr val="1F1F1F"/>
                </a:solidFill>
                <a:latin typeface="Arial Black"/>
                <a:cs typeface="Arial Black"/>
              </a:rPr>
              <a:t>últimos </a:t>
            </a:r>
            <a:r>
              <a:rPr sz="1500" spc="-145" dirty="0">
                <a:solidFill>
                  <a:srgbClr val="1F1F1F"/>
                </a:solidFill>
                <a:latin typeface="Arial Black"/>
                <a:cs typeface="Arial Black"/>
              </a:rPr>
              <a:t>12 </a:t>
            </a:r>
            <a:r>
              <a:rPr sz="1500" spc="-150" dirty="0">
                <a:solidFill>
                  <a:srgbClr val="1F1F1F"/>
                </a:solidFill>
                <a:latin typeface="Arial Black"/>
                <a:cs typeface="Arial Black"/>
              </a:rPr>
              <a:t>meses, </a:t>
            </a:r>
            <a:r>
              <a:rPr sz="1500" spc="-105" dirty="0">
                <a:solidFill>
                  <a:srgbClr val="1F1F1F"/>
                </a:solidFill>
                <a:latin typeface="Arial Black"/>
                <a:cs typeface="Arial Black"/>
              </a:rPr>
              <a:t>que </a:t>
            </a:r>
            <a:r>
              <a:rPr sz="1500" spc="-125" dirty="0">
                <a:solidFill>
                  <a:srgbClr val="1F1F1F"/>
                </a:solidFill>
                <a:latin typeface="Arial Black"/>
                <a:cs typeface="Arial Black"/>
              </a:rPr>
              <a:t>tipos </a:t>
            </a:r>
            <a:r>
              <a:rPr sz="1500" spc="-120" dirty="0">
                <a:solidFill>
                  <a:srgbClr val="1F1F1F"/>
                </a:solidFill>
                <a:latin typeface="Arial Black"/>
                <a:cs typeface="Arial Black"/>
              </a:rPr>
              <a:t>de  </a:t>
            </a:r>
            <a:r>
              <a:rPr sz="1500" spc="-150" dirty="0">
                <a:solidFill>
                  <a:srgbClr val="1F1F1F"/>
                </a:solidFill>
                <a:latin typeface="Arial Black"/>
                <a:cs typeface="Arial Black"/>
              </a:rPr>
              <a:t>veículos </a:t>
            </a:r>
            <a:r>
              <a:rPr sz="1500" spc="-160" dirty="0">
                <a:solidFill>
                  <a:srgbClr val="1F1F1F"/>
                </a:solidFill>
                <a:latin typeface="Arial Black"/>
                <a:cs typeface="Arial Black"/>
              </a:rPr>
              <a:t>esta </a:t>
            </a:r>
            <a:r>
              <a:rPr sz="1500" spc="-105" dirty="0" err="1">
                <a:solidFill>
                  <a:srgbClr val="1F1F1F"/>
                </a:solidFill>
                <a:latin typeface="Arial Black"/>
                <a:cs typeface="Arial Black"/>
              </a:rPr>
              <a:t>unidade</a:t>
            </a:r>
            <a:r>
              <a:rPr sz="1500" spc="-105" dirty="0">
                <a:solidFill>
                  <a:srgbClr val="1F1F1F"/>
                </a:solidFill>
                <a:latin typeface="Arial Black"/>
                <a:cs typeface="Arial Black"/>
              </a:rPr>
              <a:t> </a:t>
            </a:r>
            <a:r>
              <a:rPr lang="en-US" sz="1500" spc="-120" dirty="0" err="1">
                <a:solidFill>
                  <a:srgbClr val="1F1F1F"/>
                </a:solidFill>
                <a:latin typeface="Arial Black"/>
                <a:cs typeface="Arial Black"/>
              </a:rPr>
              <a:t>sanitária</a:t>
            </a:r>
            <a:r>
              <a:rPr lang="en-US" sz="1500" spc="-120" dirty="0">
                <a:solidFill>
                  <a:srgbClr val="1F1F1F"/>
                </a:solidFill>
                <a:latin typeface="Arial Black"/>
                <a:cs typeface="Arial Black"/>
              </a:rPr>
              <a:t> </a:t>
            </a:r>
            <a:r>
              <a:rPr sz="1500" spc="-105" dirty="0" err="1">
                <a:solidFill>
                  <a:srgbClr val="1F1F1F"/>
                </a:solidFill>
                <a:latin typeface="Arial Black"/>
                <a:cs typeface="Arial Black"/>
              </a:rPr>
              <a:t>utilizou</a:t>
            </a:r>
            <a:r>
              <a:rPr sz="1500" spc="-105" dirty="0">
                <a:solidFill>
                  <a:srgbClr val="1F1F1F"/>
                </a:solidFill>
                <a:latin typeface="Arial Black"/>
                <a:cs typeface="Arial Black"/>
              </a:rPr>
              <a:t>  </a:t>
            </a:r>
            <a:r>
              <a:rPr sz="1500" spc="-114" dirty="0">
                <a:solidFill>
                  <a:srgbClr val="1F1F1F"/>
                </a:solidFill>
                <a:latin typeface="Arial Black"/>
                <a:cs typeface="Arial Black"/>
              </a:rPr>
              <a:t>para </a:t>
            </a:r>
            <a:r>
              <a:rPr sz="1500" spc="-95" dirty="0">
                <a:solidFill>
                  <a:srgbClr val="1F1F1F"/>
                </a:solidFill>
                <a:latin typeface="Arial Black"/>
                <a:cs typeface="Arial Black"/>
              </a:rPr>
              <a:t>o </a:t>
            </a:r>
            <a:r>
              <a:rPr sz="1500" spc="-110" dirty="0">
                <a:solidFill>
                  <a:srgbClr val="1F1F1F"/>
                </a:solidFill>
                <a:latin typeface="Arial Black"/>
                <a:cs typeface="Arial Black"/>
              </a:rPr>
              <a:t>transporte </a:t>
            </a:r>
            <a:r>
              <a:rPr sz="1500" spc="-120" dirty="0">
                <a:solidFill>
                  <a:srgbClr val="1F1F1F"/>
                </a:solidFill>
                <a:latin typeface="Arial Black"/>
                <a:cs typeface="Arial Black"/>
              </a:rPr>
              <a:t>de </a:t>
            </a:r>
            <a:r>
              <a:rPr sz="1500" spc="-135" dirty="0">
                <a:solidFill>
                  <a:srgbClr val="1F1F1F"/>
                </a:solidFill>
                <a:latin typeface="Arial Black"/>
                <a:cs typeface="Arial Black"/>
              </a:rPr>
              <a:t>emergência </a:t>
            </a:r>
            <a:r>
              <a:rPr sz="1500" spc="-120" dirty="0">
                <a:solidFill>
                  <a:srgbClr val="1F1F1F"/>
                </a:solidFill>
                <a:latin typeface="Arial Black"/>
                <a:cs typeface="Arial Black"/>
              </a:rPr>
              <a:t>de  </a:t>
            </a:r>
            <a:r>
              <a:rPr sz="1500" spc="-150" dirty="0">
                <a:solidFill>
                  <a:srgbClr val="1F1F1F"/>
                </a:solidFill>
                <a:latin typeface="Arial Black"/>
                <a:cs typeface="Arial Black"/>
              </a:rPr>
              <a:t>pacientes </a:t>
            </a:r>
            <a:r>
              <a:rPr sz="1500" spc="-120" dirty="0">
                <a:solidFill>
                  <a:srgbClr val="1F1F1F"/>
                </a:solidFill>
                <a:latin typeface="Arial Black"/>
                <a:cs typeface="Arial Black"/>
              </a:rPr>
              <a:t>de </a:t>
            </a:r>
            <a:r>
              <a:rPr sz="1500" spc="-155" dirty="0">
                <a:solidFill>
                  <a:srgbClr val="1F1F1F"/>
                </a:solidFill>
                <a:latin typeface="Arial Black"/>
                <a:cs typeface="Arial Black"/>
              </a:rPr>
              <a:t>e </a:t>
            </a:r>
            <a:r>
              <a:rPr sz="1500" spc="-114" dirty="0">
                <a:solidFill>
                  <a:srgbClr val="1F1F1F"/>
                </a:solidFill>
                <a:latin typeface="Arial Black"/>
                <a:cs typeface="Arial Black"/>
              </a:rPr>
              <a:t>para </a:t>
            </a:r>
            <a:r>
              <a:rPr sz="1500" spc="-160" dirty="0" err="1">
                <a:solidFill>
                  <a:srgbClr val="1F1F1F"/>
                </a:solidFill>
                <a:latin typeface="Arial Black"/>
                <a:cs typeface="Arial Black"/>
              </a:rPr>
              <a:t>esta</a:t>
            </a:r>
            <a:r>
              <a:rPr sz="1500" spc="-160" dirty="0">
                <a:solidFill>
                  <a:srgbClr val="1F1F1F"/>
                </a:solidFill>
                <a:latin typeface="Arial Black"/>
                <a:cs typeface="Arial Black"/>
              </a:rPr>
              <a:t> </a:t>
            </a:r>
            <a:r>
              <a:rPr sz="1500" spc="-105" dirty="0" err="1">
                <a:solidFill>
                  <a:srgbClr val="1F1F1F"/>
                </a:solidFill>
                <a:latin typeface="Arial Black"/>
                <a:cs typeface="Arial Black"/>
              </a:rPr>
              <a:t>unidade</a:t>
            </a:r>
            <a:endParaRPr sz="1500" dirty="0">
              <a:latin typeface="Arial Black"/>
              <a:cs typeface="Arial Black"/>
            </a:endParaRPr>
          </a:p>
        </p:txBody>
      </p:sp>
      <p:sp>
        <p:nvSpPr>
          <p:cNvPr id="69" name="object 69"/>
          <p:cNvSpPr txBox="1"/>
          <p:nvPr/>
        </p:nvSpPr>
        <p:spPr>
          <a:xfrm>
            <a:off x="7587313" y="5817868"/>
            <a:ext cx="1553638" cy="243656"/>
          </a:xfrm>
          <a:prstGeom prst="rect">
            <a:avLst/>
          </a:prstGeom>
        </p:spPr>
        <p:txBody>
          <a:bodyPr vert="horz" wrap="square" lIns="0" tIns="12700" rIns="0" bIns="0" rtlCol="0">
            <a:spAutoFit/>
          </a:bodyPr>
          <a:lstStyle/>
          <a:p>
            <a:pPr marL="12700">
              <a:lnSpc>
                <a:spcPct val="100000"/>
              </a:lnSpc>
              <a:spcBef>
                <a:spcPts val="100"/>
              </a:spcBef>
            </a:pPr>
            <a:r>
              <a:rPr sz="1500" spc="-155" dirty="0" err="1">
                <a:solidFill>
                  <a:srgbClr val="1F1F1F"/>
                </a:solidFill>
                <a:latin typeface="Arial Black"/>
                <a:cs typeface="Arial Black"/>
              </a:rPr>
              <a:t>s</a:t>
            </a:r>
            <a:r>
              <a:rPr lang="en-US" sz="1500" spc="-155" dirty="0" err="1">
                <a:solidFill>
                  <a:srgbClr val="1F1F1F"/>
                </a:solidFill>
                <a:latin typeface="Arial Black"/>
                <a:cs typeface="Arial Black"/>
              </a:rPr>
              <a:t>anitária</a:t>
            </a:r>
            <a:r>
              <a:rPr sz="1500" spc="-155" dirty="0">
                <a:solidFill>
                  <a:srgbClr val="1F1F1F"/>
                </a:solidFill>
                <a:latin typeface="Arial Black"/>
                <a:cs typeface="Arial Black"/>
              </a:rPr>
              <a:t>?</a:t>
            </a:r>
            <a:endParaRPr sz="1500" dirty="0">
              <a:latin typeface="Arial Black"/>
              <a:cs typeface="Arial Black"/>
            </a:endParaRPr>
          </a:p>
        </p:txBody>
      </p:sp>
      <p:sp>
        <p:nvSpPr>
          <p:cNvPr id="70" name="object 70"/>
          <p:cNvSpPr txBox="1"/>
          <p:nvPr/>
        </p:nvSpPr>
        <p:spPr>
          <a:xfrm>
            <a:off x="4412615" y="4332016"/>
            <a:ext cx="2057400" cy="902042"/>
          </a:xfrm>
          <a:prstGeom prst="rect">
            <a:avLst/>
          </a:prstGeom>
        </p:spPr>
        <p:txBody>
          <a:bodyPr vert="horz" wrap="square" lIns="0" tIns="12700" rIns="0" bIns="0" rtlCol="0">
            <a:spAutoFit/>
          </a:bodyPr>
          <a:lstStyle/>
          <a:p>
            <a:pPr marL="147955" marR="317500" indent="-135890">
              <a:lnSpc>
                <a:spcPct val="114799"/>
              </a:lnSpc>
              <a:spcBef>
                <a:spcPts val="100"/>
              </a:spcBef>
            </a:pPr>
            <a:r>
              <a:rPr sz="1150" spc="-120" dirty="0">
                <a:solidFill>
                  <a:srgbClr val="1F1F1F"/>
                </a:solidFill>
                <a:latin typeface="Arial Black"/>
              </a:rPr>
              <a:t>→ </a:t>
            </a:r>
            <a:r>
              <a:rPr lang="en-US" sz="1150" spc="-120" dirty="0" err="1">
                <a:solidFill>
                  <a:srgbClr val="1F1F1F"/>
                </a:solidFill>
                <a:latin typeface="Arial Black"/>
              </a:rPr>
              <a:t>T</a:t>
            </a:r>
            <a:r>
              <a:rPr sz="1150" spc="-120" dirty="0" err="1">
                <a:solidFill>
                  <a:srgbClr val="1F1F1F"/>
                </a:solidFill>
                <a:latin typeface="Arial Black"/>
              </a:rPr>
              <a:t>elecomunicações</a:t>
            </a:r>
            <a:r>
              <a:rPr sz="1150" spc="-120" dirty="0">
                <a:solidFill>
                  <a:srgbClr val="1F1F1F"/>
                </a:solidFill>
                <a:latin typeface="Arial Black"/>
              </a:rPr>
              <a:t> </a:t>
            </a:r>
            <a:r>
              <a:rPr sz="1150" spc="-85" dirty="0">
                <a:solidFill>
                  <a:srgbClr val="1F1F1F"/>
                </a:solidFill>
                <a:latin typeface="Arial Black"/>
                <a:cs typeface="Arial Black"/>
              </a:rPr>
              <a:t>para  </a:t>
            </a:r>
            <a:r>
              <a:rPr sz="1150" spc="-100" dirty="0">
                <a:solidFill>
                  <a:srgbClr val="1F1F1F"/>
                </a:solidFill>
                <a:latin typeface="Arial Black"/>
                <a:cs typeface="Arial Black"/>
              </a:rPr>
              <a:t>transferência</a:t>
            </a:r>
            <a:r>
              <a:rPr sz="1150" spc="-90" dirty="0">
                <a:solidFill>
                  <a:srgbClr val="1F1F1F"/>
                </a:solidFill>
                <a:latin typeface="Arial Black"/>
                <a:cs typeface="Arial Black"/>
              </a:rPr>
              <a:t> de</a:t>
            </a:r>
            <a:endParaRPr sz="1150" dirty="0">
              <a:latin typeface="Arial Black"/>
              <a:cs typeface="Arial Black"/>
            </a:endParaRPr>
          </a:p>
          <a:p>
            <a:pPr marL="147955">
              <a:lnSpc>
                <a:spcPct val="100000"/>
              </a:lnSpc>
              <a:spcBef>
                <a:spcPts val="200"/>
              </a:spcBef>
            </a:pPr>
            <a:r>
              <a:rPr sz="1150" spc="-100" dirty="0">
                <a:solidFill>
                  <a:srgbClr val="1F1F1F"/>
                </a:solidFill>
                <a:latin typeface="Arial Black"/>
                <a:cs typeface="Arial Black"/>
              </a:rPr>
              <a:t>informações </a:t>
            </a:r>
            <a:r>
              <a:rPr sz="1150" spc="-120" dirty="0">
                <a:solidFill>
                  <a:srgbClr val="1F1F1F"/>
                </a:solidFill>
                <a:latin typeface="Arial Black"/>
                <a:cs typeface="Arial Black"/>
              </a:rPr>
              <a:t>e</a:t>
            </a:r>
            <a:r>
              <a:rPr sz="1150" spc="-100" dirty="0">
                <a:solidFill>
                  <a:srgbClr val="1F1F1F"/>
                </a:solidFill>
                <a:latin typeface="Arial Black"/>
                <a:cs typeface="Arial Black"/>
              </a:rPr>
              <a:t> </a:t>
            </a:r>
            <a:r>
              <a:rPr sz="1150" spc="-105" dirty="0">
                <a:solidFill>
                  <a:srgbClr val="1F1F1F"/>
                </a:solidFill>
                <a:latin typeface="Arial Black"/>
                <a:cs typeface="Arial Black"/>
              </a:rPr>
              <a:t>telemedicina</a:t>
            </a:r>
            <a:endParaRPr sz="1150" dirty="0">
              <a:latin typeface="Arial Black"/>
              <a:cs typeface="Arial Black"/>
            </a:endParaRPr>
          </a:p>
          <a:p>
            <a:pPr marL="12700">
              <a:lnSpc>
                <a:spcPct val="100000"/>
              </a:lnSpc>
              <a:spcBef>
                <a:spcPts val="805"/>
              </a:spcBef>
            </a:pPr>
            <a:r>
              <a:rPr sz="850" dirty="0">
                <a:solidFill>
                  <a:srgbClr val="3F4B59"/>
                </a:solidFill>
                <a:latin typeface="Arial"/>
                <a:cs typeface="Arial"/>
              </a:rPr>
              <a:t>→ </a:t>
            </a:r>
            <a:r>
              <a:rPr sz="1150" spc="-110" dirty="0">
                <a:solidFill>
                  <a:srgbClr val="1F1F1F"/>
                </a:solidFill>
                <a:latin typeface="Arial Black"/>
                <a:cs typeface="Arial Black"/>
              </a:rPr>
              <a:t>conectividade</a:t>
            </a:r>
            <a:r>
              <a:rPr sz="1150" spc="-120" dirty="0">
                <a:solidFill>
                  <a:srgbClr val="1F1F1F"/>
                </a:solidFill>
                <a:latin typeface="Arial Black"/>
                <a:cs typeface="Arial Black"/>
              </a:rPr>
              <a:t> </a:t>
            </a:r>
            <a:r>
              <a:rPr sz="1150" spc="-85" dirty="0">
                <a:solidFill>
                  <a:srgbClr val="1F1F1F"/>
                </a:solidFill>
                <a:latin typeface="Arial Black"/>
                <a:cs typeface="Arial Black"/>
              </a:rPr>
              <a:t>rodoviária</a:t>
            </a:r>
            <a:endParaRPr sz="1150" dirty="0">
              <a:latin typeface="Arial Black"/>
              <a:cs typeface="Arial Black"/>
            </a:endParaRPr>
          </a:p>
        </p:txBody>
      </p:sp>
      <p:sp>
        <p:nvSpPr>
          <p:cNvPr id="71" name="object 71"/>
          <p:cNvSpPr txBox="1"/>
          <p:nvPr/>
        </p:nvSpPr>
        <p:spPr>
          <a:xfrm>
            <a:off x="4412615" y="5473877"/>
            <a:ext cx="1796414" cy="441959"/>
          </a:xfrm>
          <a:prstGeom prst="rect">
            <a:avLst/>
          </a:prstGeom>
        </p:spPr>
        <p:txBody>
          <a:bodyPr vert="horz" wrap="square" lIns="0" tIns="54610" rIns="0" bIns="0" rtlCol="0">
            <a:spAutoFit/>
          </a:bodyPr>
          <a:lstStyle/>
          <a:p>
            <a:pPr marL="12700">
              <a:lnSpc>
                <a:spcPct val="100000"/>
              </a:lnSpc>
              <a:spcBef>
                <a:spcPts val="430"/>
              </a:spcBef>
            </a:pPr>
            <a:r>
              <a:rPr sz="850" dirty="0">
                <a:solidFill>
                  <a:srgbClr val="3F4B59"/>
                </a:solidFill>
                <a:latin typeface="Arial"/>
                <a:cs typeface="Arial"/>
              </a:rPr>
              <a:t>→</a:t>
            </a:r>
            <a:r>
              <a:rPr sz="850" spc="-25" dirty="0">
                <a:solidFill>
                  <a:srgbClr val="3F4B59"/>
                </a:solidFill>
                <a:latin typeface="Arial"/>
                <a:cs typeface="Arial"/>
              </a:rPr>
              <a:t> </a:t>
            </a:r>
            <a:r>
              <a:rPr sz="1150" spc="-95" dirty="0">
                <a:solidFill>
                  <a:srgbClr val="1F1F1F"/>
                </a:solidFill>
                <a:latin typeface="Arial Black"/>
                <a:cs typeface="Arial Black"/>
              </a:rPr>
              <a:t>procedimentos</a:t>
            </a:r>
            <a:endParaRPr sz="1150">
              <a:latin typeface="Arial Black"/>
              <a:cs typeface="Arial Black"/>
            </a:endParaRPr>
          </a:p>
          <a:p>
            <a:pPr marL="147955">
              <a:lnSpc>
                <a:spcPct val="100000"/>
              </a:lnSpc>
              <a:spcBef>
                <a:spcPts val="305"/>
              </a:spcBef>
            </a:pPr>
            <a:r>
              <a:rPr sz="1050" spc="-80" dirty="0">
                <a:solidFill>
                  <a:srgbClr val="1F1F1F"/>
                </a:solidFill>
                <a:latin typeface="Arial Black"/>
                <a:cs typeface="Arial Black"/>
              </a:rPr>
              <a:t>transporte </a:t>
            </a:r>
            <a:r>
              <a:rPr sz="1050" spc="-85" dirty="0">
                <a:solidFill>
                  <a:srgbClr val="1F1F1F"/>
                </a:solidFill>
                <a:latin typeface="Arial Black"/>
                <a:cs typeface="Arial Black"/>
              </a:rPr>
              <a:t>de</a:t>
            </a:r>
            <a:r>
              <a:rPr sz="1050" spc="-105" dirty="0">
                <a:solidFill>
                  <a:srgbClr val="1F1F1F"/>
                </a:solidFill>
                <a:latin typeface="Arial Black"/>
                <a:cs typeface="Arial Black"/>
              </a:rPr>
              <a:t> </a:t>
            </a:r>
            <a:r>
              <a:rPr sz="1050" spc="-95" dirty="0">
                <a:solidFill>
                  <a:srgbClr val="1F1F1F"/>
                </a:solidFill>
                <a:latin typeface="Arial Black"/>
                <a:cs typeface="Arial Black"/>
              </a:rPr>
              <a:t>emergência</a:t>
            </a:r>
            <a:endParaRPr sz="1050">
              <a:latin typeface="Arial Black"/>
              <a:cs typeface="Arial Black"/>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E8EAE4"/>
          </a:solidFill>
        </p:spPr>
        <p:txBody>
          <a:bodyPr wrap="square" lIns="0" tIns="0" rIns="0" bIns="0" rtlCol="0"/>
          <a:lstStyle/>
          <a:p>
            <a:endParaRPr/>
          </a:p>
        </p:txBody>
      </p:sp>
      <p:sp>
        <p:nvSpPr>
          <p:cNvPr id="3" name="object 3"/>
          <p:cNvSpPr/>
          <p:nvPr/>
        </p:nvSpPr>
        <p:spPr>
          <a:xfrm>
            <a:off x="0" y="0"/>
            <a:ext cx="1935480" cy="6858000"/>
          </a:xfrm>
          <a:custGeom>
            <a:avLst/>
            <a:gdLst/>
            <a:ahLst/>
            <a:cxnLst/>
            <a:rect l="l" t="t" r="r" b="b"/>
            <a:pathLst>
              <a:path w="1935480" h="6858000">
                <a:moveTo>
                  <a:pt x="533984" y="0"/>
                </a:moveTo>
                <a:lnTo>
                  <a:pt x="0" y="0"/>
                </a:lnTo>
                <a:lnTo>
                  <a:pt x="0" y="6858000"/>
                </a:lnTo>
                <a:lnTo>
                  <a:pt x="533984" y="6858000"/>
                </a:lnTo>
                <a:lnTo>
                  <a:pt x="542480" y="6849745"/>
                </a:lnTo>
                <a:lnTo>
                  <a:pt x="576330" y="6814736"/>
                </a:lnTo>
                <a:lnTo>
                  <a:pt x="609833" y="6779392"/>
                </a:lnTo>
                <a:lnTo>
                  <a:pt x="642987" y="6743718"/>
                </a:lnTo>
                <a:lnTo>
                  <a:pt x="675789" y="6707714"/>
                </a:lnTo>
                <a:lnTo>
                  <a:pt x="708237" y="6671385"/>
                </a:lnTo>
                <a:lnTo>
                  <a:pt x="740327" y="6634732"/>
                </a:lnTo>
                <a:lnTo>
                  <a:pt x="772058" y="6597759"/>
                </a:lnTo>
                <a:lnTo>
                  <a:pt x="803426" y="6560467"/>
                </a:lnTo>
                <a:lnTo>
                  <a:pt x="834428" y="6522861"/>
                </a:lnTo>
                <a:lnTo>
                  <a:pt x="865062" y="6484943"/>
                </a:lnTo>
                <a:lnTo>
                  <a:pt x="895325" y="6446714"/>
                </a:lnTo>
                <a:lnTo>
                  <a:pt x="925214" y="6408180"/>
                </a:lnTo>
                <a:lnTo>
                  <a:pt x="954727" y="6369340"/>
                </a:lnTo>
                <a:lnTo>
                  <a:pt x="983860" y="6330200"/>
                </a:lnTo>
                <a:lnTo>
                  <a:pt x="1012612" y="6290761"/>
                </a:lnTo>
                <a:lnTo>
                  <a:pt x="1040979" y="6251026"/>
                </a:lnTo>
                <a:lnTo>
                  <a:pt x="1068958" y="6210998"/>
                </a:lnTo>
                <a:lnTo>
                  <a:pt x="1096548" y="6170679"/>
                </a:lnTo>
                <a:lnTo>
                  <a:pt x="1123744" y="6130073"/>
                </a:lnTo>
                <a:lnTo>
                  <a:pt x="1150545" y="6089182"/>
                </a:lnTo>
                <a:lnTo>
                  <a:pt x="1176948" y="6048008"/>
                </a:lnTo>
                <a:lnTo>
                  <a:pt x="1202949" y="6006555"/>
                </a:lnTo>
                <a:lnTo>
                  <a:pt x="1228546" y="5964826"/>
                </a:lnTo>
                <a:lnTo>
                  <a:pt x="1253737" y="5922822"/>
                </a:lnTo>
                <a:lnTo>
                  <a:pt x="1278519" y="5880547"/>
                </a:lnTo>
                <a:lnTo>
                  <a:pt x="1302889" y="5838004"/>
                </a:lnTo>
                <a:lnTo>
                  <a:pt x="1326844" y="5795195"/>
                </a:lnTo>
                <a:lnTo>
                  <a:pt x="1350381" y="5752122"/>
                </a:lnTo>
                <a:lnTo>
                  <a:pt x="1373498" y="5708790"/>
                </a:lnTo>
                <a:lnTo>
                  <a:pt x="1396192" y="5665200"/>
                </a:lnTo>
                <a:lnTo>
                  <a:pt x="1418460" y="5621355"/>
                </a:lnTo>
                <a:lnTo>
                  <a:pt x="1440300" y="5577258"/>
                </a:lnTo>
                <a:lnTo>
                  <a:pt x="1461708" y="5532912"/>
                </a:lnTo>
                <a:lnTo>
                  <a:pt x="1482683" y="5488319"/>
                </a:lnTo>
                <a:lnTo>
                  <a:pt x="1503221" y="5443482"/>
                </a:lnTo>
                <a:lnTo>
                  <a:pt x="1523319" y="5398404"/>
                </a:lnTo>
                <a:lnTo>
                  <a:pt x="1542975" y="5353088"/>
                </a:lnTo>
                <a:lnTo>
                  <a:pt x="1562187" y="5307536"/>
                </a:lnTo>
                <a:lnTo>
                  <a:pt x="1580950" y="5261751"/>
                </a:lnTo>
                <a:lnTo>
                  <a:pt x="1599264" y="5215736"/>
                </a:lnTo>
                <a:lnTo>
                  <a:pt x="1617124" y="5169493"/>
                </a:lnTo>
                <a:lnTo>
                  <a:pt x="1634528" y="5123026"/>
                </a:lnTo>
                <a:lnTo>
                  <a:pt x="1651474" y="5076337"/>
                </a:lnTo>
                <a:lnTo>
                  <a:pt x="1667958" y="5029429"/>
                </a:lnTo>
                <a:lnTo>
                  <a:pt x="1683978" y="4982304"/>
                </a:lnTo>
                <a:lnTo>
                  <a:pt x="1699532" y="4934965"/>
                </a:lnTo>
                <a:lnTo>
                  <a:pt x="1714616" y="4887416"/>
                </a:lnTo>
                <a:lnTo>
                  <a:pt x="1729227" y="4839658"/>
                </a:lnTo>
                <a:lnTo>
                  <a:pt x="1743364" y="4791695"/>
                </a:lnTo>
                <a:lnTo>
                  <a:pt x="1757023" y="4743528"/>
                </a:lnTo>
                <a:lnTo>
                  <a:pt x="1770201" y="4695162"/>
                </a:lnTo>
                <a:lnTo>
                  <a:pt x="1782896" y="4646599"/>
                </a:lnTo>
                <a:lnTo>
                  <a:pt x="1795105" y="4597840"/>
                </a:lnTo>
                <a:lnTo>
                  <a:pt x="1806825" y="4548891"/>
                </a:lnTo>
                <a:lnTo>
                  <a:pt x="1818054" y="4499751"/>
                </a:lnTo>
                <a:lnTo>
                  <a:pt x="1828788" y="4450426"/>
                </a:lnTo>
                <a:lnTo>
                  <a:pt x="1839026" y="4400917"/>
                </a:lnTo>
                <a:lnTo>
                  <a:pt x="1848764" y="4351227"/>
                </a:lnTo>
                <a:lnTo>
                  <a:pt x="1857999" y="4301359"/>
                </a:lnTo>
                <a:lnTo>
                  <a:pt x="1866730" y="4251316"/>
                </a:lnTo>
                <a:lnTo>
                  <a:pt x="1874952" y="4201099"/>
                </a:lnTo>
                <a:lnTo>
                  <a:pt x="1882664" y="4150713"/>
                </a:lnTo>
                <a:lnTo>
                  <a:pt x="1889863" y="4100160"/>
                </a:lnTo>
                <a:lnTo>
                  <a:pt x="1896545" y="4049442"/>
                </a:lnTo>
                <a:lnTo>
                  <a:pt x="1902708" y="3998563"/>
                </a:lnTo>
                <a:lnTo>
                  <a:pt x="1908350" y="3947525"/>
                </a:lnTo>
                <a:lnTo>
                  <a:pt x="1913468" y="3896330"/>
                </a:lnTo>
                <a:lnTo>
                  <a:pt x="1918058" y="3844982"/>
                </a:lnTo>
                <a:lnTo>
                  <a:pt x="1922119" y="3793483"/>
                </a:lnTo>
                <a:lnTo>
                  <a:pt x="1925647" y="3741836"/>
                </a:lnTo>
                <a:lnTo>
                  <a:pt x="1928640" y="3690044"/>
                </a:lnTo>
                <a:lnTo>
                  <a:pt x="1931095" y="3638109"/>
                </a:lnTo>
                <a:lnTo>
                  <a:pt x="1933009" y="3586035"/>
                </a:lnTo>
                <a:lnTo>
                  <a:pt x="1934380" y="3533823"/>
                </a:lnTo>
                <a:lnTo>
                  <a:pt x="1935204" y="3481477"/>
                </a:lnTo>
                <a:lnTo>
                  <a:pt x="1935480" y="3429000"/>
                </a:lnTo>
                <a:lnTo>
                  <a:pt x="1935204" y="3376522"/>
                </a:lnTo>
                <a:lnTo>
                  <a:pt x="1934380" y="3324176"/>
                </a:lnTo>
                <a:lnTo>
                  <a:pt x="1933009" y="3271964"/>
                </a:lnTo>
                <a:lnTo>
                  <a:pt x="1931095" y="3219890"/>
                </a:lnTo>
                <a:lnTo>
                  <a:pt x="1928640" y="3167955"/>
                </a:lnTo>
                <a:lnTo>
                  <a:pt x="1925647" y="3116163"/>
                </a:lnTo>
                <a:lnTo>
                  <a:pt x="1922119" y="3064516"/>
                </a:lnTo>
                <a:lnTo>
                  <a:pt x="1918058" y="3013017"/>
                </a:lnTo>
                <a:lnTo>
                  <a:pt x="1913468" y="2961669"/>
                </a:lnTo>
                <a:lnTo>
                  <a:pt x="1908350" y="2910474"/>
                </a:lnTo>
                <a:lnTo>
                  <a:pt x="1902708" y="2859436"/>
                </a:lnTo>
                <a:lnTo>
                  <a:pt x="1896545" y="2808557"/>
                </a:lnTo>
                <a:lnTo>
                  <a:pt x="1889863" y="2757839"/>
                </a:lnTo>
                <a:lnTo>
                  <a:pt x="1882664" y="2707286"/>
                </a:lnTo>
                <a:lnTo>
                  <a:pt x="1874952" y="2656900"/>
                </a:lnTo>
                <a:lnTo>
                  <a:pt x="1866730" y="2606683"/>
                </a:lnTo>
                <a:lnTo>
                  <a:pt x="1857999" y="2556640"/>
                </a:lnTo>
                <a:lnTo>
                  <a:pt x="1848764" y="2506772"/>
                </a:lnTo>
                <a:lnTo>
                  <a:pt x="1839026" y="2457082"/>
                </a:lnTo>
                <a:lnTo>
                  <a:pt x="1828788" y="2407573"/>
                </a:lnTo>
                <a:lnTo>
                  <a:pt x="1818054" y="2358248"/>
                </a:lnTo>
                <a:lnTo>
                  <a:pt x="1806825" y="2309108"/>
                </a:lnTo>
                <a:lnTo>
                  <a:pt x="1795105" y="2260159"/>
                </a:lnTo>
                <a:lnTo>
                  <a:pt x="1782896" y="2211400"/>
                </a:lnTo>
                <a:lnTo>
                  <a:pt x="1770201" y="2162837"/>
                </a:lnTo>
                <a:lnTo>
                  <a:pt x="1757023" y="2114471"/>
                </a:lnTo>
                <a:lnTo>
                  <a:pt x="1743364" y="2066304"/>
                </a:lnTo>
                <a:lnTo>
                  <a:pt x="1729227" y="2018341"/>
                </a:lnTo>
                <a:lnTo>
                  <a:pt x="1714616" y="1970583"/>
                </a:lnTo>
                <a:lnTo>
                  <a:pt x="1699532" y="1923034"/>
                </a:lnTo>
                <a:lnTo>
                  <a:pt x="1683978" y="1875695"/>
                </a:lnTo>
                <a:lnTo>
                  <a:pt x="1667958" y="1828570"/>
                </a:lnTo>
                <a:lnTo>
                  <a:pt x="1651474" y="1781662"/>
                </a:lnTo>
                <a:lnTo>
                  <a:pt x="1634528" y="1734973"/>
                </a:lnTo>
                <a:lnTo>
                  <a:pt x="1617124" y="1688506"/>
                </a:lnTo>
                <a:lnTo>
                  <a:pt x="1599264" y="1642263"/>
                </a:lnTo>
                <a:lnTo>
                  <a:pt x="1580950" y="1596248"/>
                </a:lnTo>
                <a:lnTo>
                  <a:pt x="1562187" y="1550463"/>
                </a:lnTo>
                <a:lnTo>
                  <a:pt x="1542975" y="1504911"/>
                </a:lnTo>
                <a:lnTo>
                  <a:pt x="1523319" y="1459595"/>
                </a:lnTo>
                <a:lnTo>
                  <a:pt x="1503221" y="1414517"/>
                </a:lnTo>
                <a:lnTo>
                  <a:pt x="1482683" y="1369680"/>
                </a:lnTo>
                <a:lnTo>
                  <a:pt x="1461708" y="1325087"/>
                </a:lnTo>
                <a:lnTo>
                  <a:pt x="1440300" y="1280741"/>
                </a:lnTo>
                <a:lnTo>
                  <a:pt x="1418460" y="1236644"/>
                </a:lnTo>
                <a:lnTo>
                  <a:pt x="1396192" y="1192799"/>
                </a:lnTo>
                <a:lnTo>
                  <a:pt x="1373498" y="1149209"/>
                </a:lnTo>
                <a:lnTo>
                  <a:pt x="1350381" y="1105877"/>
                </a:lnTo>
                <a:lnTo>
                  <a:pt x="1326844" y="1062804"/>
                </a:lnTo>
                <a:lnTo>
                  <a:pt x="1302889" y="1019995"/>
                </a:lnTo>
                <a:lnTo>
                  <a:pt x="1278519" y="977452"/>
                </a:lnTo>
                <a:lnTo>
                  <a:pt x="1253737" y="935177"/>
                </a:lnTo>
                <a:lnTo>
                  <a:pt x="1228546" y="893173"/>
                </a:lnTo>
                <a:lnTo>
                  <a:pt x="1202949" y="851444"/>
                </a:lnTo>
                <a:lnTo>
                  <a:pt x="1176948" y="809991"/>
                </a:lnTo>
                <a:lnTo>
                  <a:pt x="1150545" y="768817"/>
                </a:lnTo>
                <a:lnTo>
                  <a:pt x="1123744" y="727926"/>
                </a:lnTo>
                <a:lnTo>
                  <a:pt x="1096548" y="687320"/>
                </a:lnTo>
                <a:lnTo>
                  <a:pt x="1068958" y="647001"/>
                </a:lnTo>
                <a:lnTo>
                  <a:pt x="1040979" y="606973"/>
                </a:lnTo>
                <a:lnTo>
                  <a:pt x="1012612" y="567238"/>
                </a:lnTo>
                <a:lnTo>
                  <a:pt x="983860" y="527799"/>
                </a:lnTo>
                <a:lnTo>
                  <a:pt x="954727" y="488659"/>
                </a:lnTo>
                <a:lnTo>
                  <a:pt x="925214" y="449819"/>
                </a:lnTo>
                <a:lnTo>
                  <a:pt x="895325" y="411285"/>
                </a:lnTo>
                <a:lnTo>
                  <a:pt x="865062" y="373056"/>
                </a:lnTo>
                <a:lnTo>
                  <a:pt x="834428" y="335138"/>
                </a:lnTo>
                <a:lnTo>
                  <a:pt x="803426" y="297532"/>
                </a:lnTo>
                <a:lnTo>
                  <a:pt x="772058" y="260240"/>
                </a:lnTo>
                <a:lnTo>
                  <a:pt x="740327" y="223267"/>
                </a:lnTo>
                <a:lnTo>
                  <a:pt x="708237" y="186614"/>
                </a:lnTo>
                <a:lnTo>
                  <a:pt x="675789" y="150285"/>
                </a:lnTo>
                <a:lnTo>
                  <a:pt x="642987" y="114281"/>
                </a:lnTo>
                <a:lnTo>
                  <a:pt x="609833" y="78607"/>
                </a:lnTo>
                <a:lnTo>
                  <a:pt x="576330" y="43263"/>
                </a:lnTo>
                <a:lnTo>
                  <a:pt x="542480" y="8255"/>
                </a:lnTo>
                <a:lnTo>
                  <a:pt x="533984" y="0"/>
                </a:lnTo>
                <a:close/>
              </a:path>
            </a:pathLst>
          </a:custGeom>
          <a:solidFill>
            <a:srgbClr val="404A5A"/>
          </a:solidFill>
        </p:spPr>
        <p:txBody>
          <a:bodyPr wrap="square" lIns="0" tIns="0" rIns="0" bIns="0" rtlCol="0"/>
          <a:lstStyle/>
          <a:p>
            <a:endParaRPr/>
          </a:p>
        </p:txBody>
      </p:sp>
      <p:sp>
        <p:nvSpPr>
          <p:cNvPr id="4" name="object 4"/>
          <p:cNvSpPr/>
          <p:nvPr/>
        </p:nvSpPr>
        <p:spPr>
          <a:xfrm>
            <a:off x="1007142" y="2992884"/>
            <a:ext cx="664845" cy="1518920"/>
          </a:xfrm>
          <a:custGeom>
            <a:avLst/>
            <a:gdLst/>
            <a:ahLst/>
            <a:cxnLst/>
            <a:rect l="l" t="t" r="r" b="b"/>
            <a:pathLst>
              <a:path w="664844" h="1518920">
                <a:moveTo>
                  <a:pt x="664238" y="1518622"/>
                </a:moveTo>
                <a:lnTo>
                  <a:pt x="605214" y="1439312"/>
                </a:lnTo>
                <a:lnTo>
                  <a:pt x="571801" y="1393794"/>
                </a:lnTo>
                <a:lnTo>
                  <a:pt x="551636" y="1364895"/>
                </a:lnTo>
                <a:lnTo>
                  <a:pt x="532354" y="1335442"/>
                </a:lnTo>
                <a:lnTo>
                  <a:pt x="515721" y="1294429"/>
                </a:lnTo>
                <a:lnTo>
                  <a:pt x="510570" y="1244000"/>
                </a:lnTo>
                <a:lnTo>
                  <a:pt x="515133" y="1186700"/>
                </a:lnTo>
                <a:lnTo>
                  <a:pt x="527644" y="1125080"/>
                </a:lnTo>
                <a:lnTo>
                  <a:pt x="535081" y="1084688"/>
                </a:lnTo>
                <a:lnTo>
                  <a:pt x="538990" y="1037429"/>
                </a:lnTo>
                <a:lnTo>
                  <a:pt x="540030" y="985452"/>
                </a:lnTo>
                <a:lnTo>
                  <a:pt x="538860" y="930907"/>
                </a:lnTo>
                <a:lnTo>
                  <a:pt x="536140" y="875944"/>
                </a:lnTo>
                <a:lnTo>
                  <a:pt x="532529" y="822713"/>
                </a:lnTo>
                <a:lnTo>
                  <a:pt x="528684" y="773362"/>
                </a:lnTo>
                <a:lnTo>
                  <a:pt x="525266" y="730042"/>
                </a:lnTo>
                <a:lnTo>
                  <a:pt x="522934" y="694902"/>
                </a:lnTo>
                <a:lnTo>
                  <a:pt x="519401" y="656457"/>
                </a:lnTo>
                <a:lnTo>
                  <a:pt x="513219" y="616903"/>
                </a:lnTo>
                <a:lnTo>
                  <a:pt x="503063" y="575577"/>
                </a:lnTo>
                <a:lnTo>
                  <a:pt x="487608" y="531813"/>
                </a:lnTo>
                <a:lnTo>
                  <a:pt x="476852" y="505704"/>
                </a:lnTo>
                <a:lnTo>
                  <a:pt x="456120" y="455302"/>
                </a:lnTo>
                <a:lnTo>
                  <a:pt x="430350" y="392360"/>
                </a:lnTo>
                <a:lnTo>
                  <a:pt x="404483" y="328630"/>
                </a:lnTo>
                <a:lnTo>
                  <a:pt x="383456" y="275864"/>
                </a:lnTo>
                <a:lnTo>
                  <a:pt x="372210" y="245815"/>
                </a:lnTo>
                <a:lnTo>
                  <a:pt x="362790" y="224137"/>
                </a:lnTo>
                <a:lnTo>
                  <a:pt x="349837" y="203566"/>
                </a:lnTo>
                <a:lnTo>
                  <a:pt x="335118" y="186984"/>
                </a:lnTo>
                <a:lnTo>
                  <a:pt x="320398" y="177271"/>
                </a:lnTo>
                <a:lnTo>
                  <a:pt x="295045" y="166228"/>
                </a:lnTo>
                <a:lnTo>
                  <a:pt x="255340" y="147430"/>
                </a:lnTo>
                <a:lnTo>
                  <a:pt x="213427" y="126416"/>
                </a:lnTo>
                <a:lnTo>
                  <a:pt x="181450" y="108726"/>
                </a:lnTo>
                <a:lnTo>
                  <a:pt x="163308" y="83760"/>
                </a:lnTo>
                <a:lnTo>
                  <a:pt x="132582" y="47272"/>
                </a:lnTo>
                <a:lnTo>
                  <a:pt x="103622" y="14329"/>
                </a:lnTo>
                <a:lnTo>
                  <a:pt x="90780" y="0"/>
                </a:lnTo>
                <a:lnTo>
                  <a:pt x="65904" y="3065"/>
                </a:lnTo>
                <a:lnTo>
                  <a:pt x="24838" y="25999"/>
                </a:lnTo>
                <a:lnTo>
                  <a:pt x="1287" y="67215"/>
                </a:lnTo>
                <a:lnTo>
                  <a:pt x="0" y="95301"/>
                </a:lnTo>
                <a:lnTo>
                  <a:pt x="9530" y="128817"/>
                </a:lnTo>
              </a:path>
            </a:pathLst>
          </a:custGeom>
          <a:ln w="38881">
            <a:solidFill>
              <a:srgbClr val="DAE3EB"/>
            </a:solidFill>
          </a:ln>
        </p:spPr>
        <p:txBody>
          <a:bodyPr wrap="square" lIns="0" tIns="0" rIns="0" bIns="0" rtlCol="0"/>
          <a:lstStyle/>
          <a:p>
            <a:endParaRPr/>
          </a:p>
        </p:txBody>
      </p:sp>
      <p:sp>
        <p:nvSpPr>
          <p:cNvPr id="5" name="object 5"/>
          <p:cNvSpPr/>
          <p:nvPr/>
        </p:nvSpPr>
        <p:spPr>
          <a:xfrm>
            <a:off x="1034886" y="3188506"/>
            <a:ext cx="210855" cy="19648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37959" y="3346244"/>
            <a:ext cx="114300" cy="220345"/>
          </a:xfrm>
          <a:custGeom>
            <a:avLst/>
            <a:gdLst/>
            <a:ahLst/>
            <a:cxnLst/>
            <a:rect l="l" t="t" r="r" b="b"/>
            <a:pathLst>
              <a:path w="114300" h="220345">
                <a:moveTo>
                  <a:pt x="0" y="0"/>
                </a:moveTo>
                <a:lnTo>
                  <a:pt x="809" y="20460"/>
                </a:lnTo>
                <a:lnTo>
                  <a:pt x="2060" y="35158"/>
                </a:lnTo>
                <a:lnTo>
                  <a:pt x="4636" y="51187"/>
                </a:lnTo>
                <a:lnTo>
                  <a:pt x="9420" y="75635"/>
                </a:lnTo>
                <a:lnTo>
                  <a:pt x="15804" y="108393"/>
                </a:lnTo>
                <a:lnTo>
                  <a:pt x="33430" y="173023"/>
                </a:lnTo>
                <a:lnTo>
                  <a:pt x="67027" y="206354"/>
                </a:lnTo>
                <a:lnTo>
                  <a:pt x="106879" y="218578"/>
                </a:lnTo>
                <a:lnTo>
                  <a:pt x="114220" y="219816"/>
                </a:lnTo>
              </a:path>
            </a:pathLst>
          </a:custGeom>
          <a:ln w="38888">
            <a:solidFill>
              <a:srgbClr val="DAE3EB"/>
            </a:solidFill>
          </a:ln>
        </p:spPr>
        <p:txBody>
          <a:bodyPr wrap="square" lIns="0" tIns="0" rIns="0" bIns="0" rtlCol="0"/>
          <a:lstStyle/>
          <a:p>
            <a:endParaRPr/>
          </a:p>
        </p:txBody>
      </p:sp>
      <p:sp>
        <p:nvSpPr>
          <p:cNvPr id="7" name="object 7"/>
          <p:cNvSpPr/>
          <p:nvPr/>
        </p:nvSpPr>
        <p:spPr>
          <a:xfrm>
            <a:off x="1045491" y="3462692"/>
            <a:ext cx="159029" cy="174385"/>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22715" y="2995247"/>
            <a:ext cx="331470" cy="204470"/>
          </a:xfrm>
          <a:custGeom>
            <a:avLst/>
            <a:gdLst/>
            <a:ahLst/>
            <a:cxnLst/>
            <a:rect l="l" t="t" r="r" b="b"/>
            <a:pathLst>
              <a:path w="331469" h="204469">
                <a:moveTo>
                  <a:pt x="3017" y="204452"/>
                </a:moveTo>
                <a:lnTo>
                  <a:pt x="0" y="187667"/>
                </a:lnTo>
                <a:lnTo>
                  <a:pt x="956" y="176532"/>
                </a:lnTo>
                <a:lnTo>
                  <a:pt x="46641" y="126416"/>
                </a:lnTo>
                <a:lnTo>
                  <a:pt x="77937" y="95135"/>
                </a:lnTo>
                <a:lnTo>
                  <a:pt x="106805" y="66513"/>
                </a:lnTo>
                <a:lnTo>
                  <a:pt x="148736" y="33090"/>
                </a:lnTo>
                <a:lnTo>
                  <a:pt x="205718" y="14458"/>
                </a:lnTo>
                <a:lnTo>
                  <a:pt x="263307" y="2308"/>
                </a:lnTo>
                <a:lnTo>
                  <a:pt x="279737" y="0"/>
                </a:lnTo>
                <a:lnTo>
                  <a:pt x="295045" y="4690"/>
                </a:lnTo>
                <a:lnTo>
                  <a:pt x="316535" y="20681"/>
                </a:lnTo>
                <a:lnTo>
                  <a:pt x="331401" y="50854"/>
                </a:lnTo>
                <a:lnTo>
                  <a:pt x="326838" y="98090"/>
                </a:lnTo>
              </a:path>
            </a:pathLst>
          </a:custGeom>
          <a:ln w="38960">
            <a:solidFill>
              <a:srgbClr val="DAE3EB"/>
            </a:solidFill>
          </a:ln>
        </p:spPr>
        <p:txBody>
          <a:bodyPr wrap="square" lIns="0" tIns="0" rIns="0" bIns="0" rtlCol="0"/>
          <a:lstStyle/>
          <a:p>
            <a:endParaRPr/>
          </a:p>
        </p:txBody>
      </p:sp>
      <p:sp>
        <p:nvSpPr>
          <p:cNvPr id="9" name="object 9"/>
          <p:cNvSpPr/>
          <p:nvPr/>
        </p:nvSpPr>
        <p:spPr>
          <a:xfrm>
            <a:off x="451458" y="3198517"/>
            <a:ext cx="414655" cy="187325"/>
          </a:xfrm>
          <a:custGeom>
            <a:avLst/>
            <a:gdLst/>
            <a:ahLst/>
            <a:cxnLst/>
            <a:rect l="l" t="t" r="r" b="b"/>
            <a:pathLst>
              <a:path w="414655" h="187325">
                <a:moveTo>
                  <a:pt x="7065" y="186725"/>
                </a:moveTo>
                <a:lnTo>
                  <a:pt x="2980" y="156958"/>
                </a:lnTo>
                <a:lnTo>
                  <a:pt x="883" y="139157"/>
                </a:lnTo>
                <a:lnTo>
                  <a:pt x="110" y="126231"/>
                </a:lnTo>
                <a:lnTo>
                  <a:pt x="0" y="111089"/>
                </a:lnTo>
                <a:lnTo>
                  <a:pt x="1839" y="92328"/>
                </a:lnTo>
                <a:lnTo>
                  <a:pt x="17883" y="55249"/>
                </a:lnTo>
                <a:lnTo>
                  <a:pt x="50008" y="22768"/>
                </a:lnTo>
                <a:lnTo>
                  <a:pt x="88940" y="2419"/>
                </a:lnTo>
                <a:lnTo>
                  <a:pt x="116575" y="0"/>
                </a:lnTo>
                <a:lnTo>
                  <a:pt x="148632" y="1153"/>
                </a:lnTo>
                <a:lnTo>
                  <a:pt x="193576" y="4405"/>
                </a:lnTo>
                <a:lnTo>
                  <a:pt x="248751" y="11572"/>
                </a:lnTo>
                <a:lnTo>
                  <a:pt x="311499" y="24468"/>
                </a:lnTo>
                <a:lnTo>
                  <a:pt x="379165" y="44908"/>
                </a:lnTo>
                <a:lnTo>
                  <a:pt x="414491" y="60272"/>
                </a:lnTo>
              </a:path>
            </a:pathLst>
          </a:custGeom>
          <a:ln w="38975">
            <a:solidFill>
              <a:srgbClr val="DAE3EB"/>
            </a:solidFill>
          </a:ln>
        </p:spPr>
        <p:txBody>
          <a:bodyPr wrap="square" lIns="0" tIns="0" rIns="0" bIns="0" rtlCol="0"/>
          <a:lstStyle/>
          <a:p>
            <a:endParaRPr/>
          </a:p>
        </p:txBody>
      </p:sp>
      <p:sp>
        <p:nvSpPr>
          <p:cNvPr id="10" name="object 10"/>
          <p:cNvSpPr/>
          <p:nvPr/>
        </p:nvSpPr>
        <p:spPr>
          <a:xfrm>
            <a:off x="938956" y="3302516"/>
            <a:ext cx="135255" cy="227329"/>
          </a:xfrm>
          <a:custGeom>
            <a:avLst/>
            <a:gdLst/>
            <a:ahLst/>
            <a:cxnLst/>
            <a:rect l="l" t="t" r="r" b="b"/>
            <a:pathLst>
              <a:path w="135255" h="227329">
                <a:moveTo>
                  <a:pt x="25905" y="226907"/>
                </a:moveTo>
                <a:lnTo>
                  <a:pt x="53559" y="224838"/>
                </a:lnTo>
                <a:lnTo>
                  <a:pt x="78453" y="217452"/>
                </a:lnTo>
                <a:lnTo>
                  <a:pt x="100918" y="202975"/>
                </a:lnTo>
                <a:lnTo>
                  <a:pt x="121285" y="179634"/>
                </a:lnTo>
                <a:lnTo>
                  <a:pt x="134661" y="146045"/>
                </a:lnTo>
                <a:lnTo>
                  <a:pt x="133796" y="111237"/>
                </a:lnTo>
                <a:lnTo>
                  <a:pt x="108332" y="61453"/>
                </a:lnTo>
                <a:lnTo>
                  <a:pt x="64469" y="33386"/>
                </a:lnTo>
                <a:lnTo>
                  <a:pt x="36503" y="17727"/>
                </a:lnTo>
                <a:lnTo>
                  <a:pt x="23348" y="8808"/>
                </a:lnTo>
                <a:lnTo>
                  <a:pt x="15160" y="3988"/>
                </a:lnTo>
                <a:lnTo>
                  <a:pt x="8518" y="1606"/>
                </a:lnTo>
                <a:lnTo>
                  <a:pt x="0" y="0"/>
                </a:lnTo>
              </a:path>
            </a:pathLst>
          </a:custGeom>
          <a:ln w="38895">
            <a:solidFill>
              <a:srgbClr val="DAE3EB"/>
            </a:solidFill>
          </a:ln>
        </p:spPr>
        <p:txBody>
          <a:bodyPr wrap="square" lIns="0" tIns="0" rIns="0" bIns="0" rtlCol="0"/>
          <a:lstStyle/>
          <a:p>
            <a:endParaRPr/>
          </a:p>
        </p:txBody>
      </p:sp>
      <p:sp>
        <p:nvSpPr>
          <p:cNvPr id="11" name="object 11"/>
          <p:cNvSpPr/>
          <p:nvPr/>
        </p:nvSpPr>
        <p:spPr>
          <a:xfrm>
            <a:off x="383106" y="3367515"/>
            <a:ext cx="695325" cy="496570"/>
          </a:xfrm>
          <a:custGeom>
            <a:avLst/>
            <a:gdLst/>
            <a:ahLst/>
            <a:cxnLst/>
            <a:rect l="l" t="t" r="r" b="b"/>
            <a:pathLst>
              <a:path w="695325" h="496570">
                <a:moveTo>
                  <a:pt x="7120" y="496359"/>
                </a:moveTo>
                <a:lnTo>
                  <a:pt x="2391" y="405913"/>
                </a:lnTo>
                <a:lnTo>
                  <a:pt x="202" y="353360"/>
                </a:lnTo>
                <a:lnTo>
                  <a:pt x="1232" y="281270"/>
                </a:lnTo>
                <a:lnTo>
                  <a:pt x="4176" y="233517"/>
                </a:lnTo>
                <a:lnTo>
                  <a:pt x="8886" y="184657"/>
                </a:lnTo>
                <a:lnTo>
                  <a:pt x="14479" y="140672"/>
                </a:lnTo>
                <a:lnTo>
                  <a:pt x="27855" y="82911"/>
                </a:lnTo>
                <a:lnTo>
                  <a:pt x="51369" y="43394"/>
                </a:lnTo>
                <a:lnTo>
                  <a:pt x="92197" y="8715"/>
                </a:lnTo>
                <a:lnTo>
                  <a:pt x="141358" y="0"/>
                </a:lnTo>
                <a:lnTo>
                  <a:pt x="177834" y="6438"/>
                </a:lnTo>
                <a:lnTo>
                  <a:pt x="232509" y="18606"/>
                </a:lnTo>
                <a:lnTo>
                  <a:pt x="295323" y="34291"/>
                </a:lnTo>
                <a:lnTo>
                  <a:pt x="356216" y="51280"/>
                </a:lnTo>
                <a:lnTo>
                  <a:pt x="405125" y="67363"/>
                </a:lnTo>
                <a:lnTo>
                  <a:pt x="452374" y="88524"/>
                </a:lnTo>
                <a:lnTo>
                  <a:pt x="493440" y="111680"/>
                </a:lnTo>
                <a:lnTo>
                  <a:pt x="525675" y="132177"/>
                </a:lnTo>
                <a:lnTo>
                  <a:pt x="546429" y="145362"/>
                </a:lnTo>
                <a:lnTo>
                  <a:pt x="573568" y="159802"/>
                </a:lnTo>
                <a:lnTo>
                  <a:pt x="616051" y="181998"/>
                </a:lnTo>
                <a:lnTo>
                  <a:pt x="657872" y="204194"/>
                </a:lnTo>
                <a:lnTo>
                  <a:pt x="683023" y="218634"/>
                </a:lnTo>
                <a:lnTo>
                  <a:pt x="692222" y="233850"/>
                </a:lnTo>
                <a:lnTo>
                  <a:pt x="694798" y="259702"/>
                </a:lnTo>
                <a:lnTo>
                  <a:pt x="687659" y="290429"/>
                </a:lnTo>
                <a:lnTo>
                  <a:pt x="667715" y="320269"/>
                </a:lnTo>
                <a:lnTo>
                  <a:pt x="651929" y="334119"/>
                </a:lnTo>
                <a:lnTo>
                  <a:pt x="636805" y="344201"/>
                </a:lnTo>
                <a:lnTo>
                  <a:pt x="623006" y="351181"/>
                </a:lnTo>
                <a:lnTo>
                  <a:pt x="611193" y="355724"/>
                </a:lnTo>
              </a:path>
            </a:pathLst>
          </a:custGeom>
          <a:ln w="38951">
            <a:solidFill>
              <a:srgbClr val="DAE3EB"/>
            </a:solidFill>
          </a:ln>
        </p:spPr>
        <p:txBody>
          <a:bodyPr wrap="square" lIns="0" tIns="0" rIns="0" bIns="0" rtlCol="0"/>
          <a:lstStyle/>
          <a:p>
            <a:endParaRPr/>
          </a:p>
        </p:txBody>
      </p:sp>
      <p:sp>
        <p:nvSpPr>
          <p:cNvPr id="12" name="object 12"/>
          <p:cNvSpPr/>
          <p:nvPr/>
        </p:nvSpPr>
        <p:spPr>
          <a:xfrm>
            <a:off x="356078" y="3633421"/>
            <a:ext cx="713740" cy="1149985"/>
          </a:xfrm>
          <a:custGeom>
            <a:avLst/>
            <a:gdLst/>
            <a:ahLst/>
            <a:cxnLst/>
            <a:rect l="l" t="t" r="r" b="b"/>
            <a:pathLst>
              <a:path w="713740" h="1149985">
                <a:moveTo>
                  <a:pt x="220198" y="322633"/>
                </a:moveTo>
                <a:lnTo>
                  <a:pt x="252046" y="287917"/>
                </a:lnTo>
                <a:lnTo>
                  <a:pt x="272745" y="257634"/>
                </a:lnTo>
                <a:lnTo>
                  <a:pt x="283950" y="236213"/>
                </a:lnTo>
                <a:lnTo>
                  <a:pt x="287317" y="228088"/>
                </a:lnTo>
                <a:lnTo>
                  <a:pt x="335835" y="224764"/>
                </a:lnTo>
                <a:lnTo>
                  <a:pt x="372541" y="217452"/>
                </a:lnTo>
                <a:lnTo>
                  <a:pt x="395779" y="210140"/>
                </a:lnTo>
                <a:lnTo>
                  <a:pt x="403893" y="206816"/>
                </a:lnTo>
                <a:lnTo>
                  <a:pt x="424113" y="212836"/>
                </a:lnTo>
                <a:lnTo>
                  <a:pt x="464977" y="221293"/>
                </a:lnTo>
                <a:lnTo>
                  <a:pt x="520634" y="231080"/>
                </a:lnTo>
                <a:lnTo>
                  <a:pt x="585233" y="241088"/>
                </a:lnTo>
                <a:lnTo>
                  <a:pt x="639969" y="242085"/>
                </a:lnTo>
                <a:lnTo>
                  <a:pt x="674283" y="229566"/>
                </a:lnTo>
                <a:lnTo>
                  <a:pt x="694688" y="209512"/>
                </a:lnTo>
                <a:lnTo>
                  <a:pt x="707696" y="187907"/>
                </a:lnTo>
                <a:lnTo>
                  <a:pt x="713639" y="166782"/>
                </a:lnTo>
                <a:lnTo>
                  <a:pt x="710198" y="144771"/>
                </a:lnTo>
                <a:lnTo>
                  <a:pt x="685323" y="112271"/>
                </a:lnTo>
                <a:lnTo>
                  <a:pt x="613641" y="79476"/>
                </a:lnTo>
                <a:lnTo>
                  <a:pt x="568582" y="59755"/>
                </a:lnTo>
                <a:lnTo>
                  <a:pt x="535776" y="44908"/>
                </a:lnTo>
                <a:lnTo>
                  <a:pt x="488528" y="29249"/>
                </a:lnTo>
                <a:lnTo>
                  <a:pt x="443929" y="22454"/>
                </a:lnTo>
                <a:lnTo>
                  <a:pt x="405125" y="18447"/>
                </a:lnTo>
                <a:lnTo>
                  <a:pt x="341925" y="11670"/>
                </a:lnTo>
                <a:lnTo>
                  <a:pt x="275855" y="4671"/>
                </a:lnTo>
                <a:lnTo>
                  <a:pt x="228441" y="0"/>
                </a:lnTo>
                <a:lnTo>
                  <a:pt x="198358" y="2234"/>
                </a:lnTo>
                <a:lnTo>
                  <a:pt x="147467" y="32407"/>
                </a:lnTo>
                <a:lnTo>
                  <a:pt x="101138" y="99530"/>
                </a:lnTo>
                <a:lnTo>
                  <a:pt x="71976" y="156884"/>
                </a:lnTo>
                <a:lnTo>
                  <a:pt x="45684" y="213796"/>
                </a:lnTo>
                <a:lnTo>
                  <a:pt x="29438" y="254088"/>
                </a:lnTo>
                <a:lnTo>
                  <a:pt x="10303" y="320269"/>
                </a:lnTo>
                <a:lnTo>
                  <a:pt x="0" y="382905"/>
                </a:lnTo>
                <a:lnTo>
                  <a:pt x="7175" y="419763"/>
                </a:lnTo>
                <a:lnTo>
                  <a:pt x="24728" y="457950"/>
                </a:lnTo>
                <a:lnTo>
                  <a:pt x="46696" y="495251"/>
                </a:lnTo>
                <a:lnTo>
                  <a:pt x="67119" y="529449"/>
                </a:lnTo>
                <a:lnTo>
                  <a:pt x="82296" y="555218"/>
                </a:lnTo>
                <a:lnTo>
                  <a:pt x="105775" y="593205"/>
                </a:lnTo>
                <a:lnTo>
                  <a:pt x="134753" y="639130"/>
                </a:lnTo>
                <a:lnTo>
                  <a:pt x="166430" y="688714"/>
                </a:lnTo>
                <a:lnTo>
                  <a:pt x="198003" y="737678"/>
                </a:lnTo>
                <a:lnTo>
                  <a:pt x="226673" y="781743"/>
                </a:lnTo>
                <a:lnTo>
                  <a:pt x="249636" y="816628"/>
                </a:lnTo>
                <a:lnTo>
                  <a:pt x="285808" y="864602"/>
                </a:lnTo>
                <a:lnTo>
                  <a:pt x="325293" y="907923"/>
                </a:lnTo>
                <a:lnTo>
                  <a:pt x="365218" y="944596"/>
                </a:lnTo>
                <a:lnTo>
                  <a:pt x="402715" y="972627"/>
                </a:lnTo>
                <a:lnTo>
                  <a:pt x="435573" y="996509"/>
                </a:lnTo>
                <a:lnTo>
                  <a:pt x="474535" y="1029240"/>
                </a:lnTo>
                <a:lnTo>
                  <a:pt x="514967" y="1067758"/>
                </a:lnTo>
                <a:lnTo>
                  <a:pt x="552233" y="1108998"/>
                </a:lnTo>
                <a:lnTo>
                  <a:pt x="581700" y="1149898"/>
                </a:lnTo>
              </a:path>
            </a:pathLst>
          </a:custGeom>
          <a:ln w="38897">
            <a:solidFill>
              <a:srgbClr val="DAE3EB"/>
            </a:solidFill>
          </a:ln>
        </p:spPr>
        <p:txBody>
          <a:bodyPr wrap="square" lIns="0" tIns="0" rIns="0" bIns="0" rtlCol="0"/>
          <a:lstStyle/>
          <a:p>
            <a:endParaRPr/>
          </a:p>
        </p:txBody>
      </p:sp>
      <p:sp>
        <p:nvSpPr>
          <p:cNvPr id="13" name="object 13"/>
          <p:cNvSpPr/>
          <p:nvPr/>
        </p:nvSpPr>
        <p:spPr>
          <a:xfrm>
            <a:off x="832354" y="3079779"/>
            <a:ext cx="294469" cy="298942"/>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626910" y="3853236"/>
            <a:ext cx="161925" cy="261620"/>
          </a:xfrm>
          <a:custGeom>
            <a:avLst/>
            <a:gdLst/>
            <a:ahLst/>
            <a:cxnLst/>
            <a:rect l="l" t="t" r="r" b="b"/>
            <a:pathLst>
              <a:path w="161925" h="261620">
                <a:moveTo>
                  <a:pt x="161321" y="0"/>
                </a:moveTo>
                <a:lnTo>
                  <a:pt x="146989" y="46312"/>
                </a:lnTo>
                <a:lnTo>
                  <a:pt x="134974" y="77999"/>
                </a:lnTo>
                <a:lnTo>
                  <a:pt x="91847" y="155998"/>
                </a:lnTo>
                <a:lnTo>
                  <a:pt x="65077" y="193871"/>
                </a:lnTo>
                <a:lnTo>
                  <a:pt x="34884" y="227645"/>
                </a:lnTo>
                <a:lnTo>
                  <a:pt x="10211" y="251891"/>
                </a:lnTo>
                <a:lnTo>
                  <a:pt x="0" y="261179"/>
                </a:lnTo>
              </a:path>
            </a:pathLst>
          </a:custGeom>
          <a:ln w="38897">
            <a:solidFill>
              <a:srgbClr val="DAE3EB"/>
            </a:solidFill>
          </a:ln>
        </p:spPr>
        <p:txBody>
          <a:bodyPr wrap="square" lIns="0" tIns="0" rIns="0" bIns="0" rtlCol="0"/>
          <a:lstStyle/>
          <a:p>
            <a:endParaRPr/>
          </a:p>
        </p:txBody>
      </p:sp>
      <p:sp>
        <p:nvSpPr>
          <p:cNvPr id="15" name="object 15"/>
          <p:cNvSpPr/>
          <p:nvPr/>
        </p:nvSpPr>
        <p:spPr>
          <a:xfrm>
            <a:off x="931192" y="3880417"/>
            <a:ext cx="114935" cy="340360"/>
          </a:xfrm>
          <a:custGeom>
            <a:avLst/>
            <a:gdLst/>
            <a:ahLst/>
            <a:cxnLst/>
            <a:rect l="l" t="t" r="r" b="b"/>
            <a:pathLst>
              <a:path w="114934" h="340360">
                <a:moveTo>
                  <a:pt x="8941" y="0"/>
                </a:moveTo>
                <a:lnTo>
                  <a:pt x="0" y="113675"/>
                </a:lnTo>
                <a:lnTo>
                  <a:pt x="8058" y="187021"/>
                </a:lnTo>
                <a:lnTo>
                  <a:pt x="43053" y="251946"/>
                </a:lnTo>
                <a:lnTo>
                  <a:pt x="114919" y="340360"/>
                </a:lnTo>
              </a:path>
            </a:pathLst>
          </a:custGeom>
          <a:ln w="38872">
            <a:solidFill>
              <a:srgbClr val="DAE3EB"/>
            </a:solidFill>
          </a:ln>
        </p:spPr>
        <p:txBody>
          <a:bodyPr wrap="square" lIns="0" tIns="0" rIns="0" bIns="0" rtlCol="0"/>
          <a:lstStyle/>
          <a:p>
            <a:endParaRPr/>
          </a:p>
        </p:txBody>
      </p:sp>
      <p:sp>
        <p:nvSpPr>
          <p:cNvPr id="16" name="object 16"/>
          <p:cNvSpPr/>
          <p:nvPr/>
        </p:nvSpPr>
        <p:spPr>
          <a:xfrm>
            <a:off x="777634" y="3178423"/>
            <a:ext cx="74295" cy="43815"/>
          </a:xfrm>
          <a:custGeom>
            <a:avLst/>
            <a:gdLst/>
            <a:ahLst/>
            <a:cxnLst/>
            <a:rect l="l" t="t" r="r" b="b"/>
            <a:pathLst>
              <a:path w="74294" h="43814">
                <a:moveTo>
                  <a:pt x="74184" y="0"/>
                </a:moveTo>
                <a:lnTo>
                  <a:pt x="57128" y="19296"/>
                </a:lnTo>
                <a:lnTo>
                  <a:pt x="43715" y="30283"/>
                </a:lnTo>
                <a:lnTo>
                  <a:pt x="26991" y="37060"/>
                </a:lnTo>
                <a:lnTo>
                  <a:pt x="0" y="43726"/>
                </a:lnTo>
              </a:path>
            </a:pathLst>
          </a:custGeom>
          <a:ln w="38963">
            <a:solidFill>
              <a:srgbClr val="DAE3EB"/>
            </a:solidFill>
          </a:ln>
        </p:spPr>
        <p:txBody>
          <a:bodyPr wrap="square" lIns="0" tIns="0" rIns="0" bIns="0" rtlCol="0"/>
          <a:lstStyle/>
          <a:p>
            <a:endParaRPr/>
          </a:p>
        </p:txBody>
      </p:sp>
      <p:sp>
        <p:nvSpPr>
          <p:cNvPr id="17" name="object 17"/>
          <p:cNvSpPr/>
          <p:nvPr/>
        </p:nvSpPr>
        <p:spPr>
          <a:xfrm>
            <a:off x="941312" y="3193779"/>
            <a:ext cx="1205230" cy="0"/>
          </a:xfrm>
          <a:custGeom>
            <a:avLst/>
            <a:gdLst/>
            <a:ahLst/>
            <a:cxnLst/>
            <a:rect l="l" t="t" r="r" b="b"/>
            <a:pathLst>
              <a:path w="1205230">
                <a:moveTo>
                  <a:pt x="0" y="0"/>
                </a:moveTo>
                <a:lnTo>
                  <a:pt x="0" y="0"/>
                </a:lnTo>
                <a:lnTo>
                  <a:pt x="1204614" y="0"/>
                </a:lnTo>
              </a:path>
            </a:pathLst>
          </a:custGeom>
          <a:ln w="47272">
            <a:solidFill>
              <a:srgbClr val="42C9ED"/>
            </a:solidFill>
          </a:ln>
        </p:spPr>
        <p:txBody>
          <a:bodyPr wrap="square" lIns="0" tIns="0" rIns="0" bIns="0" rtlCol="0"/>
          <a:lstStyle/>
          <a:p>
            <a:endParaRPr/>
          </a:p>
        </p:txBody>
      </p:sp>
      <p:sp>
        <p:nvSpPr>
          <p:cNvPr id="18" name="object 18"/>
          <p:cNvSpPr/>
          <p:nvPr/>
        </p:nvSpPr>
        <p:spPr>
          <a:xfrm>
            <a:off x="2008251" y="3199257"/>
            <a:ext cx="9636760" cy="0"/>
          </a:xfrm>
          <a:custGeom>
            <a:avLst/>
            <a:gdLst/>
            <a:ahLst/>
            <a:cxnLst/>
            <a:rect l="l" t="t" r="r" b="b"/>
            <a:pathLst>
              <a:path w="9636760">
                <a:moveTo>
                  <a:pt x="0" y="0"/>
                </a:moveTo>
                <a:lnTo>
                  <a:pt x="9636760" y="0"/>
                </a:lnTo>
              </a:path>
            </a:pathLst>
          </a:custGeom>
          <a:ln w="47625">
            <a:solidFill>
              <a:srgbClr val="41C5E9"/>
            </a:solidFill>
          </a:ln>
        </p:spPr>
        <p:txBody>
          <a:bodyPr wrap="square" lIns="0" tIns="0" rIns="0" bIns="0" rtlCol="0"/>
          <a:lstStyle/>
          <a:p>
            <a:endParaRPr/>
          </a:p>
        </p:txBody>
      </p:sp>
      <p:sp>
        <p:nvSpPr>
          <p:cNvPr id="19" name="object 19"/>
          <p:cNvSpPr/>
          <p:nvPr/>
        </p:nvSpPr>
        <p:spPr>
          <a:xfrm>
            <a:off x="2435732" y="2899029"/>
            <a:ext cx="600075" cy="600075"/>
          </a:xfrm>
          <a:custGeom>
            <a:avLst/>
            <a:gdLst/>
            <a:ahLst/>
            <a:cxnLst/>
            <a:rect l="l" t="t" r="r" b="b"/>
            <a:pathLst>
              <a:path w="600075" h="600075">
                <a:moveTo>
                  <a:pt x="299847" y="0"/>
                </a:moveTo>
                <a:lnTo>
                  <a:pt x="251211" y="3924"/>
                </a:lnTo>
                <a:lnTo>
                  <a:pt x="205074" y="15286"/>
                </a:lnTo>
                <a:lnTo>
                  <a:pt x="162052" y="33469"/>
                </a:lnTo>
                <a:lnTo>
                  <a:pt x="122763" y="57854"/>
                </a:lnTo>
                <a:lnTo>
                  <a:pt x="87825" y="87825"/>
                </a:lnTo>
                <a:lnTo>
                  <a:pt x="57854" y="122763"/>
                </a:lnTo>
                <a:lnTo>
                  <a:pt x="33469" y="162052"/>
                </a:lnTo>
                <a:lnTo>
                  <a:pt x="15286" y="205074"/>
                </a:lnTo>
                <a:lnTo>
                  <a:pt x="3924" y="251211"/>
                </a:lnTo>
                <a:lnTo>
                  <a:pt x="0" y="299847"/>
                </a:lnTo>
                <a:lnTo>
                  <a:pt x="3924" y="348482"/>
                </a:lnTo>
                <a:lnTo>
                  <a:pt x="15286" y="394619"/>
                </a:lnTo>
                <a:lnTo>
                  <a:pt x="33469" y="437641"/>
                </a:lnTo>
                <a:lnTo>
                  <a:pt x="57854" y="476930"/>
                </a:lnTo>
                <a:lnTo>
                  <a:pt x="87825" y="511868"/>
                </a:lnTo>
                <a:lnTo>
                  <a:pt x="122763" y="541839"/>
                </a:lnTo>
                <a:lnTo>
                  <a:pt x="162052" y="566224"/>
                </a:lnTo>
                <a:lnTo>
                  <a:pt x="205074" y="584407"/>
                </a:lnTo>
                <a:lnTo>
                  <a:pt x="251211" y="595769"/>
                </a:lnTo>
                <a:lnTo>
                  <a:pt x="299847" y="599694"/>
                </a:lnTo>
                <a:lnTo>
                  <a:pt x="348482" y="595769"/>
                </a:lnTo>
                <a:lnTo>
                  <a:pt x="394619" y="584407"/>
                </a:lnTo>
                <a:lnTo>
                  <a:pt x="437641" y="566224"/>
                </a:lnTo>
                <a:lnTo>
                  <a:pt x="476930" y="541839"/>
                </a:lnTo>
                <a:lnTo>
                  <a:pt x="511868" y="511868"/>
                </a:lnTo>
                <a:lnTo>
                  <a:pt x="541839" y="476930"/>
                </a:lnTo>
                <a:lnTo>
                  <a:pt x="566224" y="437641"/>
                </a:lnTo>
                <a:lnTo>
                  <a:pt x="584407" y="394619"/>
                </a:lnTo>
                <a:lnTo>
                  <a:pt x="595769" y="348482"/>
                </a:lnTo>
                <a:lnTo>
                  <a:pt x="599694" y="299847"/>
                </a:lnTo>
                <a:lnTo>
                  <a:pt x="595769" y="251211"/>
                </a:lnTo>
                <a:lnTo>
                  <a:pt x="584407" y="205074"/>
                </a:lnTo>
                <a:lnTo>
                  <a:pt x="566224" y="162052"/>
                </a:lnTo>
                <a:lnTo>
                  <a:pt x="541839" y="122763"/>
                </a:lnTo>
                <a:lnTo>
                  <a:pt x="511868" y="87825"/>
                </a:lnTo>
                <a:lnTo>
                  <a:pt x="476930" y="57854"/>
                </a:lnTo>
                <a:lnTo>
                  <a:pt x="437641" y="33469"/>
                </a:lnTo>
                <a:lnTo>
                  <a:pt x="394619" y="15286"/>
                </a:lnTo>
                <a:lnTo>
                  <a:pt x="348482" y="3924"/>
                </a:lnTo>
                <a:lnTo>
                  <a:pt x="299847" y="0"/>
                </a:lnTo>
                <a:close/>
              </a:path>
            </a:pathLst>
          </a:custGeom>
          <a:solidFill>
            <a:srgbClr val="41C5E9"/>
          </a:solidFill>
        </p:spPr>
        <p:txBody>
          <a:bodyPr wrap="square" lIns="0" tIns="0" rIns="0" bIns="0" rtlCol="0"/>
          <a:lstStyle/>
          <a:p>
            <a:endParaRPr/>
          </a:p>
        </p:txBody>
      </p:sp>
      <p:sp>
        <p:nvSpPr>
          <p:cNvPr id="20" name="object 20"/>
          <p:cNvSpPr/>
          <p:nvPr/>
        </p:nvSpPr>
        <p:spPr>
          <a:xfrm>
            <a:off x="2435732" y="2899029"/>
            <a:ext cx="600075" cy="600075"/>
          </a:xfrm>
          <a:custGeom>
            <a:avLst/>
            <a:gdLst/>
            <a:ahLst/>
            <a:cxnLst/>
            <a:rect l="l" t="t" r="r" b="b"/>
            <a:pathLst>
              <a:path w="600075" h="600075">
                <a:moveTo>
                  <a:pt x="0" y="299847"/>
                </a:moveTo>
                <a:lnTo>
                  <a:pt x="3924" y="251211"/>
                </a:lnTo>
                <a:lnTo>
                  <a:pt x="15286" y="205074"/>
                </a:lnTo>
                <a:lnTo>
                  <a:pt x="33469" y="162052"/>
                </a:lnTo>
                <a:lnTo>
                  <a:pt x="57854" y="122763"/>
                </a:lnTo>
                <a:lnTo>
                  <a:pt x="87825" y="87825"/>
                </a:lnTo>
                <a:lnTo>
                  <a:pt x="122763" y="57854"/>
                </a:lnTo>
                <a:lnTo>
                  <a:pt x="162052" y="33469"/>
                </a:lnTo>
                <a:lnTo>
                  <a:pt x="205074" y="15286"/>
                </a:lnTo>
                <a:lnTo>
                  <a:pt x="251211" y="3924"/>
                </a:lnTo>
                <a:lnTo>
                  <a:pt x="299847" y="0"/>
                </a:lnTo>
                <a:lnTo>
                  <a:pt x="348482" y="3924"/>
                </a:lnTo>
                <a:lnTo>
                  <a:pt x="394619" y="15286"/>
                </a:lnTo>
                <a:lnTo>
                  <a:pt x="437641" y="33469"/>
                </a:lnTo>
                <a:lnTo>
                  <a:pt x="476930" y="57854"/>
                </a:lnTo>
                <a:lnTo>
                  <a:pt x="511868" y="87825"/>
                </a:lnTo>
                <a:lnTo>
                  <a:pt x="541839" y="122763"/>
                </a:lnTo>
                <a:lnTo>
                  <a:pt x="566224" y="162052"/>
                </a:lnTo>
                <a:lnTo>
                  <a:pt x="584407" y="205074"/>
                </a:lnTo>
                <a:lnTo>
                  <a:pt x="595769" y="251211"/>
                </a:lnTo>
                <a:lnTo>
                  <a:pt x="599694" y="299847"/>
                </a:lnTo>
                <a:lnTo>
                  <a:pt x="595769" y="348482"/>
                </a:lnTo>
                <a:lnTo>
                  <a:pt x="584407" y="394619"/>
                </a:lnTo>
                <a:lnTo>
                  <a:pt x="566224" y="437641"/>
                </a:lnTo>
                <a:lnTo>
                  <a:pt x="541839" y="476930"/>
                </a:lnTo>
                <a:lnTo>
                  <a:pt x="511868" y="511868"/>
                </a:lnTo>
                <a:lnTo>
                  <a:pt x="476930" y="541839"/>
                </a:lnTo>
                <a:lnTo>
                  <a:pt x="437641" y="566224"/>
                </a:lnTo>
                <a:lnTo>
                  <a:pt x="394619" y="584407"/>
                </a:lnTo>
                <a:lnTo>
                  <a:pt x="348482" y="595769"/>
                </a:lnTo>
                <a:lnTo>
                  <a:pt x="299847" y="599694"/>
                </a:lnTo>
                <a:lnTo>
                  <a:pt x="251211" y="595769"/>
                </a:lnTo>
                <a:lnTo>
                  <a:pt x="205074" y="584407"/>
                </a:lnTo>
                <a:lnTo>
                  <a:pt x="162052" y="566224"/>
                </a:lnTo>
                <a:lnTo>
                  <a:pt x="122763" y="541839"/>
                </a:lnTo>
                <a:lnTo>
                  <a:pt x="87825" y="511868"/>
                </a:lnTo>
                <a:lnTo>
                  <a:pt x="57854" y="476930"/>
                </a:lnTo>
                <a:lnTo>
                  <a:pt x="33469" y="437641"/>
                </a:lnTo>
                <a:lnTo>
                  <a:pt x="15286" y="394619"/>
                </a:lnTo>
                <a:lnTo>
                  <a:pt x="3924" y="348482"/>
                </a:lnTo>
                <a:lnTo>
                  <a:pt x="0" y="299847"/>
                </a:lnTo>
                <a:close/>
              </a:path>
            </a:pathLst>
          </a:custGeom>
          <a:ln w="47625">
            <a:solidFill>
              <a:srgbClr val="41C5E9"/>
            </a:solidFill>
          </a:ln>
        </p:spPr>
        <p:txBody>
          <a:bodyPr wrap="square" lIns="0" tIns="0" rIns="0" bIns="0" rtlCol="0"/>
          <a:lstStyle/>
          <a:p>
            <a:endParaRPr/>
          </a:p>
        </p:txBody>
      </p:sp>
      <p:sp>
        <p:nvSpPr>
          <p:cNvPr id="21" name="object 21"/>
          <p:cNvSpPr/>
          <p:nvPr/>
        </p:nvSpPr>
        <p:spPr>
          <a:xfrm>
            <a:off x="4359021" y="2899029"/>
            <a:ext cx="600075" cy="600075"/>
          </a:xfrm>
          <a:custGeom>
            <a:avLst/>
            <a:gdLst/>
            <a:ahLst/>
            <a:cxnLst/>
            <a:rect l="l" t="t" r="r" b="b"/>
            <a:pathLst>
              <a:path w="600075" h="600075">
                <a:moveTo>
                  <a:pt x="299847" y="0"/>
                </a:moveTo>
                <a:lnTo>
                  <a:pt x="251211" y="3924"/>
                </a:lnTo>
                <a:lnTo>
                  <a:pt x="205074" y="15286"/>
                </a:lnTo>
                <a:lnTo>
                  <a:pt x="162052" y="33469"/>
                </a:lnTo>
                <a:lnTo>
                  <a:pt x="122763" y="57854"/>
                </a:lnTo>
                <a:lnTo>
                  <a:pt x="87825" y="87825"/>
                </a:lnTo>
                <a:lnTo>
                  <a:pt x="57854" y="122763"/>
                </a:lnTo>
                <a:lnTo>
                  <a:pt x="33469" y="162052"/>
                </a:lnTo>
                <a:lnTo>
                  <a:pt x="15286" y="205074"/>
                </a:lnTo>
                <a:lnTo>
                  <a:pt x="3924" y="251211"/>
                </a:lnTo>
                <a:lnTo>
                  <a:pt x="0" y="299847"/>
                </a:lnTo>
                <a:lnTo>
                  <a:pt x="3924" y="348482"/>
                </a:lnTo>
                <a:lnTo>
                  <a:pt x="15286" y="394619"/>
                </a:lnTo>
                <a:lnTo>
                  <a:pt x="33469" y="437641"/>
                </a:lnTo>
                <a:lnTo>
                  <a:pt x="57854" y="476930"/>
                </a:lnTo>
                <a:lnTo>
                  <a:pt x="87825" y="511868"/>
                </a:lnTo>
                <a:lnTo>
                  <a:pt x="122763" y="541839"/>
                </a:lnTo>
                <a:lnTo>
                  <a:pt x="162052" y="566224"/>
                </a:lnTo>
                <a:lnTo>
                  <a:pt x="205074" y="584407"/>
                </a:lnTo>
                <a:lnTo>
                  <a:pt x="251211" y="595769"/>
                </a:lnTo>
                <a:lnTo>
                  <a:pt x="299847" y="599694"/>
                </a:lnTo>
                <a:lnTo>
                  <a:pt x="348482" y="595769"/>
                </a:lnTo>
                <a:lnTo>
                  <a:pt x="394619" y="584407"/>
                </a:lnTo>
                <a:lnTo>
                  <a:pt x="437641" y="566224"/>
                </a:lnTo>
                <a:lnTo>
                  <a:pt x="476930" y="541839"/>
                </a:lnTo>
                <a:lnTo>
                  <a:pt x="511868" y="511868"/>
                </a:lnTo>
                <a:lnTo>
                  <a:pt x="541839" y="476930"/>
                </a:lnTo>
                <a:lnTo>
                  <a:pt x="566224" y="437641"/>
                </a:lnTo>
                <a:lnTo>
                  <a:pt x="584407" y="394619"/>
                </a:lnTo>
                <a:lnTo>
                  <a:pt x="595769" y="348482"/>
                </a:lnTo>
                <a:lnTo>
                  <a:pt x="599694" y="299847"/>
                </a:lnTo>
                <a:lnTo>
                  <a:pt x="595769" y="251211"/>
                </a:lnTo>
                <a:lnTo>
                  <a:pt x="584407" y="205074"/>
                </a:lnTo>
                <a:lnTo>
                  <a:pt x="566224" y="162052"/>
                </a:lnTo>
                <a:lnTo>
                  <a:pt x="541839" y="122763"/>
                </a:lnTo>
                <a:lnTo>
                  <a:pt x="511868" y="87825"/>
                </a:lnTo>
                <a:lnTo>
                  <a:pt x="476930" y="57854"/>
                </a:lnTo>
                <a:lnTo>
                  <a:pt x="437641" y="33469"/>
                </a:lnTo>
                <a:lnTo>
                  <a:pt x="394619" y="15286"/>
                </a:lnTo>
                <a:lnTo>
                  <a:pt x="348482" y="3924"/>
                </a:lnTo>
                <a:lnTo>
                  <a:pt x="299847" y="0"/>
                </a:lnTo>
                <a:close/>
              </a:path>
            </a:pathLst>
          </a:custGeom>
          <a:solidFill>
            <a:srgbClr val="E8EAE4"/>
          </a:solidFill>
        </p:spPr>
        <p:txBody>
          <a:bodyPr wrap="square" lIns="0" tIns="0" rIns="0" bIns="0" rtlCol="0"/>
          <a:lstStyle/>
          <a:p>
            <a:endParaRPr/>
          </a:p>
        </p:txBody>
      </p:sp>
      <p:sp>
        <p:nvSpPr>
          <p:cNvPr id="22" name="object 22"/>
          <p:cNvSpPr/>
          <p:nvPr/>
        </p:nvSpPr>
        <p:spPr>
          <a:xfrm>
            <a:off x="4359021" y="2899029"/>
            <a:ext cx="600075" cy="600075"/>
          </a:xfrm>
          <a:custGeom>
            <a:avLst/>
            <a:gdLst/>
            <a:ahLst/>
            <a:cxnLst/>
            <a:rect l="l" t="t" r="r" b="b"/>
            <a:pathLst>
              <a:path w="600075" h="600075">
                <a:moveTo>
                  <a:pt x="0" y="299847"/>
                </a:moveTo>
                <a:lnTo>
                  <a:pt x="3924" y="251211"/>
                </a:lnTo>
                <a:lnTo>
                  <a:pt x="15286" y="205074"/>
                </a:lnTo>
                <a:lnTo>
                  <a:pt x="33469" y="162052"/>
                </a:lnTo>
                <a:lnTo>
                  <a:pt x="57854" y="122763"/>
                </a:lnTo>
                <a:lnTo>
                  <a:pt x="87825" y="87825"/>
                </a:lnTo>
                <a:lnTo>
                  <a:pt x="122763" y="57854"/>
                </a:lnTo>
                <a:lnTo>
                  <a:pt x="162052" y="33469"/>
                </a:lnTo>
                <a:lnTo>
                  <a:pt x="205074" y="15286"/>
                </a:lnTo>
                <a:lnTo>
                  <a:pt x="251211" y="3924"/>
                </a:lnTo>
                <a:lnTo>
                  <a:pt x="299847" y="0"/>
                </a:lnTo>
                <a:lnTo>
                  <a:pt x="348482" y="3924"/>
                </a:lnTo>
                <a:lnTo>
                  <a:pt x="394619" y="15286"/>
                </a:lnTo>
                <a:lnTo>
                  <a:pt x="437641" y="33469"/>
                </a:lnTo>
                <a:lnTo>
                  <a:pt x="476930" y="57854"/>
                </a:lnTo>
                <a:lnTo>
                  <a:pt x="511868" y="87825"/>
                </a:lnTo>
                <a:lnTo>
                  <a:pt x="541839" y="122763"/>
                </a:lnTo>
                <a:lnTo>
                  <a:pt x="566224" y="162052"/>
                </a:lnTo>
                <a:lnTo>
                  <a:pt x="584407" y="205074"/>
                </a:lnTo>
                <a:lnTo>
                  <a:pt x="595769" y="251211"/>
                </a:lnTo>
                <a:lnTo>
                  <a:pt x="599694" y="299847"/>
                </a:lnTo>
                <a:lnTo>
                  <a:pt x="595769" y="348482"/>
                </a:lnTo>
                <a:lnTo>
                  <a:pt x="584407" y="394619"/>
                </a:lnTo>
                <a:lnTo>
                  <a:pt x="566224" y="437641"/>
                </a:lnTo>
                <a:lnTo>
                  <a:pt x="541839" y="476930"/>
                </a:lnTo>
                <a:lnTo>
                  <a:pt x="511868" y="511868"/>
                </a:lnTo>
                <a:lnTo>
                  <a:pt x="476930" y="541839"/>
                </a:lnTo>
                <a:lnTo>
                  <a:pt x="437641" y="566224"/>
                </a:lnTo>
                <a:lnTo>
                  <a:pt x="394619" y="584407"/>
                </a:lnTo>
                <a:lnTo>
                  <a:pt x="348482" y="595769"/>
                </a:lnTo>
                <a:lnTo>
                  <a:pt x="299847" y="599694"/>
                </a:lnTo>
                <a:lnTo>
                  <a:pt x="251211" y="595769"/>
                </a:lnTo>
                <a:lnTo>
                  <a:pt x="205074" y="584407"/>
                </a:lnTo>
                <a:lnTo>
                  <a:pt x="162052" y="566224"/>
                </a:lnTo>
                <a:lnTo>
                  <a:pt x="122763" y="541839"/>
                </a:lnTo>
                <a:lnTo>
                  <a:pt x="87825" y="511868"/>
                </a:lnTo>
                <a:lnTo>
                  <a:pt x="57854" y="476930"/>
                </a:lnTo>
                <a:lnTo>
                  <a:pt x="33469" y="437641"/>
                </a:lnTo>
                <a:lnTo>
                  <a:pt x="15286" y="394619"/>
                </a:lnTo>
                <a:lnTo>
                  <a:pt x="3924" y="348482"/>
                </a:lnTo>
                <a:lnTo>
                  <a:pt x="0" y="299847"/>
                </a:lnTo>
                <a:close/>
              </a:path>
            </a:pathLst>
          </a:custGeom>
          <a:ln w="47625">
            <a:solidFill>
              <a:srgbClr val="41C5E9"/>
            </a:solidFill>
          </a:ln>
        </p:spPr>
        <p:txBody>
          <a:bodyPr wrap="square" lIns="0" tIns="0" rIns="0" bIns="0" rtlCol="0"/>
          <a:lstStyle/>
          <a:p>
            <a:endParaRPr/>
          </a:p>
        </p:txBody>
      </p:sp>
      <p:sp>
        <p:nvSpPr>
          <p:cNvPr id="23" name="object 23"/>
          <p:cNvSpPr/>
          <p:nvPr/>
        </p:nvSpPr>
        <p:spPr>
          <a:xfrm>
            <a:off x="6248780" y="2899029"/>
            <a:ext cx="600710" cy="600075"/>
          </a:xfrm>
          <a:custGeom>
            <a:avLst/>
            <a:gdLst/>
            <a:ahLst/>
            <a:cxnLst/>
            <a:rect l="l" t="t" r="r" b="b"/>
            <a:pathLst>
              <a:path w="600709" h="600075">
                <a:moveTo>
                  <a:pt x="300228" y="0"/>
                </a:moveTo>
                <a:lnTo>
                  <a:pt x="251529" y="3924"/>
                </a:lnTo>
                <a:lnTo>
                  <a:pt x="205332" y="15286"/>
                </a:lnTo>
                <a:lnTo>
                  <a:pt x="162256" y="33469"/>
                </a:lnTo>
                <a:lnTo>
                  <a:pt x="122917" y="57854"/>
                </a:lnTo>
                <a:lnTo>
                  <a:pt x="87934" y="87825"/>
                </a:lnTo>
                <a:lnTo>
                  <a:pt x="57926" y="122763"/>
                </a:lnTo>
                <a:lnTo>
                  <a:pt x="33510" y="162052"/>
                </a:lnTo>
                <a:lnTo>
                  <a:pt x="15305" y="205074"/>
                </a:lnTo>
                <a:lnTo>
                  <a:pt x="3929" y="251211"/>
                </a:lnTo>
                <a:lnTo>
                  <a:pt x="0" y="299847"/>
                </a:lnTo>
                <a:lnTo>
                  <a:pt x="3929" y="348482"/>
                </a:lnTo>
                <a:lnTo>
                  <a:pt x="15305" y="394619"/>
                </a:lnTo>
                <a:lnTo>
                  <a:pt x="33510" y="437641"/>
                </a:lnTo>
                <a:lnTo>
                  <a:pt x="57926" y="476930"/>
                </a:lnTo>
                <a:lnTo>
                  <a:pt x="87934" y="511868"/>
                </a:lnTo>
                <a:lnTo>
                  <a:pt x="122917" y="541839"/>
                </a:lnTo>
                <a:lnTo>
                  <a:pt x="162256" y="566224"/>
                </a:lnTo>
                <a:lnTo>
                  <a:pt x="205332" y="584407"/>
                </a:lnTo>
                <a:lnTo>
                  <a:pt x="251529" y="595769"/>
                </a:lnTo>
                <a:lnTo>
                  <a:pt x="300228" y="599694"/>
                </a:lnTo>
                <a:lnTo>
                  <a:pt x="348926" y="595769"/>
                </a:lnTo>
                <a:lnTo>
                  <a:pt x="395123" y="584407"/>
                </a:lnTo>
                <a:lnTo>
                  <a:pt x="438199" y="566224"/>
                </a:lnTo>
                <a:lnTo>
                  <a:pt x="477538" y="541839"/>
                </a:lnTo>
                <a:lnTo>
                  <a:pt x="512521" y="511868"/>
                </a:lnTo>
                <a:lnTo>
                  <a:pt x="542529" y="476930"/>
                </a:lnTo>
                <a:lnTo>
                  <a:pt x="566945" y="437641"/>
                </a:lnTo>
                <a:lnTo>
                  <a:pt x="585150" y="394619"/>
                </a:lnTo>
                <a:lnTo>
                  <a:pt x="596526" y="348482"/>
                </a:lnTo>
                <a:lnTo>
                  <a:pt x="600456" y="299847"/>
                </a:lnTo>
                <a:lnTo>
                  <a:pt x="596526" y="251211"/>
                </a:lnTo>
                <a:lnTo>
                  <a:pt x="585150" y="205074"/>
                </a:lnTo>
                <a:lnTo>
                  <a:pt x="566945" y="162052"/>
                </a:lnTo>
                <a:lnTo>
                  <a:pt x="542529" y="122763"/>
                </a:lnTo>
                <a:lnTo>
                  <a:pt x="512521" y="87825"/>
                </a:lnTo>
                <a:lnTo>
                  <a:pt x="477538" y="57854"/>
                </a:lnTo>
                <a:lnTo>
                  <a:pt x="438199" y="33469"/>
                </a:lnTo>
                <a:lnTo>
                  <a:pt x="395123" y="15286"/>
                </a:lnTo>
                <a:lnTo>
                  <a:pt x="348926" y="3924"/>
                </a:lnTo>
                <a:lnTo>
                  <a:pt x="300228" y="0"/>
                </a:lnTo>
                <a:close/>
              </a:path>
            </a:pathLst>
          </a:custGeom>
          <a:solidFill>
            <a:srgbClr val="E8EAE4"/>
          </a:solidFill>
        </p:spPr>
        <p:txBody>
          <a:bodyPr wrap="square" lIns="0" tIns="0" rIns="0" bIns="0" rtlCol="0"/>
          <a:lstStyle/>
          <a:p>
            <a:endParaRPr/>
          </a:p>
        </p:txBody>
      </p:sp>
      <p:sp>
        <p:nvSpPr>
          <p:cNvPr id="24" name="object 24"/>
          <p:cNvSpPr/>
          <p:nvPr/>
        </p:nvSpPr>
        <p:spPr>
          <a:xfrm>
            <a:off x="6248780" y="2899029"/>
            <a:ext cx="600710" cy="600075"/>
          </a:xfrm>
          <a:custGeom>
            <a:avLst/>
            <a:gdLst/>
            <a:ahLst/>
            <a:cxnLst/>
            <a:rect l="l" t="t" r="r" b="b"/>
            <a:pathLst>
              <a:path w="600709" h="600075">
                <a:moveTo>
                  <a:pt x="0" y="299847"/>
                </a:moveTo>
                <a:lnTo>
                  <a:pt x="3929" y="251211"/>
                </a:lnTo>
                <a:lnTo>
                  <a:pt x="15305" y="205074"/>
                </a:lnTo>
                <a:lnTo>
                  <a:pt x="33510" y="162052"/>
                </a:lnTo>
                <a:lnTo>
                  <a:pt x="57926" y="122763"/>
                </a:lnTo>
                <a:lnTo>
                  <a:pt x="87934" y="87825"/>
                </a:lnTo>
                <a:lnTo>
                  <a:pt x="122917" y="57854"/>
                </a:lnTo>
                <a:lnTo>
                  <a:pt x="162256" y="33469"/>
                </a:lnTo>
                <a:lnTo>
                  <a:pt x="205332" y="15286"/>
                </a:lnTo>
                <a:lnTo>
                  <a:pt x="251529" y="3924"/>
                </a:lnTo>
                <a:lnTo>
                  <a:pt x="300228" y="0"/>
                </a:lnTo>
                <a:lnTo>
                  <a:pt x="348926" y="3924"/>
                </a:lnTo>
                <a:lnTo>
                  <a:pt x="395123" y="15286"/>
                </a:lnTo>
                <a:lnTo>
                  <a:pt x="438199" y="33469"/>
                </a:lnTo>
                <a:lnTo>
                  <a:pt x="477538" y="57854"/>
                </a:lnTo>
                <a:lnTo>
                  <a:pt x="512521" y="87825"/>
                </a:lnTo>
                <a:lnTo>
                  <a:pt x="542529" y="122763"/>
                </a:lnTo>
                <a:lnTo>
                  <a:pt x="566945" y="162052"/>
                </a:lnTo>
                <a:lnTo>
                  <a:pt x="585150" y="205074"/>
                </a:lnTo>
                <a:lnTo>
                  <a:pt x="596526" y="251211"/>
                </a:lnTo>
                <a:lnTo>
                  <a:pt x="600456" y="299847"/>
                </a:lnTo>
                <a:lnTo>
                  <a:pt x="596526" y="348482"/>
                </a:lnTo>
                <a:lnTo>
                  <a:pt x="585150" y="394619"/>
                </a:lnTo>
                <a:lnTo>
                  <a:pt x="566945" y="437641"/>
                </a:lnTo>
                <a:lnTo>
                  <a:pt x="542529" y="476930"/>
                </a:lnTo>
                <a:lnTo>
                  <a:pt x="512521" y="511868"/>
                </a:lnTo>
                <a:lnTo>
                  <a:pt x="477538" y="541839"/>
                </a:lnTo>
                <a:lnTo>
                  <a:pt x="438199" y="566224"/>
                </a:lnTo>
                <a:lnTo>
                  <a:pt x="395123" y="584407"/>
                </a:lnTo>
                <a:lnTo>
                  <a:pt x="348926" y="595769"/>
                </a:lnTo>
                <a:lnTo>
                  <a:pt x="300228" y="599694"/>
                </a:lnTo>
                <a:lnTo>
                  <a:pt x="251529" y="595769"/>
                </a:lnTo>
                <a:lnTo>
                  <a:pt x="205332" y="584407"/>
                </a:lnTo>
                <a:lnTo>
                  <a:pt x="162256" y="566224"/>
                </a:lnTo>
                <a:lnTo>
                  <a:pt x="122917" y="541839"/>
                </a:lnTo>
                <a:lnTo>
                  <a:pt x="87934" y="511868"/>
                </a:lnTo>
                <a:lnTo>
                  <a:pt x="57926" y="476930"/>
                </a:lnTo>
                <a:lnTo>
                  <a:pt x="33510" y="437641"/>
                </a:lnTo>
                <a:lnTo>
                  <a:pt x="15305" y="394619"/>
                </a:lnTo>
                <a:lnTo>
                  <a:pt x="3929" y="348482"/>
                </a:lnTo>
                <a:lnTo>
                  <a:pt x="0" y="299847"/>
                </a:lnTo>
                <a:close/>
              </a:path>
            </a:pathLst>
          </a:custGeom>
          <a:ln w="47625">
            <a:solidFill>
              <a:srgbClr val="41C5E9"/>
            </a:solidFill>
          </a:ln>
        </p:spPr>
        <p:txBody>
          <a:bodyPr wrap="square" lIns="0" tIns="0" rIns="0" bIns="0" rtlCol="0"/>
          <a:lstStyle/>
          <a:p>
            <a:endParaRPr/>
          </a:p>
        </p:txBody>
      </p:sp>
      <p:sp>
        <p:nvSpPr>
          <p:cNvPr id="25" name="object 25"/>
          <p:cNvSpPr/>
          <p:nvPr/>
        </p:nvSpPr>
        <p:spPr>
          <a:xfrm>
            <a:off x="8172068" y="2899029"/>
            <a:ext cx="600710" cy="600075"/>
          </a:xfrm>
          <a:custGeom>
            <a:avLst/>
            <a:gdLst/>
            <a:ahLst/>
            <a:cxnLst/>
            <a:rect l="l" t="t" r="r" b="b"/>
            <a:pathLst>
              <a:path w="600709" h="600075">
                <a:moveTo>
                  <a:pt x="300228" y="0"/>
                </a:moveTo>
                <a:lnTo>
                  <a:pt x="251529" y="3924"/>
                </a:lnTo>
                <a:lnTo>
                  <a:pt x="205332" y="15286"/>
                </a:lnTo>
                <a:lnTo>
                  <a:pt x="162256" y="33469"/>
                </a:lnTo>
                <a:lnTo>
                  <a:pt x="122917" y="57854"/>
                </a:lnTo>
                <a:lnTo>
                  <a:pt x="87934" y="87825"/>
                </a:lnTo>
                <a:lnTo>
                  <a:pt x="57926" y="122763"/>
                </a:lnTo>
                <a:lnTo>
                  <a:pt x="33510" y="162052"/>
                </a:lnTo>
                <a:lnTo>
                  <a:pt x="15305" y="205074"/>
                </a:lnTo>
                <a:lnTo>
                  <a:pt x="3929" y="251211"/>
                </a:lnTo>
                <a:lnTo>
                  <a:pt x="0" y="299847"/>
                </a:lnTo>
                <a:lnTo>
                  <a:pt x="3929" y="348482"/>
                </a:lnTo>
                <a:lnTo>
                  <a:pt x="15305" y="394619"/>
                </a:lnTo>
                <a:lnTo>
                  <a:pt x="33510" y="437641"/>
                </a:lnTo>
                <a:lnTo>
                  <a:pt x="57926" y="476930"/>
                </a:lnTo>
                <a:lnTo>
                  <a:pt x="87934" y="511868"/>
                </a:lnTo>
                <a:lnTo>
                  <a:pt x="122917" y="541839"/>
                </a:lnTo>
                <a:lnTo>
                  <a:pt x="162256" y="566224"/>
                </a:lnTo>
                <a:lnTo>
                  <a:pt x="205332" y="584407"/>
                </a:lnTo>
                <a:lnTo>
                  <a:pt x="251529" y="595769"/>
                </a:lnTo>
                <a:lnTo>
                  <a:pt x="300228" y="599694"/>
                </a:lnTo>
                <a:lnTo>
                  <a:pt x="348926" y="595769"/>
                </a:lnTo>
                <a:lnTo>
                  <a:pt x="395123" y="584407"/>
                </a:lnTo>
                <a:lnTo>
                  <a:pt x="438199" y="566224"/>
                </a:lnTo>
                <a:lnTo>
                  <a:pt x="477538" y="541839"/>
                </a:lnTo>
                <a:lnTo>
                  <a:pt x="512521" y="511868"/>
                </a:lnTo>
                <a:lnTo>
                  <a:pt x="542529" y="476930"/>
                </a:lnTo>
                <a:lnTo>
                  <a:pt x="566945" y="437641"/>
                </a:lnTo>
                <a:lnTo>
                  <a:pt x="585150" y="394619"/>
                </a:lnTo>
                <a:lnTo>
                  <a:pt x="596526" y="348482"/>
                </a:lnTo>
                <a:lnTo>
                  <a:pt x="600456" y="299847"/>
                </a:lnTo>
                <a:lnTo>
                  <a:pt x="596526" y="251211"/>
                </a:lnTo>
                <a:lnTo>
                  <a:pt x="585150" y="205074"/>
                </a:lnTo>
                <a:lnTo>
                  <a:pt x="566945" y="162052"/>
                </a:lnTo>
                <a:lnTo>
                  <a:pt x="542529" y="122763"/>
                </a:lnTo>
                <a:lnTo>
                  <a:pt x="512521" y="87825"/>
                </a:lnTo>
                <a:lnTo>
                  <a:pt x="477538" y="57854"/>
                </a:lnTo>
                <a:lnTo>
                  <a:pt x="438199" y="33469"/>
                </a:lnTo>
                <a:lnTo>
                  <a:pt x="395123" y="15286"/>
                </a:lnTo>
                <a:lnTo>
                  <a:pt x="348926" y="3924"/>
                </a:lnTo>
                <a:lnTo>
                  <a:pt x="300228" y="0"/>
                </a:lnTo>
                <a:close/>
              </a:path>
            </a:pathLst>
          </a:custGeom>
          <a:solidFill>
            <a:srgbClr val="E8EAE4"/>
          </a:solidFill>
        </p:spPr>
        <p:txBody>
          <a:bodyPr wrap="square" lIns="0" tIns="0" rIns="0" bIns="0" rtlCol="0"/>
          <a:lstStyle/>
          <a:p>
            <a:endParaRPr/>
          </a:p>
        </p:txBody>
      </p:sp>
      <p:sp>
        <p:nvSpPr>
          <p:cNvPr id="26" name="object 26"/>
          <p:cNvSpPr/>
          <p:nvPr/>
        </p:nvSpPr>
        <p:spPr>
          <a:xfrm>
            <a:off x="8172068" y="2899029"/>
            <a:ext cx="600710" cy="600075"/>
          </a:xfrm>
          <a:custGeom>
            <a:avLst/>
            <a:gdLst/>
            <a:ahLst/>
            <a:cxnLst/>
            <a:rect l="l" t="t" r="r" b="b"/>
            <a:pathLst>
              <a:path w="600709" h="600075">
                <a:moveTo>
                  <a:pt x="0" y="299847"/>
                </a:moveTo>
                <a:lnTo>
                  <a:pt x="3929" y="251211"/>
                </a:lnTo>
                <a:lnTo>
                  <a:pt x="15305" y="205074"/>
                </a:lnTo>
                <a:lnTo>
                  <a:pt x="33510" y="162052"/>
                </a:lnTo>
                <a:lnTo>
                  <a:pt x="57926" y="122763"/>
                </a:lnTo>
                <a:lnTo>
                  <a:pt x="87934" y="87825"/>
                </a:lnTo>
                <a:lnTo>
                  <a:pt x="122917" y="57854"/>
                </a:lnTo>
                <a:lnTo>
                  <a:pt x="162256" y="33469"/>
                </a:lnTo>
                <a:lnTo>
                  <a:pt x="205332" y="15286"/>
                </a:lnTo>
                <a:lnTo>
                  <a:pt x="251529" y="3924"/>
                </a:lnTo>
                <a:lnTo>
                  <a:pt x="300228" y="0"/>
                </a:lnTo>
                <a:lnTo>
                  <a:pt x="348926" y="3924"/>
                </a:lnTo>
                <a:lnTo>
                  <a:pt x="395123" y="15286"/>
                </a:lnTo>
                <a:lnTo>
                  <a:pt x="438199" y="33469"/>
                </a:lnTo>
                <a:lnTo>
                  <a:pt x="477538" y="57854"/>
                </a:lnTo>
                <a:lnTo>
                  <a:pt x="512521" y="87825"/>
                </a:lnTo>
                <a:lnTo>
                  <a:pt x="542529" y="122763"/>
                </a:lnTo>
                <a:lnTo>
                  <a:pt x="566945" y="162052"/>
                </a:lnTo>
                <a:lnTo>
                  <a:pt x="585150" y="205074"/>
                </a:lnTo>
                <a:lnTo>
                  <a:pt x="596526" y="251211"/>
                </a:lnTo>
                <a:lnTo>
                  <a:pt x="600456" y="299847"/>
                </a:lnTo>
                <a:lnTo>
                  <a:pt x="596526" y="348482"/>
                </a:lnTo>
                <a:lnTo>
                  <a:pt x="585150" y="394619"/>
                </a:lnTo>
                <a:lnTo>
                  <a:pt x="566945" y="437641"/>
                </a:lnTo>
                <a:lnTo>
                  <a:pt x="542529" y="476930"/>
                </a:lnTo>
                <a:lnTo>
                  <a:pt x="512521" y="511868"/>
                </a:lnTo>
                <a:lnTo>
                  <a:pt x="477538" y="541839"/>
                </a:lnTo>
                <a:lnTo>
                  <a:pt x="438199" y="566224"/>
                </a:lnTo>
                <a:lnTo>
                  <a:pt x="395123" y="584407"/>
                </a:lnTo>
                <a:lnTo>
                  <a:pt x="348926" y="595769"/>
                </a:lnTo>
                <a:lnTo>
                  <a:pt x="300228" y="599694"/>
                </a:lnTo>
                <a:lnTo>
                  <a:pt x="251529" y="595769"/>
                </a:lnTo>
                <a:lnTo>
                  <a:pt x="205332" y="584407"/>
                </a:lnTo>
                <a:lnTo>
                  <a:pt x="162256" y="566224"/>
                </a:lnTo>
                <a:lnTo>
                  <a:pt x="122917" y="541839"/>
                </a:lnTo>
                <a:lnTo>
                  <a:pt x="87934" y="511868"/>
                </a:lnTo>
                <a:lnTo>
                  <a:pt x="57926" y="476930"/>
                </a:lnTo>
                <a:lnTo>
                  <a:pt x="33510" y="437641"/>
                </a:lnTo>
                <a:lnTo>
                  <a:pt x="15305" y="394619"/>
                </a:lnTo>
                <a:lnTo>
                  <a:pt x="3929" y="348482"/>
                </a:lnTo>
                <a:lnTo>
                  <a:pt x="0" y="299847"/>
                </a:lnTo>
                <a:close/>
              </a:path>
            </a:pathLst>
          </a:custGeom>
          <a:ln w="47625">
            <a:solidFill>
              <a:srgbClr val="41C5E9"/>
            </a:solidFill>
          </a:ln>
        </p:spPr>
        <p:txBody>
          <a:bodyPr wrap="square" lIns="0" tIns="0" rIns="0" bIns="0" rtlCol="0"/>
          <a:lstStyle/>
          <a:p>
            <a:endParaRPr/>
          </a:p>
        </p:txBody>
      </p:sp>
      <p:sp>
        <p:nvSpPr>
          <p:cNvPr id="27" name="object 27"/>
          <p:cNvSpPr txBox="1"/>
          <p:nvPr/>
        </p:nvSpPr>
        <p:spPr>
          <a:xfrm>
            <a:off x="2619434" y="2915850"/>
            <a:ext cx="258445" cy="513080"/>
          </a:xfrm>
          <a:prstGeom prst="rect">
            <a:avLst/>
          </a:prstGeom>
        </p:spPr>
        <p:txBody>
          <a:bodyPr vert="horz" wrap="square" lIns="0" tIns="12700" rIns="0" bIns="0" rtlCol="0">
            <a:spAutoFit/>
          </a:bodyPr>
          <a:lstStyle/>
          <a:p>
            <a:pPr marL="12700">
              <a:lnSpc>
                <a:spcPct val="100000"/>
              </a:lnSpc>
              <a:spcBef>
                <a:spcPts val="100"/>
              </a:spcBef>
            </a:pPr>
            <a:r>
              <a:rPr sz="3200" b="1" spc="50" dirty="0">
                <a:solidFill>
                  <a:srgbClr val="E7EAE5"/>
                </a:solidFill>
                <a:latin typeface="Arial"/>
                <a:cs typeface="Arial"/>
              </a:rPr>
              <a:t>1</a:t>
            </a:r>
            <a:endParaRPr sz="3200">
              <a:latin typeface="Arial"/>
              <a:cs typeface="Arial"/>
            </a:endParaRPr>
          </a:p>
        </p:txBody>
      </p:sp>
      <p:sp>
        <p:nvSpPr>
          <p:cNvPr id="28" name="object 28"/>
          <p:cNvSpPr txBox="1">
            <a:spLocks noGrp="1"/>
          </p:cNvSpPr>
          <p:nvPr>
            <p:ph type="title"/>
          </p:nvPr>
        </p:nvSpPr>
        <p:spPr>
          <a:xfrm>
            <a:off x="4542678" y="2915850"/>
            <a:ext cx="860425" cy="505267"/>
          </a:xfrm>
          <a:prstGeom prst="rect">
            <a:avLst/>
          </a:prstGeom>
        </p:spPr>
        <p:txBody>
          <a:bodyPr vert="horz" wrap="square" lIns="0" tIns="12700" rIns="0" bIns="0" rtlCol="0">
            <a:spAutoFit/>
          </a:bodyPr>
          <a:lstStyle/>
          <a:p>
            <a:pPr marL="12700">
              <a:lnSpc>
                <a:spcPct val="100000"/>
              </a:lnSpc>
              <a:spcBef>
                <a:spcPts val="100"/>
              </a:spcBef>
            </a:pPr>
            <a:r>
              <a:rPr lang="es-ES" sz="3200" b="1" spc="-5" dirty="0">
                <a:solidFill>
                  <a:srgbClr val="40C5E9"/>
                </a:solidFill>
                <a:latin typeface="Arial"/>
                <a:cs typeface="Arial"/>
              </a:rPr>
              <a:t>2</a:t>
            </a:r>
            <a:endParaRPr sz="3200" dirty="0">
              <a:latin typeface="Arial"/>
              <a:cs typeface="Arial"/>
            </a:endParaRPr>
          </a:p>
        </p:txBody>
      </p:sp>
      <p:sp>
        <p:nvSpPr>
          <p:cNvPr id="29" name="object 29"/>
          <p:cNvSpPr txBox="1"/>
          <p:nvPr/>
        </p:nvSpPr>
        <p:spPr>
          <a:xfrm>
            <a:off x="6432936" y="2915848"/>
            <a:ext cx="258445" cy="513080"/>
          </a:xfrm>
          <a:prstGeom prst="rect">
            <a:avLst/>
          </a:prstGeom>
        </p:spPr>
        <p:txBody>
          <a:bodyPr vert="horz" wrap="square" lIns="0" tIns="12700" rIns="0" bIns="0" rtlCol="0">
            <a:spAutoFit/>
          </a:bodyPr>
          <a:lstStyle/>
          <a:p>
            <a:pPr marL="12700">
              <a:lnSpc>
                <a:spcPct val="100000"/>
              </a:lnSpc>
              <a:spcBef>
                <a:spcPts val="100"/>
              </a:spcBef>
            </a:pPr>
            <a:r>
              <a:rPr sz="3200" b="1" spc="50" dirty="0">
                <a:solidFill>
                  <a:srgbClr val="40C5E9"/>
                </a:solidFill>
                <a:latin typeface="Arial"/>
                <a:cs typeface="Arial"/>
              </a:rPr>
              <a:t>3</a:t>
            </a:r>
            <a:endParaRPr sz="3200">
              <a:latin typeface="Arial"/>
              <a:cs typeface="Arial"/>
            </a:endParaRPr>
          </a:p>
        </p:txBody>
      </p:sp>
      <p:sp>
        <p:nvSpPr>
          <p:cNvPr id="30" name="object 30"/>
          <p:cNvSpPr txBox="1"/>
          <p:nvPr/>
        </p:nvSpPr>
        <p:spPr>
          <a:xfrm>
            <a:off x="8356179" y="2915847"/>
            <a:ext cx="258445" cy="513080"/>
          </a:xfrm>
          <a:prstGeom prst="rect">
            <a:avLst/>
          </a:prstGeom>
        </p:spPr>
        <p:txBody>
          <a:bodyPr vert="horz" wrap="square" lIns="0" tIns="12700" rIns="0" bIns="0" rtlCol="0">
            <a:spAutoFit/>
          </a:bodyPr>
          <a:lstStyle/>
          <a:p>
            <a:pPr marL="12700">
              <a:lnSpc>
                <a:spcPct val="100000"/>
              </a:lnSpc>
              <a:spcBef>
                <a:spcPts val="100"/>
              </a:spcBef>
            </a:pPr>
            <a:r>
              <a:rPr sz="3200" b="1" spc="50" dirty="0">
                <a:solidFill>
                  <a:srgbClr val="40C5E9"/>
                </a:solidFill>
                <a:latin typeface="Arial"/>
                <a:cs typeface="Arial"/>
              </a:rPr>
              <a:t>4</a:t>
            </a:r>
            <a:endParaRPr sz="3200">
              <a:latin typeface="Arial"/>
              <a:cs typeface="Arial"/>
            </a:endParaRPr>
          </a:p>
        </p:txBody>
      </p:sp>
      <p:sp>
        <p:nvSpPr>
          <p:cNvPr id="31" name="object 31"/>
          <p:cNvSpPr txBox="1"/>
          <p:nvPr/>
        </p:nvSpPr>
        <p:spPr>
          <a:xfrm>
            <a:off x="2422525" y="3765994"/>
            <a:ext cx="2130425" cy="751488"/>
          </a:xfrm>
          <a:prstGeom prst="rect">
            <a:avLst/>
          </a:prstGeom>
        </p:spPr>
        <p:txBody>
          <a:bodyPr vert="horz" wrap="square" lIns="0" tIns="12700" rIns="0" bIns="0" rtlCol="0">
            <a:spAutoFit/>
          </a:bodyPr>
          <a:lstStyle/>
          <a:p>
            <a:r>
              <a:rPr lang="pt-BR" sz="2400" b="1" dirty="0"/>
              <a:t>Antecedentes e motivação</a:t>
            </a:r>
          </a:p>
        </p:txBody>
      </p:sp>
      <p:sp>
        <p:nvSpPr>
          <p:cNvPr id="32" name="object 32"/>
          <p:cNvSpPr/>
          <p:nvPr/>
        </p:nvSpPr>
        <p:spPr>
          <a:xfrm>
            <a:off x="12611" y="88813"/>
            <a:ext cx="228777" cy="228777"/>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52" y="3558159"/>
            <a:ext cx="3162300" cy="2132965"/>
          </a:xfrm>
          <a:custGeom>
            <a:avLst/>
            <a:gdLst/>
            <a:ahLst/>
            <a:cxnLst/>
            <a:rect l="l" t="t" r="r" b="b"/>
            <a:pathLst>
              <a:path w="3162300" h="2132965">
                <a:moveTo>
                  <a:pt x="0" y="0"/>
                </a:moveTo>
                <a:lnTo>
                  <a:pt x="3162300" y="0"/>
                </a:lnTo>
                <a:lnTo>
                  <a:pt x="3162300" y="2132838"/>
                </a:lnTo>
                <a:lnTo>
                  <a:pt x="0" y="2132838"/>
                </a:lnTo>
                <a:lnTo>
                  <a:pt x="0" y="0"/>
                </a:lnTo>
                <a:close/>
              </a:path>
            </a:pathLst>
          </a:custGeom>
          <a:solidFill>
            <a:srgbClr val="EFEBEC"/>
          </a:solidFill>
        </p:spPr>
        <p:txBody>
          <a:bodyPr wrap="square" lIns="0" tIns="0" rIns="0" bIns="0" rtlCol="0"/>
          <a:lstStyle/>
          <a:p>
            <a:endParaRPr/>
          </a:p>
        </p:txBody>
      </p:sp>
      <p:sp>
        <p:nvSpPr>
          <p:cNvPr id="3" name="object 3"/>
          <p:cNvSpPr/>
          <p:nvPr/>
        </p:nvSpPr>
        <p:spPr>
          <a:xfrm>
            <a:off x="538352" y="3558159"/>
            <a:ext cx="3162300" cy="2132965"/>
          </a:xfrm>
          <a:custGeom>
            <a:avLst/>
            <a:gdLst/>
            <a:ahLst/>
            <a:cxnLst/>
            <a:rect l="l" t="t" r="r" b="b"/>
            <a:pathLst>
              <a:path w="3162300" h="2132965">
                <a:moveTo>
                  <a:pt x="0" y="0"/>
                </a:moveTo>
                <a:lnTo>
                  <a:pt x="3162300" y="0"/>
                </a:lnTo>
                <a:lnTo>
                  <a:pt x="3162300" y="2132838"/>
                </a:lnTo>
                <a:lnTo>
                  <a:pt x="0" y="2132838"/>
                </a:lnTo>
                <a:lnTo>
                  <a:pt x="0" y="0"/>
                </a:lnTo>
                <a:close/>
              </a:path>
            </a:pathLst>
          </a:custGeom>
          <a:ln w="15875">
            <a:solidFill>
              <a:srgbClr val="B19FA3"/>
            </a:solidFill>
          </a:ln>
        </p:spPr>
        <p:txBody>
          <a:bodyPr wrap="square" lIns="0" tIns="0" rIns="0" bIns="0" rtlCol="0"/>
          <a:lstStyle/>
          <a:p>
            <a:endParaRPr/>
          </a:p>
        </p:txBody>
      </p:sp>
      <p:sp>
        <p:nvSpPr>
          <p:cNvPr id="4" name="object 4"/>
          <p:cNvSpPr/>
          <p:nvPr/>
        </p:nvSpPr>
        <p:spPr>
          <a:xfrm>
            <a:off x="5096636" y="808101"/>
            <a:ext cx="778510" cy="778510"/>
          </a:xfrm>
          <a:custGeom>
            <a:avLst/>
            <a:gdLst/>
            <a:ahLst/>
            <a:cxnLst/>
            <a:rect l="l" t="t" r="r" b="b"/>
            <a:pathLst>
              <a:path w="778510"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5" y="3030"/>
                </a:lnTo>
                <a:lnTo>
                  <a:pt x="484781" y="11880"/>
                </a:lnTo>
                <a:lnTo>
                  <a:pt x="529594" y="26184"/>
                </a:lnTo>
                <a:lnTo>
                  <a:pt x="571869" y="45578"/>
                </a:lnTo>
                <a:lnTo>
                  <a:pt x="611242" y="69697"/>
                </a:lnTo>
                <a:lnTo>
                  <a:pt x="647349" y="98177"/>
                </a:lnTo>
                <a:lnTo>
                  <a:pt x="679824" y="130652"/>
                </a:lnTo>
                <a:lnTo>
                  <a:pt x="708304" y="166759"/>
                </a:lnTo>
                <a:lnTo>
                  <a:pt x="732423" y="206132"/>
                </a:lnTo>
                <a:lnTo>
                  <a:pt x="751817" y="248407"/>
                </a:lnTo>
                <a:lnTo>
                  <a:pt x="766121" y="293220"/>
                </a:lnTo>
                <a:lnTo>
                  <a:pt x="774971" y="340206"/>
                </a:lnTo>
                <a:lnTo>
                  <a:pt x="778002" y="389000"/>
                </a:lnTo>
                <a:lnTo>
                  <a:pt x="774971" y="437795"/>
                </a:lnTo>
                <a:lnTo>
                  <a:pt x="766121" y="484781"/>
                </a:lnTo>
                <a:lnTo>
                  <a:pt x="751817" y="529594"/>
                </a:lnTo>
                <a:lnTo>
                  <a:pt x="732423" y="571869"/>
                </a:lnTo>
                <a:lnTo>
                  <a:pt x="708304" y="611242"/>
                </a:lnTo>
                <a:lnTo>
                  <a:pt x="679824" y="647349"/>
                </a:lnTo>
                <a:lnTo>
                  <a:pt x="647349" y="679824"/>
                </a:lnTo>
                <a:lnTo>
                  <a:pt x="611242" y="708304"/>
                </a:lnTo>
                <a:lnTo>
                  <a:pt x="571869" y="732423"/>
                </a:lnTo>
                <a:lnTo>
                  <a:pt x="529594" y="751817"/>
                </a:lnTo>
                <a:lnTo>
                  <a:pt x="484781" y="766121"/>
                </a:lnTo>
                <a:lnTo>
                  <a:pt x="437795"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5" name="object 5"/>
          <p:cNvSpPr/>
          <p:nvPr/>
        </p:nvSpPr>
        <p:spPr>
          <a:xfrm>
            <a:off x="5368798" y="1250203"/>
            <a:ext cx="0" cy="191770"/>
          </a:xfrm>
          <a:custGeom>
            <a:avLst/>
            <a:gdLst/>
            <a:ahLst/>
            <a:cxnLst/>
            <a:rect l="l" t="t" r="r" b="b"/>
            <a:pathLst>
              <a:path h="191769">
                <a:moveTo>
                  <a:pt x="0" y="0"/>
                </a:moveTo>
                <a:lnTo>
                  <a:pt x="0" y="191241"/>
                </a:lnTo>
              </a:path>
            </a:pathLst>
          </a:custGeom>
          <a:ln w="18876">
            <a:solidFill>
              <a:srgbClr val="404A5A"/>
            </a:solidFill>
          </a:ln>
        </p:spPr>
        <p:txBody>
          <a:bodyPr wrap="square" lIns="0" tIns="0" rIns="0" bIns="0" rtlCol="0"/>
          <a:lstStyle/>
          <a:p>
            <a:endParaRPr/>
          </a:p>
        </p:txBody>
      </p:sp>
      <p:sp>
        <p:nvSpPr>
          <p:cNvPr id="6" name="object 6"/>
          <p:cNvSpPr/>
          <p:nvPr/>
        </p:nvSpPr>
        <p:spPr>
          <a:xfrm>
            <a:off x="5241254" y="1207705"/>
            <a:ext cx="488950" cy="234315"/>
          </a:xfrm>
          <a:custGeom>
            <a:avLst/>
            <a:gdLst/>
            <a:ahLst/>
            <a:cxnLst/>
            <a:rect l="l" t="t" r="r" b="b"/>
            <a:pathLst>
              <a:path w="488950" h="234315">
                <a:moveTo>
                  <a:pt x="393262" y="0"/>
                </a:moveTo>
                <a:lnTo>
                  <a:pt x="467663" y="0"/>
                </a:lnTo>
                <a:lnTo>
                  <a:pt x="475935" y="1670"/>
                </a:lnTo>
                <a:lnTo>
                  <a:pt x="482692" y="6225"/>
                </a:lnTo>
                <a:lnTo>
                  <a:pt x="487249" y="12980"/>
                </a:lnTo>
                <a:lnTo>
                  <a:pt x="488921" y="21249"/>
                </a:lnTo>
                <a:lnTo>
                  <a:pt x="488921" y="223115"/>
                </a:lnTo>
                <a:lnTo>
                  <a:pt x="488921" y="228980"/>
                </a:lnTo>
                <a:lnTo>
                  <a:pt x="484159" y="233739"/>
                </a:lnTo>
                <a:lnTo>
                  <a:pt x="478292" y="233739"/>
                </a:lnTo>
                <a:lnTo>
                  <a:pt x="10628" y="233739"/>
                </a:lnTo>
                <a:lnTo>
                  <a:pt x="4761" y="233739"/>
                </a:lnTo>
                <a:lnTo>
                  <a:pt x="0" y="228980"/>
                </a:lnTo>
                <a:lnTo>
                  <a:pt x="0" y="223115"/>
                </a:lnTo>
                <a:lnTo>
                  <a:pt x="0" y="21249"/>
                </a:lnTo>
                <a:lnTo>
                  <a:pt x="1671" y="12980"/>
                </a:lnTo>
                <a:lnTo>
                  <a:pt x="6228" y="6225"/>
                </a:lnTo>
                <a:lnTo>
                  <a:pt x="12985" y="1670"/>
                </a:lnTo>
                <a:lnTo>
                  <a:pt x="21257" y="0"/>
                </a:lnTo>
                <a:lnTo>
                  <a:pt x="95658" y="0"/>
                </a:lnTo>
              </a:path>
            </a:pathLst>
          </a:custGeom>
          <a:ln w="18870">
            <a:solidFill>
              <a:srgbClr val="404A5A"/>
            </a:solidFill>
          </a:ln>
        </p:spPr>
        <p:txBody>
          <a:bodyPr wrap="square" lIns="0" tIns="0" rIns="0" bIns="0" rtlCol="0"/>
          <a:lstStyle/>
          <a:p>
            <a:endParaRPr/>
          </a:p>
        </p:txBody>
      </p:sp>
      <p:sp>
        <p:nvSpPr>
          <p:cNvPr id="7" name="object 7"/>
          <p:cNvSpPr/>
          <p:nvPr/>
        </p:nvSpPr>
        <p:spPr>
          <a:xfrm>
            <a:off x="5602632" y="1250203"/>
            <a:ext cx="0" cy="191770"/>
          </a:xfrm>
          <a:custGeom>
            <a:avLst/>
            <a:gdLst/>
            <a:ahLst/>
            <a:cxnLst/>
            <a:rect l="l" t="t" r="r" b="b"/>
            <a:pathLst>
              <a:path h="191769">
                <a:moveTo>
                  <a:pt x="0" y="191241"/>
                </a:moveTo>
                <a:lnTo>
                  <a:pt x="0" y="0"/>
                </a:lnTo>
              </a:path>
            </a:pathLst>
          </a:custGeom>
          <a:ln w="18876">
            <a:solidFill>
              <a:srgbClr val="404A5A"/>
            </a:solidFill>
          </a:ln>
        </p:spPr>
        <p:txBody>
          <a:bodyPr wrap="square" lIns="0" tIns="0" rIns="0" bIns="0" rtlCol="0"/>
          <a:lstStyle/>
          <a:p>
            <a:endParaRPr/>
          </a:p>
        </p:txBody>
      </p:sp>
      <p:sp>
        <p:nvSpPr>
          <p:cNvPr id="8" name="object 8"/>
          <p:cNvSpPr/>
          <p:nvPr/>
        </p:nvSpPr>
        <p:spPr>
          <a:xfrm>
            <a:off x="5347543" y="952716"/>
            <a:ext cx="276860" cy="276860"/>
          </a:xfrm>
          <a:custGeom>
            <a:avLst/>
            <a:gdLst/>
            <a:ahLst/>
            <a:cxnLst/>
            <a:rect l="l" t="t" r="r" b="b"/>
            <a:pathLst>
              <a:path w="276860" h="276859">
                <a:moveTo>
                  <a:pt x="0" y="138119"/>
                </a:moveTo>
                <a:lnTo>
                  <a:pt x="7043" y="181776"/>
                </a:lnTo>
                <a:lnTo>
                  <a:pt x="26658" y="219691"/>
                </a:lnTo>
                <a:lnTo>
                  <a:pt x="56568" y="249590"/>
                </a:lnTo>
                <a:lnTo>
                  <a:pt x="94498" y="269197"/>
                </a:lnTo>
                <a:lnTo>
                  <a:pt x="138173" y="276238"/>
                </a:lnTo>
                <a:lnTo>
                  <a:pt x="181848" y="269197"/>
                </a:lnTo>
                <a:lnTo>
                  <a:pt x="219778" y="249590"/>
                </a:lnTo>
                <a:lnTo>
                  <a:pt x="249688" y="219691"/>
                </a:lnTo>
                <a:lnTo>
                  <a:pt x="269302" y="181776"/>
                </a:lnTo>
                <a:lnTo>
                  <a:pt x="276346" y="138119"/>
                </a:lnTo>
                <a:lnTo>
                  <a:pt x="269302" y="94461"/>
                </a:lnTo>
                <a:lnTo>
                  <a:pt x="249688" y="56546"/>
                </a:lnTo>
                <a:lnTo>
                  <a:pt x="219778" y="26648"/>
                </a:lnTo>
                <a:lnTo>
                  <a:pt x="181848" y="7041"/>
                </a:lnTo>
                <a:lnTo>
                  <a:pt x="138173" y="0"/>
                </a:lnTo>
                <a:lnTo>
                  <a:pt x="94498" y="7041"/>
                </a:lnTo>
                <a:lnTo>
                  <a:pt x="56568" y="26648"/>
                </a:lnTo>
                <a:lnTo>
                  <a:pt x="26658" y="56546"/>
                </a:lnTo>
                <a:lnTo>
                  <a:pt x="7043" y="94461"/>
                </a:lnTo>
                <a:lnTo>
                  <a:pt x="0" y="138119"/>
                </a:lnTo>
                <a:close/>
              </a:path>
            </a:pathLst>
          </a:custGeom>
          <a:ln w="18872">
            <a:solidFill>
              <a:srgbClr val="404A5A"/>
            </a:solidFill>
          </a:ln>
        </p:spPr>
        <p:txBody>
          <a:bodyPr wrap="square" lIns="0" tIns="0" rIns="0" bIns="0" rtlCol="0"/>
          <a:lstStyle/>
          <a:p>
            <a:endParaRPr/>
          </a:p>
        </p:txBody>
      </p:sp>
      <p:sp>
        <p:nvSpPr>
          <p:cNvPr id="9" name="object 9"/>
          <p:cNvSpPr/>
          <p:nvPr/>
        </p:nvSpPr>
        <p:spPr>
          <a:xfrm>
            <a:off x="5401880" y="1007027"/>
            <a:ext cx="167675" cy="167616"/>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5283772" y="1292701"/>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1" name="object 11"/>
          <p:cNvSpPr/>
          <p:nvPr/>
        </p:nvSpPr>
        <p:spPr>
          <a:xfrm>
            <a:off x="5283773" y="1335199"/>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2" name="object 12"/>
          <p:cNvSpPr/>
          <p:nvPr/>
        </p:nvSpPr>
        <p:spPr>
          <a:xfrm>
            <a:off x="5283774" y="1377698"/>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3" name="object 13"/>
          <p:cNvSpPr/>
          <p:nvPr/>
        </p:nvSpPr>
        <p:spPr>
          <a:xfrm>
            <a:off x="5645151" y="1292701"/>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4" name="object 14"/>
          <p:cNvSpPr/>
          <p:nvPr/>
        </p:nvSpPr>
        <p:spPr>
          <a:xfrm>
            <a:off x="5645152" y="1335199"/>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5" name="object 15"/>
          <p:cNvSpPr/>
          <p:nvPr/>
        </p:nvSpPr>
        <p:spPr>
          <a:xfrm>
            <a:off x="5645153" y="1377698"/>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6" name="object 16"/>
          <p:cNvSpPr/>
          <p:nvPr/>
        </p:nvSpPr>
        <p:spPr>
          <a:xfrm>
            <a:off x="5411322" y="1313950"/>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17" name="object 17"/>
          <p:cNvSpPr/>
          <p:nvPr/>
        </p:nvSpPr>
        <p:spPr>
          <a:xfrm>
            <a:off x="5411322" y="1356449"/>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18" name="object 18"/>
          <p:cNvSpPr/>
          <p:nvPr/>
        </p:nvSpPr>
        <p:spPr>
          <a:xfrm>
            <a:off x="5475096" y="1313950"/>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19" name="object 19"/>
          <p:cNvSpPr/>
          <p:nvPr/>
        </p:nvSpPr>
        <p:spPr>
          <a:xfrm>
            <a:off x="5475096" y="1356449"/>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20" name="object 20"/>
          <p:cNvSpPr/>
          <p:nvPr/>
        </p:nvSpPr>
        <p:spPr>
          <a:xfrm>
            <a:off x="5538870" y="1313950"/>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21" name="object 21"/>
          <p:cNvSpPr/>
          <p:nvPr/>
        </p:nvSpPr>
        <p:spPr>
          <a:xfrm>
            <a:off x="5538870" y="1356449"/>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22" name="object 22"/>
          <p:cNvSpPr/>
          <p:nvPr/>
        </p:nvSpPr>
        <p:spPr>
          <a:xfrm>
            <a:off x="5453841" y="1398947"/>
            <a:ext cx="64135" cy="42545"/>
          </a:xfrm>
          <a:custGeom>
            <a:avLst/>
            <a:gdLst/>
            <a:ahLst/>
            <a:cxnLst/>
            <a:rect l="l" t="t" r="r" b="b"/>
            <a:pathLst>
              <a:path w="64135" h="42544">
                <a:moveTo>
                  <a:pt x="63772" y="42498"/>
                </a:moveTo>
                <a:lnTo>
                  <a:pt x="0" y="42498"/>
                </a:lnTo>
                <a:lnTo>
                  <a:pt x="0" y="10624"/>
                </a:lnTo>
                <a:lnTo>
                  <a:pt x="0" y="4759"/>
                </a:lnTo>
                <a:lnTo>
                  <a:pt x="4761" y="0"/>
                </a:lnTo>
                <a:lnTo>
                  <a:pt x="10628" y="0"/>
                </a:lnTo>
                <a:lnTo>
                  <a:pt x="53143" y="0"/>
                </a:lnTo>
                <a:lnTo>
                  <a:pt x="59010" y="0"/>
                </a:lnTo>
                <a:lnTo>
                  <a:pt x="63772" y="4759"/>
                </a:lnTo>
                <a:lnTo>
                  <a:pt x="63772" y="10624"/>
                </a:lnTo>
                <a:lnTo>
                  <a:pt x="63772" y="42498"/>
                </a:lnTo>
                <a:close/>
              </a:path>
            </a:pathLst>
          </a:custGeom>
          <a:ln w="18871">
            <a:solidFill>
              <a:srgbClr val="404A5A"/>
            </a:solidFill>
          </a:ln>
        </p:spPr>
        <p:txBody>
          <a:bodyPr wrap="square" lIns="0" tIns="0" rIns="0" bIns="0" rtlCol="0"/>
          <a:lstStyle/>
          <a:p>
            <a:endParaRPr/>
          </a:p>
        </p:txBody>
      </p:sp>
      <p:sp>
        <p:nvSpPr>
          <p:cNvPr id="23" name="object 23"/>
          <p:cNvSpPr/>
          <p:nvPr/>
        </p:nvSpPr>
        <p:spPr>
          <a:xfrm>
            <a:off x="7600568" y="808101"/>
            <a:ext cx="778510" cy="778510"/>
          </a:xfrm>
          <a:custGeom>
            <a:avLst/>
            <a:gdLst/>
            <a:ahLst/>
            <a:cxnLst/>
            <a:rect l="l" t="t" r="r" b="b"/>
            <a:pathLst>
              <a:path w="778509"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7" y="3030"/>
                </a:lnTo>
                <a:lnTo>
                  <a:pt x="484785" y="11880"/>
                </a:lnTo>
                <a:lnTo>
                  <a:pt x="529599" y="26184"/>
                </a:lnTo>
                <a:lnTo>
                  <a:pt x="571875" y="45578"/>
                </a:lnTo>
                <a:lnTo>
                  <a:pt x="611248" y="69697"/>
                </a:lnTo>
                <a:lnTo>
                  <a:pt x="647354" y="98177"/>
                </a:lnTo>
                <a:lnTo>
                  <a:pt x="679829" y="130652"/>
                </a:lnTo>
                <a:lnTo>
                  <a:pt x="708307" y="166759"/>
                </a:lnTo>
                <a:lnTo>
                  <a:pt x="732425" y="206132"/>
                </a:lnTo>
                <a:lnTo>
                  <a:pt x="751818" y="248407"/>
                </a:lnTo>
                <a:lnTo>
                  <a:pt x="766121" y="293220"/>
                </a:lnTo>
                <a:lnTo>
                  <a:pt x="774971" y="340206"/>
                </a:lnTo>
                <a:lnTo>
                  <a:pt x="778002" y="389000"/>
                </a:lnTo>
                <a:lnTo>
                  <a:pt x="774971" y="437795"/>
                </a:lnTo>
                <a:lnTo>
                  <a:pt x="766121" y="484781"/>
                </a:lnTo>
                <a:lnTo>
                  <a:pt x="751818" y="529594"/>
                </a:lnTo>
                <a:lnTo>
                  <a:pt x="732425" y="571869"/>
                </a:lnTo>
                <a:lnTo>
                  <a:pt x="708307" y="611242"/>
                </a:lnTo>
                <a:lnTo>
                  <a:pt x="679829" y="647349"/>
                </a:lnTo>
                <a:lnTo>
                  <a:pt x="647354" y="679824"/>
                </a:lnTo>
                <a:lnTo>
                  <a:pt x="611248" y="708304"/>
                </a:lnTo>
                <a:lnTo>
                  <a:pt x="571875" y="732423"/>
                </a:lnTo>
                <a:lnTo>
                  <a:pt x="529599" y="751817"/>
                </a:lnTo>
                <a:lnTo>
                  <a:pt x="484785" y="766121"/>
                </a:lnTo>
                <a:lnTo>
                  <a:pt x="437797"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24" name="object 24"/>
          <p:cNvSpPr/>
          <p:nvPr/>
        </p:nvSpPr>
        <p:spPr>
          <a:xfrm>
            <a:off x="7735751" y="943280"/>
            <a:ext cx="257932" cy="401355"/>
          </a:xfrm>
          <a:prstGeom prst="rect">
            <a:avLst/>
          </a:prstGeom>
          <a:blipFill>
            <a:blip r:embed="rId4" cstate="print"/>
            <a:stretch>
              <a:fillRect/>
            </a:stretch>
          </a:blipFill>
        </p:spPr>
        <p:txBody>
          <a:bodyPr wrap="square" lIns="0" tIns="0" rIns="0" bIns="0" rtlCol="0"/>
          <a:lstStyle/>
          <a:p>
            <a:endParaRPr/>
          </a:p>
        </p:txBody>
      </p:sp>
      <p:sp>
        <p:nvSpPr>
          <p:cNvPr id="25" name="object 25"/>
          <p:cNvSpPr/>
          <p:nvPr/>
        </p:nvSpPr>
        <p:spPr>
          <a:xfrm>
            <a:off x="7978941" y="1250197"/>
            <a:ext cx="255270" cy="191770"/>
          </a:xfrm>
          <a:custGeom>
            <a:avLst/>
            <a:gdLst/>
            <a:ahLst/>
            <a:cxnLst/>
            <a:rect l="l" t="t" r="r" b="b"/>
            <a:pathLst>
              <a:path w="255270" h="191769">
                <a:moveTo>
                  <a:pt x="0" y="0"/>
                </a:moveTo>
                <a:lnTo>
                  <a:pt x="255089" y="0"/>
                </a:lnTo>
                <a:lnTo>
                  <a:pt x="255089" y="191241"/>
                </a:lnTo>
                <a:lnTo>
                  <a:pt x="0" y="191241"/>
                </a:lnTo>
                <a:lnTo>
                  <a:pt x="0" y="0"/>
                </a:lnTo>
                <a:close/>
              </a:path>
            </a:pathLst>
          </a:custGeom>
          <a:ln w="18871">
            <a:solidFill>
              <a:srgbClr val="404A5A"/>
            </a:solidFill>
          </a:ln>
        </p:spPr>
        <p:txBody>
          <a:bodyPr wrap="square" lIns="0" tIns="0" rIns="0" bIns="0" rtlCol="0"/>
          <a:lstStyle/>
          <a:p>
            <a:endParaRPr/>
          </a:p>
        </p:txBody>
      </p:sp>
      <p:sp>
        <p:nvSpPr>
          <p:cNvPr id="26" name="object 26"/>
          <p:cNvSpPr/>
          <p:nvPr/>
        </p:nvSpPr>
        <p:spPr>
          <a:xfrm>
            <a:off x="8043985" y="1283265"/>
            <a:ext cx="125160" cy="125118"/>
          </a:xfrm>
          <a:prstGeom prst="rect">
            <a:avLst/>
          </a:prstGeom>
          <a:blipFill>
            <a:blip r:embed="rId5" cstate="print"/>
            <a:stretch>
              <a:fillRect/>
            </a:stretch>
          </a:blipFill>
        </p:spPr>
        <p:txBody>
          <a:bodyPr wrap="square" lIns="0" tIns="0" rIns="0" bIns="0" rtlCol="0"/>
          <a:lstStyle/>
          <a:p>
            <a:endParaRPr/>
          </a:p>
        </p:txBody>
      </p:sp>
      <p:sp>
        <p:nvSpPr>
          <p:cNvPr id="27" name="object 27"/>
          <p:cNvSpPr/>
          <p:nvPr/>
        </p:nvSpPr>
        <p:spPr>
          <a:xfrm>
            <a:off x="8064051" y="1207705"/>
            <a:ext cx="85090" cy="42545"/>
          </a:xfrm>
          <a:custGeom>
            <a:avLst/>
            <a:gdLst/>
            <a:ahLst/>
            <a:cxnLst/>
            <a:rect l="l" t="t" r="r" b="b"/>
            <a:pathLst>
              <a:path w="85090" h="42544">
                <a:moveTo>
                  <a:pt x="0" y="42498"/>
                </a:moveTo>
                <a:lnTo>
                  <a:pt x="0" y="21249"/>
                </a:lnTo>
                <a:lnTo>
                  <a:pt x="1671" y="12980"/>
                </a:lnTo>
                <a:lnTo>
                  <a:pt x="6228" y="6225"/>
                </a:lnTo>
                <a:lnTo>
                  <a:pt x="12985" y="1670"/>
                </a:lnTo>
                <a:lnTo>
                  <a:pt x="21257" y="0"/>
                </a:lnTo>
                <a:lnTo>
                  <a:pt x="63772" y="0"/>
                </a:lnTo>
                <a:lnTo>
                  <a:pt x="72044" y="1670"/>
                </a:lnTo>
                <a:lnTo>
                  <a:pt x="78801" y="6225"/>
                </a:lnTo>
                <a:lnTo>
                  <a:pt x="83358" y="12980"/>
                </a:lnTo>
                <a:lnTo>
                  <a:pt x="85029" y="21249"/>
                </a:lnTo>
                <a:lnTo>
                  <a:pt x="85029" y="42498"/>
                </a:lnTo>
              </a:path>
            </a:pathLst>
          </a:custGeom>
          <a:ln w="18870">
            <a:solidFill>
              <a:srgbClr val="404A5A"/>
            </a:solidFill>
          </a:ln>
        </p:spPr>
        <p:txBody>
          <a:bodyPr wrap="square" lIns="0" tIns="0" rIns="0" bIns="0" rtlCol="0"/>
          <a:lstStyle/>
          <a:p>
            <a:endParaRPr/>
          </a:p>
        </p:txBody>
      </p:sp>
      <p:sp>
        <p:nvSpPr>
          <p:cNvPr id="28" name="object 28"/>
          <p:cNvSpPr/>
          <p:nvPr/>
        </p:nvSpPr>
        <p:spPr>
          <a:xfrm>
            <a:off x="7830135" y="1179529"/>
            <a:ext cx="0" cy="71120"/>
          </a:xfrm>
          <a:custGeom>
            <a:avLst/>
            <a:gdLst/>
            <a:ahLst/>
            <a:cxnLst/>
            <a:rect l="l" t="t" r="r" b="b"/>
            <a:pathLst>
              <a:path h="71119">
                <a:moveTo>
                  <a:pt x="0" y="0"/>
                </a:moveTo>
                <a:lnTo>
                  <a:pt x="0" y="70674"/>
                </a:lnTo>
              </a:path>
            </a:pathLst>
          </a:custGeom>
          <a:ln w="18876">
            <a:solidFill>
              <a:srgbClr val="404A5A"/>
            </a:solidFill>
          </a:ln>
        </p:spPr>
        <p:txBody>
          <a:bodyPr wrap="square" lIns="0" tIns="0" rIns="0" bIns="0" rtlCol="0"/>
          <a:lstStyle/>
          <a:p>
            <a:endParaRPr/>
          </a:p>
        </p:txBody>
      </p:sp>
      <p:sp>
        <p:nvSpPr>
          <p:cNvPr id="29" name="object 29"/>
          <p:cNvSpPr/>
          <p:nvPr/>
        </p:nvSpPr>
        <p:spPr>
          <a:xfrm>
            <a:off x="7808879" y="1250203"/>
            <a:ext cx="42545" cy="42545"/>
          </a:xfrm>
          <a:custGeom>
            <a:avLst/>
            <a:gdLst/>
            <a:ahLst/>
            <a:cxnLst/>
            <a:rect l="l" t="t" r="r" b="b"/>
            <a:pathLst>
              <a:path w="42545" h="42544">
                <a:moveTo>
                  <a:pt x="0" y="21249"/>
                </a:moveTo>
                <a:lnTo>
                  <a:pt x="1671" y="29517"/>
                </a:lnTo>
                <a:lnTo>
                  <a:pt x="6228" y="36272"/>
                </a:lnTo>
                <a:lnTo>
                  <a:pt x="12985" y="40827"/>
                </a:lnTo>
                <a:lnTo>
                  <a:pt x="21257" y="42498"/>
                </a:lnTo>
                <a:lnTo>
                  <a:pt x="29529" y="40827"/>
                </a:lnTo>
                <a:lnTo>
                  <a:pt x="36286" y="36272"/>
                </a:lnTo>
                <a:lnTo>
                  <a:pt x="40843" y="29517"/>
                </a:lnTo>
                <a:lnTo>
                  <a:pt x="42514" y="21249"/>
                </a:lnTo>
                <a:lnTo>
                  <a:pt x="40843" y="12980"/>
                </a:lnTo>
                <a:lnTo>
                  <a:pt x="36286" y="6225"/>
                </a:lnTo>
                <a:lnTo>
                  <a:pt x="29529" y="1670"/>
                </a:lnTo>
                <a:lnTo>
                  <a:pt x="21257" y="0"/>
                </a:lnTo>
                <a:lnTo>
                  <a:pt x="12985" y="1670"/>
                </a:lnTo>
                <a:lnTo>
                  <a:pt x="6228" y="6225"/>
                </a:lnTo>
                <a:lnTo>
                  <a:pt x="1671" y="12980"/>
                </a:lnTo>
                <a:lnTo>
                  <a:pt x="0" y="21249"/>
                </a:lnTo>
                <a:close/>
              </a:path>
            </a:pathLst>
          </a:custGeom>
          <a:ln w="18872">
            <a:solidFill>
              <a:srgbClr val="404A5A"/>
            </a:solidFill>
          </a:ln>
        </p:spPr>
        <p:txBody>
          <a:bodyPr wrap="square" lIns="0" tIns="0" rIns="0" bIns="0" rtlCol="0"/>
          <a:lstStyle/>
          <a:p>
            <a:endParaRPr/>
          </a:p>
        </p:txBody>
      </p:sp>
      <p:sp>
        <p:nvSpPr>
          <p:cNvPr id="30" name="object 30"/>
          <p:cNvSpPr/>
          <p:nvPr/>
        </p:nvSpPr>
        <p:spPr>
          <a:xfrm>
            <a:off x="7893909" y="1165207"/>
            <a:ext cx="0" cy="170180"/>
          </a:xfrm>
          <a:custGeom>
            <a:avLst/>
            <a:gdLst/>
            <a:ahLst/>
            <a:cxnLst/>
            <a:rect l="l" t="t" r="r" b="b"/>
            <a:pathLst>
              <a:path h="170180">
                <a:moveTo>
                  <a:pt x="0" y="0"/>
                </a:moveTo>
                <a:lnTo>
                  <a:pt x="0" y="169992"/>
                </a:lnTo>
              </a:path>
            </a:pathLst>
          </a:custGeom>
          <a:ln w="18876">
            <a:solidFill>
              <a:srgbClr val="404A5A"/>
            </a:solidFill>
          </a:ln>
        </p:spPr>
        <p:txBody>
          <a:bodyPr wrap="square" lIns="0" tIns="0" rIns="0" bIns="0" rtlCol="0"/>
          <a:lstStyle/>
          <a:p>
            <a:endParaRPr/>
          </a:p>
        </p:txBody>
      </p:sp>
      <p:sp>
        <p:nvSpPr>
          <p:cNvPr id="31" name="object 31"/>
          <p:cNvSpPr/>
          <p:nvPr/>
        </p:nvSpPr>
        <p:spPr>
          <a:xfrm>
            <a:off x="7968311" y="1185096"/>
            <a:ext cx="0" cy="33655"/>
          </a:xfrm>
          <a:custGeom>
            <a:avLst/>
            <a:gdLst/>
            <a:ahLst/>
            <a:cxnLst/>
            <a:rect l="l" t="t" r="r" b="b"/>
            <a:pathLst>
              <a:path h="33655">
                <a:moveTo>
                  <a:pt x="-9438" y="16616"/>
                </a:moveTo>
                <a:lnTo>
                  <a:pt x="9438" y="16616"/>
                </a:lnTo>
              </a:path>
            </a:pathLst>
          </a:custGeom>
          <a:ln w="33233">
            <a:solidFill>
              <a:srgbClr val="404A5A"/>
            </a:solidFill>
          </a:ln>
        </p:spPr>
        <p:txBody>
          <a:bodyPr wrap="square" lIns="0" tIns="0" rIns="0" bIns="0" rtlCol="0"/>
          <a:lstStyle/>
          <a:p>
            <a:endParaRPr/>
          </a:p>
        </p:txBody>
      </p:sp>
      <p:sp>
        <p:nvSpPr>
          <p:cNvPr id="32" name="object 32"/>
          <p:cNvSpPr/>
          <p:nvPr/>
        </p:nvSpPr>
        <p:spPr>
          <a:xfrm>
            <a:off x="7936510" y="1218330"/>
            <a:ext cx="42545" cy="74930"/>
          </a:xfrm>
          <a:custGeom>
            <a:avLst/>
            <a:gdLst/>
            <a:ahLst/>
            <a:cxnLst/>
            <a:rect l="l" t="t" r="r" b="b"/>
            <a:pathLst>
              <a:path w="42545" h="74930">
                <a:moveTo>
                  <a:pt x="42514" y="1848"/>
                </a:moveTo>
                <a:lnTo>
                  <a:pt x="39113" y="637"/>
                </a:lnTo>
                <a:lnTo>
                  <a:pt x="35499" y="0"/>
                </a:lnTo>
                <a:lnTo>
                  <a:pt x="31886" y="0"/>
                </a:lnTo>
                <a:lnTo>
                  <a:pt x="19478" y="2506"/>
                </a:lnTo>
                <a:lnTo>
                  <a:pt x="9342" y="9338"/>
                </a:lnTo>
                <a:lnTo>
                  <a:pt x="2507" y="19470"/>
                </a:lnTo>
                <a:lnTo>
                  <a:pt x="0" y="31873"/>
                </a:lnTo>
                <a:lnTo>
                  <a:pt x="0" y="74371"/>
                </a:lnTo>
              </a:path>
            </a:pathLst>
          </a:custGeom>
          <a:ln w="18874">
            <a:solidFill>
              <a:srgbClr val="404A5A"/>
            </a:solidFill>
          </a:ln>
        </p:spPr>
        <p:txBody>
          <a:bodyPr wrap="square" lIns="0" tIns="0" rIns="0" bIns="0" rtlCol="0"/>
          <a:lstStyle/>
          <a:p>
            <a:endParaRPr/>
          </a:p>
        </p:txBody>
      </p:sp>
      <p:sp>
        <p:nvSpPr>
          <p:cNvPr id="33" name="object 33"/>
          <p:cNvSpPr/>
          <p:nvPr/>
        </p:nvSpPr>
        <p:spPr>
          <a:xfrm>
            <a:off x="10104501" y="808101"/>
            <a:ext cx="778510" cy="778510"/>
          </a:xfrm>
          <a:custGeom>
            <a:avLst/>
            <a:gdLst/>
            <a:ahLst/>
            <a:cxnLst/>
            <a:rect l="l" t="t" r="r" b="b"/>
            <a:pathLst>
              <a:path w="778509"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7" y="3030"/>
                </a:lnTo>
                <a:lnTo>
                  <a:pt x="484785" y="11880"/>
                </a:lnTo>
                <a:lnTo>
                  <a:pt x="529599" y="26184"/>
                </a:lnTo>
                <a:lnTo>
                  <a:pt x="571875" y="45578"/>
                </a:lnTo>
                <a:lnTo>
                  <a:pt x="611248" y="69697"/>
                </a:lnTo>
                <a:lnTo>
                  <a:pt x="647354" y="98177"/>
                </a:lnTo>
                <a:lnTo>
                  <a:pt x="679829" y="130652"/>
                </a:lnTo>
                <a:lnTo>
                  <a:pt x="708307" y="166759"/>
                </a:lnTo>
                <a:lnTo>
                  <a:pt x="732425" y="206132"/>
                </a:lnTo>
                <a:lnTo>
                  <a:pt x="751818" y="248407"/>
                </a:lnTo>
                <a:lnTo>
                  <a:pt x="766121" y="293220"/>
                </a:lnTo>
                <a:lnTo>
                  <a:pt x="774971" y="340206"/>
                </a:lnTo>
                <a:lnTo>
                  <a:pt x="778002" y="389000"/>
                </a:lnTo>
                <a:lnTo>
                  <a:pt x="774971" y="437795"/>
                </a:lnTo>
                <a:lnTo>
                  <a:pt x="766121" y="484781"/>
                </a:lnTo>
                <a:lnTo>
                  <a:pt x="751818" y="529594"/>
                </a:lnTo>
                <a:lnTo>
                  <a:pt x="732425" y="571869"/>
                </a:lnTo>
                <a:lnTo>
                  <a:pt x="708307" y="611242"/>
                </a:lnTo>
                <a:lnTo>
                  <a:pt x="679829" y="647349"/>
                </a:lnTo>
                <a:lnTo>
                  <a:pt x="647354" y="679824"/>
                </a:lnTo>
                <a:lnTo>
                  <a:pt x="611248" y="708304"/>
                </a:lnTo>
                <a:lnTo>
                  <a:pt x="571875" y="732423"/>
                </a:lnTo>
                <a:lnTo>
                  <a:pt x="529599" y="751817"/>
                </a:lnTo>
                <a:lnTo>
                  <a:pt x="484785" y="766121"/>
                </a:lnTo>
                <a:lnTo>
                  <a:pt x="437797"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34" name="object 34"/>
          <p:cNvSpPr/>
          <p:nvPr/>
        </p:nvSpPr>
        <p:spPr>
          <a:xfrm>
            <a:off x="10287510" y="1049525"/>
            <a:ext cx="135788" cy="135742"/>
          </a:xfrm>
          <a:prstGeom prst="rect">
            <a:avLst/>
          </a:prstGeom>
          <a:blipFill>
            <a:blip r:embed="rId6" cstate="print"/>
            <a:stretch>
              <a:fillRect/>
            </a:stretch>
          </a:blipFill>
        </p:spPr>
        <p:txBody>
          <a:bodyPr wrap="square" lIns="0" tIns="0" rIns="0" bIns="0" rtlCol="0"/>
          <a:lstStyle/>
          <a:p>
            <a:endParaRPr/>
          </a:p>
        </p:txBody>
      </p:sp>
      <p:sp>
        <p:nvSpPr>
          <p:cNvPr id="35" name="object 35"/>
          <p:cNvSpPr/>
          <p:nvPr/>
        </p:nvSpPr>
        <p:spPr>
          <a:xfrm>
            <a:off x="10281005" y="1197081"/>
            <a:ext cx="149225" cy="244475"/>
          </a:xfrm>
          <a:custGeom>
            <a:avLst/>
            <a:gdLst/>
            <a:ahLst/>
            <a:cxnLst/>
            <a:rect l="l" t="t" r="r" b="b"/>
            <a:pathLst>
              <a:path w="149225" h="244475">
                <a:moveTo>
                  <a:pt x="148802" y="74371"/>
                </a:moveTo>
                <a:lnTo>
                  <a:pt x="142955" y="45422"/>
                </a:lnTo>
                <a:lnTo>
                  <a:pt x="127010" y="21782"/>
                </a:lnTo>
                <a:lnTo>
                  <a:pt x="103361" y="5844"/>
                </a:lnTo>
                <a:lnTo>
                  <a:pt x="74401" y="0"/>
                </a:lnTo>
                <a:lnTo>
                  <a:pt x="45440" y="5844"/>
                </a:lnTo>
                <a:lnTo>
                  <a:pt x="21791" y="21782"/>
                </a:lnTo>
                <a:lnTo>
                  <a:pt x="5846" y="45422"/>
                </a:lnTo>
                <a:lnTo>
                  <a:pt x="0" y="74371"/>
                </a:lnTo>
                <a:lnTo>
                  <a:pt x="0" y="138119"/>
                </a:lnTo>
                <a:lnTo>
                  <a:pt x="33650" y="138119"/>
                </a:lnTo>
                <a:lnTo>
                  <a:pt x="42514" y="244364"/>
                </a:lnTo>
                <a:lnTo>
                  <a:pt x="106287" y="244364"/>
                </a:lnTo>
                <a:lnTo>
                  <a:pt x="115151" y="138119"/>
                </a:lnTo>
                <a:lnTo>
                  <a:pt x="148802" y="138119"/>
                </a:lnTo>
                <a:lnTo>
                  <a:pt x="148802" y="74371"/>
                </a:lnTo>
                <a:close/>
              </a:path>
            </a:pathLst>
          </a:custGeom>
          <a:ln w="18874">
            <a:solidFill>
              <a:srgbClr val="404A5A"/>
            </a:solidFill>
          </a:ln>
        </p:spPr>
        <p:txBody>
          <a:bodyPr wrap="square" lIns="0" tIns="0" rIns="0" bIns="0" rtlCol="0"/>
          <a:lstStyle/>
          <a:p>
            <a:endParaRPr/>
          </a:p>
        </p:txBody>
      </p:sp>
      <p:sp>
        <p:nvSpPr>
          <p:cNvPr id="36" name="object 36"/>
          <p:cNvSpPr/>
          <p:nvPr/>
        </p:nvSpPr>
        <p:spPr>
          <a:xfrm>
            <a:off x="10514838" y="952716"/>
            <a:ext cx="127635" cy="488950"/>
          </a:xfrm>
          <a:custGeom>
            <a:avLst/>
            <a:gdLst/>
            <a:ahLst/>
            <a:cxnLst/>
            <a:rect l="l" t="t" r="r" b="b"/>
            <a:pathLst>
              <a:path w="127634" h="488950">
                <a:moveTo>
                  <a:pt x="0" y="21249"/>
                </a:moveTo>
                <a:lnTo>
                  <a:pt x="1671" y="29517"/>
                </a:lnTo>
                <a:lnTo>
                  <a:pt x="6228" y="36272"/>
                </a:lnTo>
                <a:lnTo>
                  <a:pt x="12985" y="40827"/>
                </a:lnTo>
                <a:lnTo>
                  <a:pt x="21257" y="42498"/>
                </a:lnTo>
                <a:lnTo>
                  <a:pt x="29529" y="40827"/>
                </a:lnTo>
                <a:lnTo>
                  <a:pt x="36286" y="36272"/>
                </a:lnTo>
                <a:lnTo>
                  <a:pt x="40843" y="29517"/>
                </a:lnTo>
                <a:lnTo>
                  <a:pt x="42514" y="21249"/>
                </a:lnTo>
                <a:lnTo>
                  <a:pt x="42514" y="0"/>
                </a:lnTo>
                <a:lnTo>
                  <a:pt x="85029" y="0"/>
                </a:lnTo>
                <a:lnTo>
                  <a:pt x="101582" y="3338"/>
                </a:lnTo>
                <a:lnTo>
                  <a:pt x="115095" y="12443"/>
                </a:lnTo>
                <a:lnTo>
                  <a:pt x="124204" y="25952"/>
                </a:lnTo>
                <a:lnTo>
                  <a:pt x="127544" y="42498"/>
                </a:lnTo>
                <a:lnTo>
                  <a:pt x="127544" y="488728"/>
                </a:lnTo>
              </a:path>
            </a:pathLst>
          </a:custGeom>
          <a:ln w="18876">
            <a:solidFill>
              <a:srgbClr val="404A5A"/>
            </a:solidFill>
          </a:ln>
        </p:spPr>
        <p:txBody>
          <a:bodyPr wrap="square" lIns="0" tIns="0" rIns="0" bIns="0" rtlCol="0"/>
          <a:lstStyle/>
          <a:p>
            <a:endParaRPr/>
          </a:p>
        </p:txBody>
      </p:sp>
      <p:sp>
        <p:nvSpPr>
          <p:cNvPr id="37" name="object 37"/>
          <p:cNvSpPr/>
          <p:nvPr/>
        </p:nvSpPr>
        <p:spPr>
          <a:xfrm>
            <a:off x="10420375" y="995214"/>
            <a:ext cx="167684" cy="328173"/>
          </a:xfrm>
          <a:prstGeom prst="rect">
            <a:avLst/>
          </a:prstGeom>
          <a:blipFill>
            <a:blip r:embed="rId7" cstate="print"/>
            <a:stretch>
              <a:fillRect/>
            </a:stretch>
          </a:blipFill>
        </p:spPr>
        <p:txBody>
          <a:bodyPr wrap="square" lIns="0" tIns="0" rIns="0" bIns="0" rtlCol="0"/>
          <a:lstStyle/>
          <a:p>
            <a:endParaRPr/>
          </a:p>
        </p:txBody>
      </p:sp>
      <p:sp>
        <p:nvSpPr>
          <p:cNvPr id="38" name="object 38"/>
          <p:cNvSpPr/>
          <p:nvPr/>
        </p:nvSpPr>
        <p:spPr>
          <a:xfrm>
            <a:off x="10578617" y="1441445"/>
            <a:ext cx="127635" cy="0"/>
          </a:xfrm>
          <a:custGeom>
            <a:avLst/>
            <a:gdLst/>
            <a:ahLst/>
            <a:cxnLst/>
            <a:rect l="l" t="t" r="r" b="b"/>
            <a:pathLst>
              <a:path w="127634">
                <a:moveTo>
                  <a:pt x="0" y="0"/>
                </a:moveTo>
                <a:lnTo>
                  <a:pt x="127544" y="0"/>
                </a:lnTo>
              </a:path>
            </a:pathLst>
          </a:custGeom>
          <a:ln w="18869">
            <a:solidFill>
              <a:srgbClr val="404A5A"/>
            </a:solidFill>
          </a:ln>
        </p:spPr>
        <p:txBody>
          <a:bodyPr wrap="square" lIns="0" tIns="0" rIns="0" bIns="0" rtlCol="0"/>
          <a:lstStyle/>
          <a:p>
            <a:endParaRPr/>
          </a:p>
        </p:txBody>
      </p:sp>
      <p:sp>
        <p:nvSpPr>
          <p:cNvPr id="39" name="object 39"/>
          <p:cNvSpPr txBox="1"/>
          <p:nvPr/>
        </p:nvSpPr>
        <p:spPr>
          <a:xfrm>
            <a:off x="353261" y="205771"/>
            <a:ext cx="3328035" cy="177800"/>
          </a:xfrm>
          <a:prstGeom prst="rect">
            <a:avLst/>
          </a:prstGeom>
        </p:spPr>
        <p:txBody>
          <a:bodyPr vert="horz" wrap="square" lIns="0" tIns="12700" rIns="0" bIns="0" rtlCol="0">
            <a:spAutoFit/>
          </a:bodyPr>
          <a:lstStyle/>
          <a:p>
            <a:pPr marL="12700">
              <a:lnSpc>
                <a:spcPct val="100000"/>
              </a:lnSpc>
              <a:spcBef>
                <a:spcPts val="100"/>
              </a:spcBef>
            </a:pPr>
            <a:r>
              <a:rPr sz="1000" spc="-95" dirty="0">
                <a:solidFill>
                  <a:srgbClr val="7F7F7F"/>
                </a:solidFill>
                <a:latin typeface="Arial Black"/>
                <a:cs typeface="Arial Black"/>
              </a:rPr>
              <a:t>3.</a:t>
            </a:r>
            <a:r>
              <a:rPr sz="1000" spc="-95" dirty="0">
                <a:solidFill>
                  <a:srgbClr val="3F4B59"/>
                </a:solidFill>
                <a:latin typeface="Arial Black"/>
                <a:cs typeface="Arial Black"/>
              </a:rPr>
              <a:t>Resultados: mudanças </a:t>
            </a:r>
            <a:r>
              <a:rPr sz="1000" spc="-60" dirty="0">
                <a:solidFill>
                  <a:srgbClr val="3F4B59"/>
                </a:solidFill>
                <a:latin typeface="Arial Black"/>
                <a:cs typeface="Arial Black"/>
              </a:rPr>
              <a:t>no </a:t>
            </a:r>
            <a:r>
              <a:rPr sz="1000" spc="-85" dirty="0">
                <a:solidFill>
                  <a:srgbClr val="3F4B59"/>
                </a:solidFill>
                <a:latin typeface="Arial Black"/>
                <a:cs typeface="Arial Black"/>
              </a:rPr>
              <a:t>conteúdo </a:t>
            </a:r>
            <a:r>
              <a:rPr sz="1000" spc="-105" dirty="0">
                <a:solidFill>
                  <a:srgbClr val="3F4B59"/>
                </a:solidFill>
                <a:latin typeface="Arial Black"/>
                <a:cs typeface="Arial Black"/>
              </a:rPr>
              <a:t>e</a:t>
            </a:r>
            <a:r>
              <a:rPr sz="1000" spc="10" dirty="0">
                <a:solidFill>
                  <a:srgbClr val="3F4B59"/>
                </a:solidFill>
                <a:latin typeface="Arial Black"/>
                <a:cs typeface="Arial Black"/>
              </a:rPr>
              <a:t> </a:t>
            </a:r>
            <a:r>
              <a:rPr sz="1000" spc="-90" dirty="0">
                <a:solidFill>
                  <a:srgbClr val="3F4B59"/>
                </a:solidFill>
                <a:latin typeface="Arial Black"/>
                <a:cs typeface="Arial Black"/>
              </a:rPr>
              <a:t>implementação</a:t>
            </a:r>
            <a:endParaRPr sz="1000">
              <a:latin typeface="Arial Black"/>
              <a:cs typeface="Arial Black"/>
            </a:endParaRPr>
          </a:p>
        </p:txBody>
      </p:sp>
      <p:sp>
        <p:nvSpPr>
          <p:cNvPr id="40" name="object 40"/>
          <p:cNvSpPr txBox="1">
            <a:spLocks noGrp="1"/>
          </p:cNvSpPr>
          <p:nvPr>
            <p:ph type="title"/>
          </p:nvPr>
        </p:nvSpPr>
        <p:spPr>
          <a:xfrm>
            <a:off x="507572" y="842340"/>
            <a:ext cx="3242101" cy="1472583"/>
          </a:xfrm>
          <a:prstGeom prst="rect">
            <a:avLst/>
          </a:prstGeom>
        </p:spPr>
        <p:txBody>
          <a:bodyPr vert="horz" wrap="square" lIns="0" tIns="12700" rIns="0" bIns="0" rtlCol="0">
            <a:spAutoFit/>
          </a:bodyPr>
          <a:lstStyle/>
          <a:p>
            <a:pPr marL="12700" marR="5080">
              <a:lnSpc>
                <a:spcPct val="106700"/>
              </a:lnSpc>
              <a:spcBef>
                <a:spcPts val="100"/>
              </a:spcBef>
            </a:pPr>
            <a:r>
              <a:rPr lang="pt-BR" sz="3000" spc="-160" dirty="0"/>
              <a:t>O que as pesquisas IPS medem?</a:t>
            </a:r>
            <a:endParaRPr sz="3000" dirty="0"/>
          </a:p>
        </p:txBody>
      </p:sp>
      <p:sp>
        <p:nvSpPr>
          <p:cNvPr id="41" name="object 41"/>
          <p:cNvSpPr txBox="1"/>
          <p:nvPr/>
        </p:nvSpPr>
        <p:spPr>
          <a:xfrm>
            <a:off x="6837806" y="1708785"/>
            <a:ext cx="2303145" cy="626110"/>
          </a:xfrm>
          <a:prstGeom prst="rect">
            <a:avLst/>
          </a:prstGeom>
          <a:solidFill>
            <a:srgbClr val="404A5A"/>
          </a:solidFill>
          <a:ln w="12700">
            <a:solidFill>
              <a:srgbClr val="2C3540"/>
            </a:solidFill>
          </a:ln>
        </p:spPr>
        <p:txBody>
          <a:bodyPr vert="horz" wrap="square" lIns="0" tIns="74930" rIns="0" bIns="0" rtlCol="0">
            <a:spAutoFit/>
          </a:bodyPr>
          <a:lstStyle/>
          <a:p>
            <a:pPr marL="434340">
              <a:lnSpc>
                <a:spcPct val="100000"/>
              </a:lnSpc>
              <a:spcBef>
                <a:spcPts val="590"/>
              </a:spcBef>
            </a:pPr>
            <a:r>
              <a:rPr sz="1500" spc="-120" dirty="0">
                <a:solidFill>
                  <a:srgbClr val="FFFFFF"/>
                </a:solidFill>
                <a:latin typeface="Arial Black"/>
                <a:cs typeface="Arial Black"/>
              </a:rPr>
              <a:t>Provedores</a:t>
            </a:r>
            <a:r>
              <a:rPr sz="1500" spc="-125" dirty="0">
                <a:solidFill>
                  <a:srgbClr val="FFFFFF"/>
                </a:solidFill>
                <a:latin typeface="Arial Black"/>
                <a:cs typeface="Arial Black"/>
              </a:rPr>
              <a:t> </a:t>
            </a:r>
            <a:r>
              <a:rPr sz="1500" spc="-120" dirty="0">
                <a:solidFill>
                  <a:srgbClr val="FFFFFF"/>
                </a:solidFill>
                <a:latin typeface="Arial Black"/>
                <a:cs typeface="Arial Black"/>
              </a:rPr>
              <a:t>de</a:t>
            </a:r>
            <a:endParaRPr sz="1500">
              <a:latin typeface="Arial Black"/>
              <a:cs typeface="Arial Black"/>
            </a:endParaRPr>
          </a:p>
          <a:p>
            <a:pPr marL="354965">
              <a:lnSpc>
                <a:spcPct val="100000"/>
              </a:lnSpc>
              <a:spcBef>
                <a:spcPts val="270"/>
              </a:spcBef>
            </a:pPr>
            <a:r>
              <a:rPr sz="1350" spc="-145" dirty="0">
                <a:solidFill>
                  <a:srgbClr val="FFFFFF"/>
                </a:solidFill>
                <a:latin typeface="Arial Black"/>
                <a:cs typeface="Arial Black"/>
              </a:rPr>
              <a:t>assistência</a:t>
            </a:r>
            <a:r>
              <a:rPr sz="1350" spc="-110" dirty="0">
                <a:solidFill>
                  <a:srgbClr val="FFFFFF"/>
                </a:solidFill>
                <a:latin typeface="Arial Black"/>
                <a:cs typeface="Arial Black"/>
              </a:rPr>
              <a:t> </a:t>
            </a:r>
            <a:r>
              <a:rPr sz="1350" spc="-135" dirty="0">
                <a:solidFill>
                  <a:srgbClr val="FFFFFF"/>
                </a:solidFill>
                <a:latin typeface="Arial Black"/>
                <a:cs typeface="Arial Black"/>
              </a:rPr>
              <a:t>médica</a:t>
            </a:r>
            <a:endParaRPr sz="1350">
              <a:latin typeface="Arial Black"/>
              <a:cs typeface="Arial Black"/>
            </a:endParaRPr>
          </a:p>
        </p:txBody>
      </p:sp>
      <p:sp>
        <p:nvSpPr>
          <p:cNvPr id="42" name="object 42"/>
          <p:cNvSpPr txBox="1"/>
          <p:nvPr/>
        </p:nvSpPr>
        <p:spPr>
          <a:xfrm>
            <a:off x="4334636" y="1708785"/>
            <a:ext cx="2302510" cy="429605"/>
          </a:xfrm>
          <a:prstGeom prst="rect">
            <a:avLst/>
          </a:prstGeom>
          <a:solidFill>
            <a:srgbClr val="404A5A"/>
          </a:solidFill>
          <a:ln w="12700">
            <a:solidFill>
              <a:srgbClr val="2C3540"/>
            </a:solidFill>
          </a:ln>
        </p:spPr>
        <p:txBody>
          <a:bodyPr vert="horz" wrap="square" lIns="0" tIns="196850" rIns="0" bIns="0" rtlCol="0">
            <a:spAutoFit/>
          </a:bodyPr>
          <a:lstStyle/>
          <a:p>
            <a:pPr marL="556895">
              <a:lnSpc>
                <a:spcPct val="100000"/>
              </a:lnSpc>
              <a:spcBef>
                <a:spcPts val="1310"/>
              </a:spcBef>
            </a:pPr>
            <a:r>
              <a:rPr lang="en-US" sz="1500" spc="-150" dirty="0" err="1">
                <a:solidFill>
                  <a:srgbClr val="FFFFFF"/>
                </a:solidFill>
                <a:latin typeface="Arial Black"/>
                <a:cs typeface="Arial Black"/>
              </a:rPr>
              <a:t>Unidades</a:t>
            </a:r>
            <a:r>
              <a:rPr lang="en-US" sz="1500" spc="-150" dirty="0">
                <a:solidFill>
                  <a:srgbClr val="FFFFFF"/>
                </a:solidFill>
                <a:latin typeface="Arial Black"/>
                <a:cs typeface="Arial Black"/>
              </a:rPr>
              <a:t> </a:t>
            </a:r>
            <a:r>
              <a:rPr lang="en-US" sz="1500" spc="-150" dirty="0" err="1">
                <a:solidFill>
                  <a:srgbClr val="FFFFFF"/>
                </a:solidFill>
                <a:latin typeface="Arial Black"/>
                <a:cs typeface="Arial Black"/>
              </a:rPr>
              <a:t>sanitarias</a:t>
            </a:r>
            <a:endParaRPr lang="en-US" sz="1500" dirty="0">
              <a:latin typeface="Arial Black"/>
              <a:cs typeface="Arial Black"/>
            </a:endParaRPr>
          </a:p>
        </p:txBody>
      </p:sp>
      <p:sp>
        <p:nvSpPr>
          <p:cNvPr id="43" name="object 43"/>
          <p:cNvSpPr txBox="1"/>
          <p:nvPr/>
        </p:nvSpPr>
        <p:spPr>
          <a:xfrm>
            <a:off x="9341739" y="1708785"/>
            <a:ext cx="2303145" cy="626110"/>
          </a:xfrm>
          <a:prstGeom prst="rect">
            <a:avLst/>
          </a:prstGeom>
          <a:solidFill>
            <a:srgbClr val="404A5A"/>
          </a:solidFill>
          <a:ln w="12700">
            <a:solidFill>
              <a:srgbClr val="2C3540"/>
            </a:solidFill>
          </a:ln>
        </p:spPr>
        <p:txBody>
          <a:bodyPr vert="horz" wrap="square" lIns="0" tIns="196850" rIns="0" bIns="0" rtlCol="0">
            <a:spAutoFit/>
          </a:bodyPr>
          <a:lstStyle/>
          <a:p>
            <a:pPr marL="704850">
              <a:lnSpc>
                <a:spcPct val="100000"/>
              </a:lnSpc>
              <a:spcBef>
                <a:spcPts val="1550"/>
              </a:spcBef>
            </a:pPr>
            <a:r>
              <a:rPr sz="1500" spc="-150" dirty="0">
                <a:solidFill>
                  <a:srgbClr val="FFFFFF"/>
                </a:solidFill>
                <a:latin typeface="Arial Black"/>
                <a:cs typeface="Arial Black"/>
              </a:rPr>
              <a:t>pacientes</a:t>
            </a:r>
            <a:endParaRPr sz="1500">
              <a:latin typeface="Arial Black"/>
              <a:cs typeface="Arial Black"/>
            </a:endParaRPr>
          </a:p>
        </p:txBody>
      </p:sp>
      <p:sp>
        <p:nvSpPr>
          <p:cNvPr id="44" name="object 44"/>
          <p:cNvSpPr txBox="1"/>
          <p:nvPr/>
        </p:nvSpPr>
        <p:spPr>
          <a:xfrm>
            <a:off x="537972" y="2845307"/>
            <a:ext cx="3162300" cy="626745"/>
          </a:xfrm>
          <a:prstGeom prst="rect">
            <a:avLst/>
          </a:prstGeom>
          <a:solidFill>
            <a:srgbClr val="B19FA3"/>
          </a:solidFill>
        </p:spPr>
        <p:txBody>
          <a:bodyPr vert="horz" wrap="square" lIns="0" tIns="182245" rIns="0" bIns="0" rtlCol="0">
            <a:spAutoFit/>
          </a:bodyPr>
          <a:lstStyle/>
          <a:p>
            <a:pPr marL="693420">
              <a:lnSpc>
                <a:spcPct val="100000"/>
              </a:lnSpc>
              <a:spcBef>
                <a:spcPts val="1435"/>
              </a:spcBef>
            </a:pPr>
            <a:r>
              <a:rPr sz="1700" b="1" dirty="0">
                <a:solidFill>
                  <a:srgbClr val="E7EAE5"/>
                </a:solidFill>
                <a:latin typeface="Arial"/>
                <a:cs typeface="Arial"/>
              </a:rPr>
              <a:t>FUNDAMENTOS</a:t>
            </a:r>
            <a:endParaRPr sz="1700">
              <a:latin typeface="Arial"/>
              <a:cs typeface="Arial"/>
            </a:endParaRPr>
          </a:p>
        </p:txBody>
      </p:sp>
      <p:sp>
        <p:nvSpPr>
          <p:cNvPr id="45" name="object 45"/>
          <p:cNvSpPr txBox="1"/>
          <p:nvPr/>
        </p:nvSpPr>
        <p:spPr>
          <a:xfrm>
            <a:off x="9341739" y="2467736"/>
            <a:ext cx="2303145" cy="4168140"/>
          </a:xfrm>
          <a:prstGeom prst="rect">
            <a:avLst/>
          </a:prstGeom>
          <a:solidFill>
            <a:srgbClr val="E8EAE4"/>
          </a:solidFill>
          <a:ln w="15875">
            <a:solidFill>
              <a:srgbClr val="404A5A"/>
            </a:solidFill>
          </a:ln>
        </p:spPr>
        <p:txBody>
          <a:bodyPr vert="horz" wrap="square" lIns="0" tIns="86360" rIns="0" bIns="0" rtlCol="0">
            <a:spAutoFit/>
          </a:bodyPr>
          <a:lstStyle/>
          <a:p>
            <a:pPr marL="226695" marR="533400" indent="-135890">
              <a:lnSpc>
                <a:spcPct val="114799"/>
              </a:lnSpc>
              <a:spcBef>
                <a:spcPts val="680"/>
              </a:spcBef>
            </a:pPr>
            <a:r>
              <a:rPr sz="850" dirty="0">
                <a:solidFill>
                  <a:srgbClr val="3F4B59"/>
                </a:solidFill>
                <a:latin typeface="Arial"/>
                <a:cs typeface="Arial"/>
              </a:rPr>
              <a:t>→ </a:t>
            </a:r>
            <a:r>
              <a:rPr sz="1150" spc="-75" dirty="0">
                <a:solidFill>
                  <a:srgbClr val="1F1F1F"/>
                </a:solidFill>
                <a:latin typeface="Arial Black"/>
                <a:cs typeface="Arial Black"/>
              </a:rPr>
              <a:t>Número </a:t>
            </a:r>
            <a:r>
              <a:rPr sz="1150" spc="-120" dirty="0">
                <a:solidFill>
                  <a:srgbClr val="1F1F1F"/>
                </a:solidFill>
                <a:latin typeface="Arial Black"/>
                <a:cs typeface="Arial Black"/>
              </a:rPr>
              <a:t>e </a:t>
            </a:r>
            <a:r>
              <a:rPr sz="1150" spc="-95" dirty="0">
                <a:solidFill>
                  <a:srgbClr val="1F1F1F"/>
                </a:solidFill>
                <a:latin typeface="Arial Black"/>
                <a:cs typeface="Arial Black"/>
              </a:rPr>
              <a:t>tipos </a:t>
            </a:r>
            <a:r>
              <a:rPr sz="1150" spc="-90" dirty="0">
                <a:solidFill>
                  <a:srgbClr val="1F1F1F"/>
                </a:solidFill>
                <a:latin typeface="Arial Black"/>
                <a:cs typeface="Arial Black"/>
              </a:rPr>
              <a:t>de  </a:t>
            </a:r>
            <a:r>
              <a:rPr sz="1150" spc="-95" dirty="0">
                <a:solidFill>
                  <a:srgbClr val="1F1F1F"/>
                </a:solidFill>
                <a:latin typeface="Arial Black"/>
                <a:cs typeface="Arial Black"/>
              </a:rPr>
              <a:t>profissionais </a:t>
            </a:r>
            <a:r>
              <a:rPr sz="1150" spc="-90" dirty="0">
                <a:solidFill>
                  <a:srgbClr val="1F1F1F"/>
                </a:solidFill>
                <a:latin typeface="Arial Black"/>
                <a:cs typeface="Arial Black"/>
              </a:rPr>
              <a:t>de</a:t>
            </a:r>
            <a:r>
              <a:rPr sz="1150" spc="-105" dirty="0">
                <a:solidFill>
                  <a:srgbClr val="1F1F1F"/>
                </a:solidFill>
                <a:latin typeface="Arial Black"/>
                <a:cs typeface="Arial Black"/>
              </a:rPr>
              <a:t> </a:t>
            </a:r>
            <a:r>
              <a:rPr sz="1150" spc="-105" dirty="0" err="1">
                <a:solidFill>
                  <a:srgbClr val="1F1F1F"/>
                </a:solidFill>
                <a:latin typeface="Arial Black"/>
                <a:cs typeface="Arial Black"/>
              </a:rPr>
              <a:t>saúde</a:t>
            </a:r>
            <a:r>
              <a:rPr sz="1150" spc="-105" dirty="0">
                <a:solidFill>
                  <a:srgbClr val="1F1F1F"/>
                </a:solidFill>
                <a:latin typeface="Arial Black"/>
                <a:cs typeface="Arial Black"/>
              </a:rPr>
              <a:t>  </a:t>
            </a:r>
            <a:r>
              <a:rPr sz="1150" spc="-95" dirty="0">
                <a:solidFill>
                  <a:srgbClr val="1F1F1F"/>
                </a:solidFill>
                <a:latin typeface="Arial Black"/>
                <a:cs typeface="Arial Black"/>
              </a:rPr>
              <a:t>atendidos</a:t>
            </a:r>
            <a:endParaRPr sz="1150" dirty="0">
              <a:latin typeface="Arial Black"/>
              <a:cs typeface="Arial Black"/>
            </a:endParaRPr>
          </a:p>
          <a:p>
            <a:pPr marL="226695" marR="328930" indent="-135890">
              <a:lnSpc>
                <a:spcPct val="125699"/>
              </a:lnSpc>
              <a:spcBef>
                <a:spcPts val="580"/>
              </a:spcBef>
            </a:pPr>
            <a:r>
              <a:rPr sz="850" dirty="0">
                <a:solidFill>
                  <a:srgbClr val="3F4B59"/>
                </a:solidFill>
                <a:latin typeface="Arial"/>
                <a:cs typeface="Arial"/>
              </a:rPr>
              <a:t>→ </a:t>
            </a:r>
            <a:r>
              <a:rPr sz="1050" spc="-80" dirty="0">
                <a:solidFill>
                  <a:srgbClr val="1F1F1F"/>
                </a:solidFill>
                <a:latin typeface="Arial Black"/>
                <a:cs typeface="Arial Black"/>
              </a:rPr>
              <a:t>Disponibilidade </a:t>
            </a:r>
            <a:r>
              <a:rPr sz="1050" spc="-85" dirty="0">
                <a:solidFill>
                  <a:srgbClr val="1F1F1F"/>
                </a:solidFill>
                <a:latin typeface="Arial Black"/>
                <a:cs typeface="Arial Black"/>
              </a:rPr>
              <a:t>de  prestadores de </a:t>
            </a:r>
            <a:r>
              <a:rPr sz="1050" spc="-95" dirty="0">
                <a:solidFill>
                  <a:srgbClr val="1F1F1F"/>
                </a:solidFill>
                <a:latin typeface="Arial Black"/>
                <a:cs typeface="Arial Black"/>
              </a:rPr>
              <a:t>cuidados</a:t>
            </a:r>
            <a:r>
              <a:rPr sz="1050" spc="-140" dirty="0">
                <a:solidFill>
                  <a:srgbClr val="1F1F1F"/>
                </a:solidFill>
                <a:latin typeface="Arial Black"/>
                <a:cs typeface="Arial Black"/>
              </a:rPr>
              <a:t> </a:t>
            </a:r>
            <a:r>
              <a:rPr sz="1050" spc="-85" dirty="0">
                <a:solidFill>
                  <a:srgbClr val="1F1F1F"/>
                </a:solidFill>
                <a:latin typeface="Arial Black"/>
                <a:cs typeface="Arial Black"/>
              </a:rPr>
              <a:t>de  </a:t>
            </a:r>
            <a:r>
              <a:rPr sz="1050" spc="-95" dirty="0" err="1">
                <a:solidFill>
                  <a:srgbClr val="1F1F1F"/>
                </a:solidFill>
                <a:latin typeface="Arial Black"/>
                <a:cs typeface="Arial Black"/>
              </a:rPr>
              <a:t>saúde</a:t>
            </a:r>
            <a:r>
              <a:rPr sz="1050" spc="-85" dirty="0">
                <a:solidFill>
                  <a:srgbClr val="1F1F1F"/>
                </a:solidFill>
                <a:latin typeface="Arial Black"/>
                <a:cs typeface="Arial Black"/>
              </a:rPr>
              <a:t> </a:t>
            </a:r>
            <a:r>
              <a:rPr sz="1050" spc="-110" dirty="0">
                <a:solidFill>
                  <a:srgbClr val="1F1F1F"/>
                </a:solidFill>
                <a:latin typeface="Arial Black"/>
                <a:cs typeface="Arial Black"/>
              </a:rPr>
              <a:t>necessários</a:t>
            </a:r>
            <a:endParaRPr sz="1050" dirty="0">
              <a:latin typeface="Arial Black"/>
              <a:cs typeface="Arial Black"/>
            </a:endParaRPr>
          </a:p>
        </p:txBody>
      </p:sp>
      <p:sp>
        <p:nvSpPr>
          <p:cNvPr id="46" name="object 46"/>
          <p:cNvSpPr txBox="1"/>
          <p:nvPr/>
        </p:nvSpPr>
        <p:spPr>
          <a:xfrm>
            <a:off x="610162" y="3730503"/>
            <a:ext cx="2304415" cy="975360"/>
          </a:xfrm>
          <a:prstGeom prst="rect">
            <a:avLst/>
          </a:prstGeom>
        </p:spPr>
        <p:txBody>
          <a:bodyPr vert="horz" wrap="square" lIns="0" tIns="12700" rIns="0" bIns="0" rtlCol="0">
            <a:spAutoFit/>
          </a:bodyPr>
          <a:lstStyle/>
          <a:p>
            <a:pPr>
              <a:lnSpc>
                <a:spcPct val="100000"/>
              </a:lnSpc>
              <a:spcBef>
                <a:spcPts val="100"/>
              </a:spcBef>
            </a:pPr>
            <a:r>
              <a:rPr sz="1900" spc="-130" dirty="0">
                <a:solidFill>
                  <a:srgbClr val="1F1F1F"/>
                </a:solidFill>
                <a:latin typeface="Arial Black"/>
                <a:cs typeface="Arial Black"/>
              </a:rPr>
              <a:t>Mão </a:t>
            </a:r>
            <a:r>
              <a:rPr sz="1900" spc="-150" dirty="0">
                <a:solidFill>
                  <a:srgbClr val="1F1F1F"/>
                </a:solidFill>
                <a:latin typeface="Arial Black"/>
                <a:cs typeface="Arial Black"/>
              </a:rPr>
              <a:t>de</a:t>
            </a:r>
            <a:r>
              <a:rPr sz="1900" spc="-165" dirty="0">
                <a:solidFill>
                  <a:srgbClr val="1F1F1F"/>
                </a:solidFill>
                <a:latin typeface="Arial Black"/>
                <a:cs typeface="Arial Black"/>
              </a:rPr>
              <a:t> </a:t>
            </a:r>
            <a:r>
              <a:rPr sz="1900" spc="-120" dirty="0">
                <a:solidFill>
                  <a:srgbClr val="1F1F1F"/>
                </a:solidFill>
                <a:latin typeface="Arial Black"/>
                <a:cs typeface="Arial Black"/>
              </a:rPr>
              <a:t>obra</a:t>
            </a:r>
            <a:endParaRPr sz="1900">
              <a:latin typeface="Arial Black"/>
              <a:cs typeface="Arial Black"/>
            </a:endParaRPr>
          </a:p>
          <a:p>
            <a:pPr>
              <a:lnSpc>
                <a:spcPct val="100000"/>
              </a:lnSpc>
              <a:spcBef>
                <a:spcPts val="1235"/>
              </a:spcBef>
            </a:pPr>
            <a:r>
              <a:rPr sz="1400" spc="15" dirty="0">
                <a:solidFill>
                  <a:srgbClr val="5D4C50"/>
                </a:solidFill>
                <a:latin typeface="Arial"/>
                <a:cs typeface="Arial"/>
              </a:rPr>
              <a:t>→</a:t>
            </a:r>
            <a:r>
              <a:rPr sz="1250" i="1" spc="15" dirty="0">
                <a:solidFill>
                  <a:srgbClr val="353535"/>
                </a:solidFill>
                <a:latin typeface="Arial"/>
                <a:cs typeface="Arial"/>
              </a:rPr>
              <a:t>Disponibilidade </a:t>
            </a:r>
            <a:r>
              <a:rPr sz="1250" i="1" spc="-20" dirty="0">
                <a:solidFill>
                  <a:srgbClr val="353535"/>
                </a:solidFill>
                <a:latin typeface="Arial"/>
                <a:cs typeface="Arial"/>
              </a:rPr>
              <a:t>e</a:t>
            </a:r>
            <a:r>
              <a:rPr sz="1250" i="1" spc="-180" dirty="0">
                <a:solidFill>
                  <a:srgbClr val="353535"/>
                </a:solidFill>
                <a:latin typeface="Arial"/>
                <a:cs typeface="Arial"/>
              </a:rPr>
              <a:t> </a:t>
            </a:r>
            <a:r>
              <a:rPr sz="1250" i="1" spc="25" dirty="0">
                <a:solidFill>
                  <a:srgbClr val="353535"/>
                </a:solidFill>
                <a:latin typeface="Arial"/>
                <a:cs typeface="Arial"/>
              </a:rPr>
              <a:t>distribuição</a:t>
            </a:r>
            <a:endParaRPr sz="1250">
              <a:latin typeface="Arial"/>
              <a:cs typeface="Arial"/>
            </a:endParaRPr>
          </a:p>
          <a:p>
            <a:pPr>
              <a:lnSpc>
                <a:spcPct val="100000"/>
              </a:lnSpc>
              <a:spcBef>
                <a:spcPts val="600"/>
              </a:spcBef>
            </a:pPr>
            <a:r>
              <a:rPr sz="1400" spc="-30" dirty="0">
                <a:solidFill>
                  <a:srgbClr val="5D4C50"/>
                </a:solidFill>
                <a:latin typeface="Arial"/>
                <a:cs typeface="Arial"/>
              </a:rPr>
              <a:t>→</a:t>
            </a:r>
            <a:r>
              <a:rPr sz="1350" i="1" spc="-30" dirty="0">
                <a:solidFill>
                  <a:srgbClr val="353535"/>
                </a:solidFill>
                <a:latin typeface="Arial"/>
                <a:cs typeface="Arial"/>
              </a:rPr>
              <a:t>Educação </a:t>
            </a:r>
            <a:r>
              <a:rPr sz="1350" i="1" spc="-20" dirty="0">
                <a:solidFill>
                  <a:srgbClr val="353535"/>
                </a:solidFill>
                <a:latin typeface="Arial"/>
                <a:cs typeface="Arial"/>
              </a:rPr>
              <a:t>e</a:t>
            </a:r>
            <a:r>
              <a:rPr sz="1350" i="1" spc="-55" dirty="0">
                <a:solidFill>
                  <a:srgbClr val="353535"/>
                </a:solidFill>
                <a:latin typeface="Arial"/>
                <a:cs typeface="Arial"/>
              </a:rPr>
              <a:t> </a:t>
            </a:r>
            <a:r>
              <a:rPr sz="1350" i="1" spc="40" dirty="0">
                <a:solidFill>
                  <a:srgbClr val="353535"/>
                </a:solidFill>
                <a:latin typeface="Arial"/>
                <a:cs typeface="Arial"/>
              </a:rPr>
              <a:t>treinamento</a:t>
            </a:r>
            <a:endParaRPr sz="1350">
              <a:latin typeface="Arial"/>
              <a:cs typeface="Arial"/>
            </a:endParaRPr>
          </a:p>
        </p:txBody>
      </p:sp>
      <p:sp>
        <p:nvSpPr>
          <p:cNvPr id="47" name="object 47"/>
          <p:cNvSpPr txBox="1"/>
          <p:nvPr/>
        </p:nvSpPr>
        <p:spPr>
          <a:xfrm>
            <a:off x="4334636" y="2467736"/>
            <a:ext cx="2302510" cy="2213170"/>
          </a:xfrm>
          <a:prstGeom prst="rect">
            <a:avLst/>
          </a:prstGeom>
          <a:solidFill>
            <a:srgbClr val="E8EAE4"/>
          </a:solidFill>
          <a:ln w="15875">
            <a:solidFill>
              <a:srgbClr val="404A5A"/>
            </a:solidFill>
          </a:ln>
        </p:spPr>
        <p:txBody>
          <a:bodyPr vert="horz" wrap="square" lIns="0" tIns="81280" rIns="0" bIns="0" rtlCol="0">
            <a:spAutoFit/>
          </a:bodyPr>
          <a:lstStyle/>
          <a:p>
            <a:pPr marL="226060" marR="118745" indent="-135890">
              <a:lnSpc>
                <a:spcPct val="138900"/>
              </a:lnSpc>
              <a:spcBef>
                <a:spcPts val="640"/>
              </a:spcBef>
            </a:pPr>
            <a:r>
              <a:rPr sz="850" dirty="0">
                <a:solidFill>
                  <a:srgbClr val="3F4B59"/>
                </a:solidFill>
                <a:latin typeface="Arial"/>
                <a:cs typeface="Arial"/>
              </a:rPr>
              <a:t>→ </a:t>
            </a:r>
            <a:r>
              <a:rPr sz="950" spc="-65" dirty="0">
                <a:solidFill>
                  <a:srgbClr val="1F1F1F"/>
                </a:solidFill>
                <a:latin typeface="Arial Black"/>
                <a:cs typeface="Arial Black"/>
              </a:rPr>
              <a:t>Número </a:t>
            </a:r>
            <a:r>
              <a:rPr sz="950" spc="-75" dirty="0">
                <a:solidFill>
                  <a:srgbClr val="1F1F1F"/>
                </a:solidFill>
                <a:latin typeface="Arial Black"/>
                <a:cs typeface="Arial Black"/>
              </a:rPr>
              <a:t>de funcionários, </a:t>
            </a:r>
            <a:r>
              <a:rPr sz="950" spc="-70" dirty="0" err="1">
                <a:solidFill>
                  <a:srgbClr val="1F1F1F"/>
                </a:solidFill>
                <a:latin typeface="Arial Black"/>
                <a:cs typeface="Arial Black"/>
              </a:rPr>
              <a:t>quadros</a:t>
            </a:r>
            <a:r>
              <a:rPr lang="en-US" sz="950" spc="-70" dirty="0">
                <a:solidFill>
                  <a:srgbClr val="1F1F1F"/>
                </a:solidFill>
                <a:latin typeface="Arial Black"/>
                <a:cs typeface="Arial Black"/>
              </a:rPr>
              <a:t> </a:t>
            </a:r>
            <a:r>
              <a:rPr lang="en-US" sz="950" spc="-70" dirty="0" err="1">
                <a:solidFill>
                  <a:srgbClr val="1F1F1F"/>
                </a:solidFill>
                <a:latin typeface="Arial Black"/>
                <a:cs typeface="Arial Black"/>
              </a:rPr>
              <a:t>técnicos</a:t>
            </a:r>
            <a:r>
              <a:rPr sz="950" spc="-70" dirty="0">
                <a:solidFill>
                  <a:srgbClr val="1F1F1F"/>
                </a:solidFill>
                <a:latin typeface="Arial Black"/>
                <a:cs typeface="Arial Black"/>
              </a:rPr>
              <a:t>,  treinamento,</a:t>
            </a:r>
            <a:r>
              <a:rPr sz="950" spc="-75" dirty="0">
                <a:solidFill>
                  <a:srgbClr val="1F1F1F"/>
                </a:solidFill>
                <a:latin typeface="Arial Black"/>
                <a:cs typeface="Arial Black"/>
              </a:rPr>
              <a:t> </a:t>
            </a:r>
            <a:r>
              <a:rPr sz="950" spc="-100" dirty="0">
                <a:solidFill>
                  <a:srgbClr val="1F1F1F"/>
                </a:solidFill>
                <a:latin typeface="Arial Black"/>
                <a:cs typeface="Arial Black"/>
              </a:rPr>
              <a:t>ausências</a:t>
            </a:r>
            <a:endParaRPr sz="950" dirty="0">
              <a:latin typeface="Arial Black"/>
              <a:cs typeface="Arial Black"/>
            </a:endParaRPr>
          </a:p>
          <a:p>
            <a:pPr marL="226060" marR="308610" indent="-135890">
              <a:lnSpc>
                <a:spcPct val="120000"/>
              </a:lnSpc>
              <a:spcBef>
                <a:spcPts val="630"/>
              </a:spcBef>
            </a:pPr>
            <a:r>
              <a:rPr sz="850" dirty="0">
                <a:solidFill>
                  <a:srgbClr val="3F4B59"/>
                </a:solidFill>
                <a:latin typeface="Arial"/>
                <a:cs typeface="Arial"/>
              </a:rPr>
              <a:t>→ </a:t>
            </a:r>
            <a:r>
              <a:rPr sz="1100" spc="-80" dirty="0">
                <a:solidFill>
                  <a:srgbClr val="1F1F1F"/>
                </a:solidFill>
                <a:latin typeface="Arial Black"/>
                <a:cs typeface="Arial Black"/>
              </a:rPr>
              <a:t>Disponibilidade </a:t>
            </a:r>
            <a:r>
              <a:rPr sz="1100" spc="-90" dirty="0">
                <a:solidFill>
                  <a:srgbClr val="1F1F1F"/>
                </a:solidFill>
                <a:latin typeface="Arial Black"/>
                <a:cs typeface="Arial Black"/>
              </a:rPr>
              <a:t>de</a:t>
            </a:r>
            <a:r>
              <a:rPr sz="1100" spc="-180" dirty="0">
                <a:solidFill>
                  <a:srgbClr val="1F1F1F"/>
                </a:solidFill>
                <a:latin typeface="Arial Black"/>
                <a:cs typeface="Arial Black"/>
              </a:rPr>
              <a:t> </a:t>
            </a:r>
            <a:r>
              <a:rPr sz="1100" spc="-105" dirty="0">
                <a:solidFill>
                  <a:srgbClr val="1F1F1F"/>
                </a:solidFill>
                <a:latin typeface="Arial Black"/>
                <a:cs typeface="Arial Black"/>
              </a:rPr>
              <a:t>pessoal  </a:t>
            </a:r>
            <a:r>
              <a:rPr sz="1100" spc="-100" dirty="0">
                <a:solidFill>
                  <a:srgbClr val="1F1F1F"/>
                </a:solidFill>
                <a:latin typeface="Arial Black"/>
                <a:cs typeface="Arial Black"/>
              </a:rPr>
              <a:t>masculino </a:t>
            </a:r>
            <a:r>
              <a:rPr sz="1100" spc="-105" dirty="0">
                <a:solidFill>
                  <a:srgbClr val="1F1F1F"/>
                </a:solidFill>
                <a:latin typeface="Arial Black"/>
                <a:cs typeface="Arial Black"/>
              </a:rPr>
              <a:t>versus</a:t>
            </a:r>
            <a:r>
              <a:rPr sz="1100" spc="-100" dirty="0">
                <a:solidFill>
                  <a:srgbClr val="1F1F1F"/>
                </a:solidFill>
                <a:latin typeface="Arial Black"/>
                <a:cs typeface="Arial Black"/>
              </a:rPr>
              <a:t> </a:t>
            </a:r>
            <a:r>
              <a:rPr sz="1100" spc="-75" dirty="0">
                <a:solidFill>
                  <a:srgbClr val="1F1F1F"/>
                </a:solidFill>
                <a:latin typeface="Arial Black"/>
                <a:cs typeface="Arial Black"/>
              </a:rPr>
              <a:t>feminino</a:t>
            </a:r>
            <a:endParaRPr sz="1100" dirty="0">
              <a:latin typeface="Arial Black"/>
              <a:cs typeface="Arial Black"/>
            </a:endParaRPr>
          </a:p>
          <a:p>
            <a:pPr marL="90170" algn="just">
              <a:lnSpc>
                <a:spcPct val="100000"/>
              </a:lnSpc>
              <a:spcBef>
                <a:spcPts val="1015"/>
              </a:spcBef>
            </a:pPr>
            <a:r>
              <a:rPr sz="850" dirty="0">
                <a:solidFill>
                  <a:srgbClr val="3F4B59"/>
                </a:solidFill>
                <a:latin typeface="Arial"/>
                <a:cs typeface="Arial"/>
              </a:rPr>
              <a:t>→ </a:t>
            </a:r>
            <a:r>
              <a:rPr sz="950" spc="-70" dirty="0">
                <a:solidFill>
                  <a:srgbClr val="1F1F1F"/>
                </a:solidFill>
                <a:latin typeface="Arial Black"/>
                <a:cs typeface="Arial Black"/>
              </a:rPr>
              <a:t>treinamento </a:t>
            </a:r>
            <a:r>
              <a:rPr sz="950" spc="-75" dirty="0">
                <a:solidFill>
                  <a:srgbClr val="1F1F1F"/>
                </a:solidFill>
                <a:latin typeface="Arial Black"/>
                <a:cs typeface="Arial Black"/>
              </a:rPr>
              <a:t>de</a:t>
            </a:r>
            <a:r>
              <a:rPr sz="950" spc="-100" dirty="0">
                <a:solidFill>
                  <a:srgbClr val="1F1F1F"/>
                </a:solidFill>
                <a:latin typeface="Arial Black"/>
                <a:cs typeface="Arial Black"/>
              </a:rPr>
              <a:t> </a:t>
            </a:r>
            <a:r>
              <a:rPr sz="950" spc="-80" dirty="0" err="1">
                <a:solidFill>
                  <a:srgbClr val="1F1F1F"/>
                </a:solidFill>
                <a:latin typeface="Arial Black"/>
                <a:cs typeface="Arial Black"/>
              </a:rPr>
              <a:t>ge</a:t>
            </a:r>
            <a:r>
              <a:rPr lang="en-US" sz="950" spc="-80" dirty="0" err="1">
                <a:solidFill>
                  <a:srgbClr val="1F1F1F"/>
                </a:solidFill>
                <a:latin typeface="Arial Black"/>
                <a:cs typeface="Arial Black"/>
              </a:rPr>
              <a:t>stores</a:t>
            </a:r>
            <a:endParaRPr sz="950" dirty="0">
              <a:latin typeface="Arial Black"/>
              <a:cs typeface="Arial Black"/>
            </a:endParaRPr>
          </a:p>
          <a:p>
            <a:pPr marL="226060" marR="497840" indent="-135890" algn="just">
              <a:lnSpc>
                <a:spcPct val="114799"/>
              </a:lnSpc>
              <a:spcBef>
                <a:spcPts val="640"/>
              </a:spcBef>
            </a:pPr>
            <a:r>
              <a:rPr sz="850" dirty="0">
                <a:solidFill>
                  <a:srgbClr val="3F4B59"/>
                </a:solidFill>
                <a:latin typeface="Arial"/>
                <a:cs typeface="Arial"/>
              </a:rPr>
              <a:t>→ </a:t>
            </a:r>
            <a:r>
              <a:rPr sz="1150" spc="-100" dirty="0" err="1">
                <a:solidFill>
                  <a:srgbClr val="1F1F1F"/>
                </a:solidFill>
                <a:latin typeface="Arial Black"/>
                <a:cs typeface="Arial Black"/>
              </a:rPr>
              <a:t>Equip</a:t>
            </a:r>
            <a:r>
              <a:rPr lang="en-US" sz="1150" spc="-100" dirty="0" err="1">
                <a:solidFill>
                  <a:srgbClr val="1F1F1F"/>
                </a:solidFill>
                <a:latin typeface="Arial Black"/>
                <a:cs typeface="Arial Black"/>
              </a:rPr>
              <a:t>a</a:t>
            </a:r>
            <a:r>
              <a:rPr sz="1150" spc="-100" dirty="0">
                <a:solidFill>
                  <a:srgbClr val="1F1F1F"/>
                </a:solidFill>
                <a:latin typeface="Arial Black"/>
                <a:cs typeface="Arial Black"/>
              </a:rPr>
              <a:t> </a:t>
            </a:r>
            <a:r>
              <a:rPr sz="1150" spc="-95" dirty="0">
                <a:solidFill>
                  <a:srgbClr val="1F1F1F"/>
                </a:solidFill>
                <a:latin typeface="Arial Black"/>
                <a:cs typeface="Arial Black"/>
              </a:rPr>
              <a:t>recém-treinada  </a:t>
            </a:r>
            <a:r>
              <a:rPr sz="1150" spc="-110" dirty="0">
                <a:solidFill>
                  <a:srgbClr val="1F1F1F"/>
                </a:solidFill>
                <a:latin typeface="Arial Black"/>
                <a:cs typeface="Arial Black"/>
              </a:rPr>
              <a:t>nas </a:t>
            </a:r>
            <a:r>
              <a:rPr sz="1150" spc="-100" dirty="0">
                <a:solidFill>
                  <a:srgbClr val="1F1F1F"/>
                </a:solidFill>
                <a:latin typeface="Arial Black"/>
                <a:cs typeface="Arial Black"/>
              </a:rPr>
              <a:t>principais </a:t>
            </a:r>
            <a:r>
              <a:rPr sz="1150" spc="-110" dirty="0">
                <a:solidFill>
                  <a:srgbClr val="1F1F1F"/>
                </a:solidFill>
                <a:latin typeface="Arial Black"/>
                <a:cs typeface="Arial Black"/>
              </a:rPr>
              <a:t>áreas </a:t>
            </a:r>
            <a:r>
              <a:rPr sz="1150" spc="-90" dirty="0">
                <a:solidFill>
                  <a:srgbClr val="1F1F1F"/>
                </a:solidFill>
                <a:latin typeface="Arial Black"/>
                <a:cs typeface="Arial Black"/>
              </a:rPr>
              <a:t>de  </a:t>
            </a:r>
            <a:r>
              <a:rPr sz="1150" spc="-114" dirty="0">
                <a:solidFill>
                  <a:srgbClr val="1F1F1F"/>
                </a:solidFill>
                <a:latin typeface="Arial Black"/>
                <a:cs typeface="Arial Black"/>
              </a:rPr>
              <a:t>serviço</a:t>
            </a:r>
            <a:endParaRPr sz="1150" dirty="0">
              <a:latin typeface="Arial Black"/>
              <a:cs typeface="Arial Black"/>
            </a:endParaRPr>
          </a:p>
          <a:p>
            <a:pPr marL="90170" algn="just">
              <a:lnSpc>
                <a:spcPct val="100000"/>
              </a:lnSpc>
              <a:spcBef>
                <a:spcPts val="805"/>
              </a:spcBef>
            </a:pPr>
            <a:r>
              <a:rPr sz="850" dirty="0">
                <a:solidFill>
                  <a:srgbClr val="3F4B59"/>
                </a:solidFill>
                <a:latin typeface="Arial"/>
                <a:cs typeface="Arial"/>
              </a:rPr>
              <a:t>→ </a:t>
            </a:r>
            <a:r>
              <a:rPr sz="1150" spc="-105" dirty="0">
                <a:solidFill>
                  <a:srgbClr val="1F1F1F"/>
                </a:solidFill>
                <a:latin typeface="Arial Black"/>
                <a:cs typeface="Arial Black"/>
              </a:rPr>
              <a:t>retenção </a:t>
            </a:r>
            <a:r>
              <a:rPr sz="1150" spc="-90" dirty="0">
                <a:solidFill>
                  <a:srgbClr val="1F1F1F"/>
                </a:solidFill>
                <a:latin typeface="Arial Black"/>
                <a:cs typeface="Arial Black"/>
              </a:rPr>
              <a:t>de</a:t>
            </a:r>
            <a:r>
              <a:rPr sz="1150" spc="-100" dirty="0">
                <a:solidFill>
                  <a:srgbClr val="1F1F1F"/>
                </a:solidFill>
                <a:latin typeface="Arial Black"/>
                <a:cs typeface="Arial Black"/>
              </a:rPr>
              <a:t> </a:t>
            </a:r>
            <a:r>
              <a:rPr sz="1150" spc="-110" dirty="0">
                <a:solidFill>
                  <a:srgbClr val="1F1F1F"/>
                </a:solidFill>
                <a:latin typeface="Arial Black"/>
                <a:cs typeface="Arial Black"/>
              </a:rPr>
              <a:t>pessoal</a:t>
            </a:r>
            <a:endParaRPr sz="1150" dirty="0">
              <a:latin typeface="Arial Black"/>
              <a:cs typeface="Arial Black"/>
            </a:endParaRPr>
          </a:p>
        </p:txBody>
      </p:sp>
      <p:sp>
        <p:nvSpPr>
          <p:cNvPr id="48" name="object 48"/>
          <p:cNvSpPr txBox="1"/>
          <p:nvPr/>
        </p:nvSpPr>
        <p:spPr>
          <a:xfrm>
            <a:off x="610162" y="4755246"/>
            <a:ext cx="2051685" cy="240665"/>
          </a:xfrm>
          <a:prstGeom prst="rect">
            <a:avLst/>
          </a:prstGeom>
        </p:spPr>
        <p:txBody>
          <a:bodyPr vert="horz" wrap="square" lIns="0" tIns="13970" rIns="0" bIns="0" rtlCol="0">
            <a:spAutoFit/>
          </a:bodyPr>
          <a:lstStyle/>
          <a:p>
            <a:pPr>
              <a:lnSpc>
                <a:spcPct val="100000"/>
              </a:lnSpc>
              <a:spcBef>
                <a:spcPts val="110"/>
              </a:spcBef>
            </a:pPr>
            <a:r>
              <a:rPr sz="1400" dirty="0">
                <a:solidFill>
                  <a:srgbClr val="5D4C50"/>
                </a:solidFill>
                <a:latin typeface="Arial"/>
                <a:cs typeface="Arial"/>
              </a:rPr>
              <a:t>→</a:t>
            </a:r>
            <a:r>
              <a:rPr sz="1400" i="1" dirty="0">
                <a:solidFill>
                  <a:srgbClr val="353535"/>
                </a:solidFill>
                <a:latin typeface="Arial"/>
                <a:cs typeface="Arial"/>
              </a:rPr>
              <a:t>Competências </a:t>
            </a:r>
            <a:r>
              <a:rPr sz="1400" i="1" spc="-20" dirty="0">
                <a:solidFill>
                  <a:srgbClr val="353535"/>
                </a:solidFill>
                <a:latin typeface="Arial"/>
                <a:cs typeface="Arial"/>
              </a:rPr>
              <a:t>e </a:t>
            </a:r>
            <a:r>
              <a:rPr sz="1400" i="1" spc="35" dirty="0">
                <a:solidFill>
                  <a:srgbClr val="353535"/>
                </a:solidFill>
                <a:latin typeface="Arial"/>
                <a:cs typeface="Arial"/>
              </a:rPr>
              <a:t>Mix</a:t>
            </a:r>
            <a:r>
              <a:rPr sz="1400" i="1" spc="-175" dirty="0">
                <a:solidFill>
                  <a:srgbClr val="353535"/>
                </a:solidFill>
                <a:latin typeface="Arial"/>
                <a:cs typeface="Arial"/>
              </a:rPr>
              <a:t> </a:t>
            </a:r>
            <a:r>
              <a:rPr sz="1400" i="1" spc="15" dirty="0">
                <a:solidFill>
                  <a:srgbClr val="353535"/>
                </a:solidFill>
                <a:latin typeface="Arial"/>
                <a:cs typeface="Arial"/>
              </a:rPr>
              <a:t>de</a:t>
            </a:r>
            <a:endParaRPr sz="1400">
              <a:latin typeface="Arial"/>
              <a:cs typeface="Arial"/>
            </a:endParaRPr>
          </a:p>
        </p:txBody>
      </p:sp>
      <p:sp>
        <p:nvSpPr>
          <p:cNvPr id="49" name="object 49"/>
          <p:cNvSpPr txBox="1"/>
          <p:nvPr/>
        </p:nvSpPr>
        <p:spPr>
          <a:xfrm>
            <a:off x="610162" y="4893877"/>
            <a:ext cx="1900555" cy="605155"/>
          </a:xfrm>
          <a:prstGeom prst="rect">
            <a:avLst/>
          </a:prstGeom>
        </p:spPr>
        <p:txBody>
          <a:bodyPr vert="horz" wrap="square" lIns="0" tIns="88265" rIns="0" bIns="0" rtlCol="0">
            <a:spAutoFit/>
          </a:bodyPr>
          <a:lstStyle/>
          <a:p>
            <a:pPr marL="171450">
              <a:lnSpc>
                <a:spcPct val="100000"/>
              </a:lnSpc>
              <a:spcBef>
                <a:spcPts val="695"/>
              </a:spcBef>
            </a:pPr>
            <a:r>
              <a:rPr sz="1400" i="1" dirty="0">
                <a:solidFill>
                  <a:srgbClr val="353535"/>
                </a:solidFill>
                <a:latin typeface="Arial"/>
                <a:cs typeface="Arial"/>
              </a:rPr>
              <a:t>Competências</a:t>
            </a:r>
            <a:endParaRPr sz="1400">
              <a:latin typeface="Arial"/>
              <a:cs typeface="Arial"/>
            </a:endParaRPr>
          </a:p>
          <a:p>
            <a:pPr>
              <a:lnSpc>
                <a:spcPct val="100000"/>
              </a:lnSpc>
              <a:spcBef>
                <a:spcPts val="600"/>
              </a:spcBef>
            </a:pPr>
            <a:r>
              <a:rPr sz="1400" spc="-15" dirty="0">
                <a:solidFill>
                  <a:srgbClr val="5D4C50"/>
                </a:solidFill>
                <a:latin typeface="Arial"/>
                <a:cs typeface="Arial"/>
              </a:rPr>
              <a:t>→</a:t>
            </a:r>
            <a:r>
              <a:rPr sz="1400" i="1" spc="-15" dirty="0">
                <a:solidFill>
                  <a:srgbClr val="353535"/>
                </a:solidFill>
                <a:latin typeface="Arial"/>
                <a:cs typeface="Arial"/>
              </a:rPr>
              <a:t>Satisfação </a:t>
            </a:r>
            <a:r>
              <a:rPr sz="1400" i="1" spc="-20" dirty="0">
                <a:solidFill>
                  <a:srgbClr val="353535"/>
                </a:solidFill>
                <a:latin typeface="Arial"/>
                <a:cs typeface="Arial"/>
              </a:rPr>
              <a:t>e</a:t>
            </a:r>
            <a:r>
              <a:rPr sz="1400" i="1" spc="-135" dirty="0">
                <a:solidFill>
                  <a:srgbClr val="353535"/>
                </a:solidFill>
                <a:latin typeface="Arial"/>
                <a:cs typeface="Arial"/>
              </a:rPr>
              <a:t> </a:t>
            </a:r>
            <a:r>
              <a:rPr sz="1400" i="1" spc="20" dirty="0">
                <a:solidFill>
                  <a:srgbClr val="353535"/>
                </a:solidFill>
                <a:latin typeface="Arial"/>
                <a:cs typeface="Arial"/>
              </a:rPr>
              <a:t>retenção</a:t>
            </a:r>
            <a:endParaRPr sz="1400">
              <a:latin typeface="Arial"/>
              <a:cs typeface="Arial"/>
            </a:endParaRPr>
          </a:p>
        </p:txBody>
      </p:sp>
      <p:sp>
        <p:nvSpPr>
          <p:cNvPr id="50" name="object 50"/>
          <p:cNvSpPr txBox="1"/>
          <p:nvPr/>
        </p:nvSpPr>
        <p:spPr>
          <a:xfrm>
            <a:off x="6837806" y="2467736"/>
            <a:ext cx="2303145" cy="3868688"/>
          </a:xfrm>
          <a:prstGeom prst="rect">
            <a:avLst/>
          </a:prstGeom>
          <a:solidFill>
            <a:srgbClr val="E8EAE4"/>
          </a:solidFill>
          <a:ln w="15875">
            <a:solidFill>
              <a:srgbClr val="404A5A"/>
            </a:solidFill>
          </a:ln>
        </p:spPr>
        <p:txBody>
          <a:bodyPr vert="horz" wrap="square" lIns="0" tIns="82550" rIns="0" bIns="0" rtlCol="0">
            <a:spAutoFit/>
          </a:bodyPr>
          <a:lstStyle/>
          <a:p>
            <a:pPr marL="226695" marR="831850" indent="-135890">
              <a:lnSpc>
                <a:spcPct val="132000"/>
              </a:lnSpc>
              <a:spcBef>
                <a:spcPts val="650"/>
              </a:spcBef>
            </a:pPr>
            <a:r>
              <a:rPr sz="850" dirty="0">
                <a:solidFill>
                  <a:srgbClr val="3F4B59"/>
                </a:solidFill>
                <a:latin typeface="Arial"/>
                <a:cs typeface="Arial"/>
              </a:rPr>
              <a:t>→ </a:t>
            </a:r>
            <a:r>
              <a:rPr sz="1000" spc="-100" dirty="0">
                <a:solidFill>
                  <a:srgbClr val="1F1F1F"/>
                </a:solidFill>
                <a:latin typeface="Arial Black"/>
                <a:cs typeface="Arial Black"/>
              </a:rPr>
              <a:t>Anos </a:t>
            </a:r>
            <a:r>
              <a:rPr sz="1000" spc="-80" dirty="0">
                <a:solidFill>
                  <a:srgbClr val="1F1F1F"/>
                </a:solidFill>
                <a:latin typeface="Arial Black"/>
                <a:cs typeface="Arial Black"/>
              </a:rPr>
              <a:t>de </a:t>
            </a:r>
            <a:r>
              <a:rPr sz="1000" spc="-95" dirty="0">
                <a:solidFill>
                  <a:srgbClr val="1F1F1F"/>
                </a:solidFill>
                <a:latin typeface="Arial Black"/>
                <a:cs typeface="Arial Black"/>
              </a:rPr>
              <a:t>experiência,  </a:t>
            </a:r>
            <a:r>
              <a:rPr sz="1000" spc="-75" dirty="0">
                <a:solidFill>
                  <a:srgbClr val="1F1F1F"/>
                </a:solidFill>
                <a:latin typeface="Arial Black"/>
                <a:cs typeface="Arial Black"/>
              </a:rPr>
              <a:t>treinamento</a:t>
            </a:r>
            <a:endParaRPr sz="1000" dirty="0">
              <a:latin typeface="Arial Black"/>
              <a:cs typeface="Arial Black"/>
            </a:endParaRPr>
          </a:p>
          <a:p>
            <a:pPr marL="226695" marR="353695" indent="-135890">
              <a:lnSpc>
                <a:spcPct val="132000"/>
              </a:lnSpc>
              <a:spcBef>
                <a:spcPts val="600"/>
              </a:spcBef>
            </a:pPr>
            <a:r>
              <a:rPr sz="850" dirty="0">
                <a:solidFill>
                  <a:srgbClr val="3F4B59"/>
                </a:solidFill>
                <a:latin typeface="Arial"/>
                <a:cs typeface="Arial"/>
              </a:rPr>
              <a:t>→ </a:t>
            </a:r>
            <a:r>
              <a:rPr sz="1000" spc="-90" dirty="0">
                <a:solidFill>
                  <a:srgbClr val="1F1F1F"/>
                </a:solidFill>
                <a:latin typeface="Arial Black"/>
                <a:cs typeface="Arial Black"/>
              </a:rPr>
              <a:t>Carga </a:t>
            </a:r>
            <a:r>
              <a:rPr sz="1000" spc="-80" dirty="0">
                <a:solidFill>
                  <a:srgbClr val="1F1F1F"/>
                </a:solidFill>
                <a:latin typeface="Arial Black"/>
                <a:cs typeface="Arial Black"/>
              </a:rPr>
              <a:t>de </a:t>
            </a:r>
            <a:r>
              <a:rPr sz="1000" spc="-70" dirty="0">
                <a:solidFill>
                  <a:srgbClr val="1F1F1F"/>
                </a:solidFill>
                <a:latin typeface="Arial Black"/>
                <a:cs typeface="Arial Black"/>
              </a:rPr>
              <a:t>trabalho, </a:t>
            </a:r>
            <a:r>
              <a:rPr sz="1000" spc="-75" dirty="0">
                <a:solidFill>
                  <a:srgbClr val="1F1F1F"/>
                </a:solidFill>
                <a:latin typeface="Arial Black"/>
                <a:cs typeface="Arial Black"/>
              </a:rPr>
              <a:t>incluindo  </a:t>
            </a:r>
            <a:r>
              <a:rPr sz="1000" spc="-80" dirty="0">
                <a:solidFill>
                  <a:srgbClr val="1F1F1F"/>
                </a:solidFill>
                <a:latin typeface="Arial Black"/>
                <a:cs typeface="Arial Black"/>
              </a:rPr>
              <a:t>horas de </a:t>
            </a:r>
            <a:r>
              <a:rPr sz="1000" spc="-70" dirty="0">
                <a:solidFill>
                  <a:srgbClr val="1F1F1F"/>
                </a:solidFill>
                <a:latin typeface="Arial Black"/>
                <a:cs typeface="Arial Black"/>
              </a:rPr>
              <a:t>trabalho, </a:t>
            </a:r>
            <a:r>
              <a:rPr sz="1000" spc="-100" dirty="0">
                <a:solidFill>
                  <a:srgbClr val="1F1F1F"/>
                </a:solidFill>
                <a:latin typeface="Arial Black"/>
                <a:cs typeface="Arial Black"/>
              </a:rPr>
              <a:t>carga </a:t>
            </a:r>
            <a:r>
              <a:rPr sz="1000" spc="-80" dirty="0">
                <a:solidFill>
                  <a:srgbClr val="1F1F1F"/>
                </a:solidFill>
                <a:latin typeface="Arial Black"/>
                <a:cs typeface="Arial Black"/>
              </a:rPr>
              <a:t>de  </a:t>
            </a:r>
            <a:r>
              <a:rPr sz="1000" spc="-70" dirty="0">
                <a:solidFill>
                  <a:srgbClr val="1F1F1F"/>
                </a:solidFill>
                <a:latin typeface="Arial Black"/>
                <a:cs typeface="Arial Black"/>
              </a:rPr>
              <a:t>trabalho, </a:t>
            </a:r>
            <a:r>
              <a:rPr sz="1000" spc="-90" dirty="0">
                <a:solidFill>
                  <a:srgbClr val="1F1F1F"/>
                </a:solidFill>
                <a:latin typeface="Arial Black"/>
                <a:cs typeface="Arial Black"/>
              </a:rPr>
              <a:t>tarefas </a:t>
            </a:r>
            <a:r>
              <a:rPr sz="1000" spc="-75" dirty="0">
                <a:solidFill>
                  <a:srgbClr val="1F1F1F"/>
                </a:solidFill>
                <a:latin typeface="Arial Black"/>
                <a:cs typeface="Arial Black"/>
              </a:rPr>
              <a:t>não</a:t>
            </a:r>
            <a:r>
              <a:rPr sz="1000" spc="-100" dirty="0">
                <a:solidFill>
                  <a:srgbClr val="1F1F1F"/>
                </a:solidFill>
                <a:latin typeface="Arial Black"/>
                <a:cs typeface="Arial Black"/>
              </a:rPr>
              <a:t> </a:t>
            </a:r>
            <a:r>
              <a:rPr sz="1000" spc="-114" dirty="0">
                <a:solidFill>
                  <a:srgbClr val="1F1F1F"/>
                </a:solidFill>
                <a:latin typeface="Arial Black"/>
                <a:cs typeface="Arial Black"/>
              </a:rPr>
              <a:t>clínicas</a:t>
            </a:r>
            <a:endParaRPr sz="1000" dirty="0">
              <a:latin typeface="Arial Black"/>
              <a:cs typeface="Arial Black"/>
            </a:endParaRPr>
          </a:p>
          <a:p>
            <a:pPr marL="90805">
              <a:lnSpc>
                <a:spcPct val="100000"/>
              </a:lnSpc>
              <a:spcBef>
                <a:spcPts val="985"/>
              </a:spcBef>
            </a:pPr>
            <a:r>
              <a:rPr sz="850" dirty="0">
                <a:solidFill>
                  <a:srgbClr val="3F4B59"/>
                </a:solidFill>
                <a:latin typeface="Arial"/>
                <a:cs typeface="Arial"/>
              </a:rPr>
              <a:t>→ </a:t>
            </a:r>
            <a:r>
              <a:rPr lang="en-US" sz="1000" spc="-95" dirty="0" err="1">
                <a:solidFill>
                  <a:srgbClr val="1F1F1F"/>
                </a:solidFill>
                <a:latin typeface="Arial Black"/>
                <a:cs typeface="Arial"/>
              </a:rPr>
              <a:t>R</a:t>
            </a:r>
            <a:r>
              <a:rPr sz="1000" spc="-95" dirty="0" err="1">
                <a:solidFill>
                  <a:srgbClr val="1F1F1F"/>
                </a:solidFill>
                <a:latin typeface="Arial Black"/>
                <a:cs typeface="Arial Black"/>
              </a:rPr>
              <a:t>esistência</a:t>
            </a:r>
            <a:r>
              <a:rPr sz="1000" spc="-95" dirty="0">
                <a:solidFill>
                  <a:srgbClr val="1F1F1F"/>
                </a:solidFill>
                <a:latin typeface="Arial Black"/>
                <a:cs typeface="Arial Black"/>
              </a:rPr>
              <a:t>,</a:t>
            </a:r>
            <a:r>
              <a:rPr sz="1000" spc="-105" dirty="0">
                <a:solidFill>
                  <a:srgbClr val="1F1F1F"/>
                </a:solidFill>
                <a:latin typeface="Arial Black"/>
                <a:cs typeface="Arial Black"/>
              </a:rPr>
              <a:t> estresse</a:t>
            </a:r>
            <a:endParaRPr sz="1000" dirty="0">
              <a:latin typeface="Arial Black"/>
              <a:cs typeface="Arial Black"/>
            </a:endParaRPr>
          </a:p>
          <a:p>
            <a:pPr marL="226695" marR="806450" indent="-135890">
              <a:lnSpc>
                <a:spcPct val="114799"/>
              </a:lnSpc>
              <a:spcBef>
                <a:spcPts val="630"/>
              </a:spcBef>
            </a:pPr>
            <a:r>
              <a:rPr sz="850" dirty="0">
                <a:solidFill>
                  <a:srgbClr val="3F4B59"/>
                </a:solidFill>
                <a:latin typeface="Arial"/>
                <a:cs typeface="Arial"/>
              </a:rPr>
              <a:t>→ </a:t>
            </a:r>
            <a:r>
              <a:rPr sz="1150" spc="-125" dirty="0">
                <a:solidFill>
                  <a:srgbClr val="1F1F1F"/>
                </a:solidFill>
                <a:latin typeface="Arial Black"/>
                <a:cs typeface="Arial Black"/>
              </a:rPr>
              <a:t>Satisfação</a:t>
            </a:r>
            <a:r>
              <a:rPr sz="1150" spc="-175" dirty="0">
                <a:solidFill>
                  <a:srgbClr val="1F1F1F"/>
                </a:solidFill>
                <a:latin typeface="Arial Black"/>
                <a:cs typeface="Arial Black"/>
              </a:rPr>
              <a:t> </a:t>
            </a:r>
            <a:r>
              <a:rPr sz="1150" spc="-100" dirty="0">
                <a:solidFill>
                  <a:srgbClr val="1F1F1F"/>
                </a:solidFill>
                <a:latin typeface="Arial Black"/>
                <a:cs typeface="Arial Black"/>
              </a:rPr>
              <a:t>salarial,  </a:t>
            </a:r>
            <a:r>
              <a:rPr sz="1150" spc="-110" dirty="0">
                <a:solidFill>
                  <a:srgbClr val="1F1F1F"/>
                </a:solidFill>
                <a:latin typeface="Arial Black"/>
                <a:cs typeface="Arial Black"/>
              </a:rPr>
              <a:t>incentivos</a:t>
            </a:r>
            <a:endParaRPr sz="1150" dirty="0">
              <a:latin typeface="Arial Black"/>
              <a:cs typeface="Arial Black"/>
            </a:endParaRPr>
          </a:p>
          <a:p>
            <a:pPr marL="226695" marR="612775" indent="-135890">
              <a:lnSpc>
                <a:spcPct val="138900"/>
              </a:lnSpc>
              <a:spcBef>
                <a:spcPts val="560"/>
              </a:spcBef>
            </a:pPr>
            <a:r>
              <a:rPr sz="850" dirty="0">
                <a:solidFill>
                  <a:srgbClr val="3F4B59"/>
                </a:solidFill>
                <a:latin typeface="Arial"/>
                <a:cs typeface="Arial"/>
              </a:rPr>
              <a:t>→ </a:t>
            </a:r>
            <a:r>
              <a:rPr sz="950" spc="-100" dirty="0">
                <a:solidFill>
                  <a:srgbClr val="1F1F1F"/>
                </a:solidFill>
                <a:latin typeface="Arial Black"/>
                <a:cs typeface="Arial Black"/>
              </a:rPr>
              <a:t>Despesas </a:t>
            </a:r>
            <a:r>
              <a:rPr sz="950" spc="-90" dirty="0">
                <a:solidFill>
                  <a:srgbClr val="1F1F1F"/>
                </a:solidFill>
                <a:latin typeface="Arial Black"/>
                <a:cs typeface="Arial Black"/>
              </a:rPr>
              <a:t>desembolsadas  relacionadas </a:t>
            </a:r>
            <a:r>
              <a:rPr sz="950" spc="-80" dirty="0" err="1">
                <a:solidFill>
                  <a:srgbClr val="1F1F1F"/>
                </a:solidFill>
                <a:latin typeface="Arial Black"/>
                <a:cs typeface="Arial Black"/>
              </a:rPr>
              <a:t>ao</a:t>
            </a:r>
            <a:r>
              <a:rPr sz="950" spc="-65" dirty="0">
                <a:solidFill>
                  <a:srgbClr val="1F1F1F"/>
                </a:solidFill>
                <a:latin typeface="Arial Black"/>
                <a:cs typeface="Arial Black"/>
              </a:rPr>
              <a:t> </a:t>
            </a:r>
            <a:r>
              <a:rPr sz="950" spc="-70" dirty="0">
                <a:solidFill>
                  <a:srgbClr val="1F1F1F"/>
                </a:solidFill>
                <a:latin typeface="Arial Black"/>
                <a:cs typeface="Arial Black"/>
              </a:rPr>
              <a:t>trabalho</a:t>
            </a:r>
            <a:r>
              <a:rPr lang="en-US" sz="950" spc="-70" dirty="0">
                <a:solidFill>
                  <a:srgbClr val="1F1F1F"/>
                </a:solidFill>
                <a:latin typeface="Arial Black"/>
                <a:cs typeface="Arial Black"/>
              </a:rPr>
              <a:t> (horas extras)</a:t>
            </a:r>
            <a:endParaRPr sz="950" dirty="0">
              <a:latin typeface="Arial Black"/>
              <a:cs typeface="Arial Black"/>
            </a:endParaRPr>
          </a:p>
          <a:p>
            <a:pPr marL="226695" marR="180975" indent="-135890">
              <a:lnSpc>
                <a:spcPct val="125699"/>
              </a:lnSpc>
              <a:spcBef>
                <a:spcPts val="640"/>
              </a:spcBef>
            </a:pPr>
            <a:r>
              <a:rPr sz="850" dirty="0">
                <a:solidFill>
                  <a:srgbClr val="3F4B59"/>
                </a:solidFill>
                <a:latin typeface="Arial"/>
                <a:cs typeface="Arial"/>
              </a:rPr>
              <a:t>→ </a:t>
            </a:r>
            <a:r>
              <a:rPr lang="en-US" sz="1050" spc="-75" dirty="0" err="1">
                <a:solidFill>
                  <a:srgbClr val="1F1F1F"/>
                </a:solidFill>
                <a:latin typeface="Arial Black"/>
              </a:rPr>
              <a:t>Supervisão</a:t>
            </a:r>
            <a:r>
              <a:rPr lang="en-US" sz="1050" spc="-75" dirty="0">
                <a:solidFill>
                  <a:srgbClr val="1F1F1F"/>
                </a:solidFill>
                <a:latin typeface="Arial Black"/>
              </a:rPr>
              <a:t> e </a:t>
            </a:r>
            <a:r>
              <a:rPr lang="en-US" sz="1050" spc="-75" dirty="0" err="1">
                <a:solidFill>
                  <a:srgbClr val="1F1F1F"/>
                </a:solidFill>
                <a:latin typeface="Arial Black"/>
              </a:rPr>
              <a:t>gestão</a:t>
            </a:r>
            <a:r>
              <a:rPr sz="1050" spc="-75" dirty="0">
                <a:solidFill>
                  <a:srgbClr val="1F1F1F"/>
                </a:solidFill>
                <a:latin typeface="Arial Black"/>
              </a:rPr>
              <a:t>, gerenciamento</a:t>
            </a:r>
          </a:p>
          <a:p>
            <a:pPr marL="226695" marR="180975" indent="-135890">
              <a:lnSpc>
                <a:spcPct val="125699"/>
              </a:lnSpc>
              <a:spcBef>
                <a:spcPts val="640"/>
              </a:spcBef>
            </a:pPr>
            <a:r>
              <a:rPr sz="850" dirty="0">
                <a:solidFill>
                  <a:srgbClr val="3F4B59"/>
                </a:solidFill>
                <a:latin typeface="Arial"/>
                <a:cs typeface="Arial"/>
              </a:rPr>
              <a:t>→ </a:t>
            </a:r>
            <a:r>
              <a:rPr sz="1050" spc="-75" dirty="0">
                <a:solidFill>
                  <a:srgbClr val="1F1F1F"/>
                </a:solidFill>
                <a:latin typeface="Arial Black"/>
                <a:cs typeface="Arial Black"/>
              </a:rPr>
              <a:t>Oportunidades </a:t>
            </a:r>
            <a:r>
              <a:rPr sz="1050" spc="-85" dirty="0">
                <a:solidFill>
                  <a:srgbClr val="1F1F1F"/>
                </a:solidFill>
                <a:latin typeface="Arial Black"/>
                <a:cs typeface="Arial Black"/>
              </a:rPr>
              <a:t>de</a:t>
            </a:r>
            <a:r>
              <a:rPr sz="1050" spc="-165" dirty="0">
                <a:solidFill>
                  <a:srgbClr val="1F1F1F"/>
                </a:solidFill>
                <a:latin typeface="Arial Black"/>
                <a:cs typeface="Arial Black"/>
              </a:rPr>
              <a:t> </a:t>
            </a:r>
            <a:r>
              <a:rPr sz="1050" spc="-80" dirty="0">
                <a:solidFill>
                  <a:srgbClr val="1F1F1F"/>
                </a:solidFill>
                <a:latin typeface="Arial Black"/>
                <a:cs typeface="Arial Black"/>
              </a:rPr>
              <a:t>progressão  </a:t>
            </a:r>
            <a:r>
              <a:rPr sz="1050" spc="-85" dirty="0">
                <a:solidFill>
                  <a:srgbClr val="1F1F1F"/>
                </a:solidFill>
                <a:latin typeface="Arial Black"/>
                <a:cs typeface="Arial Black"/>
              </a:rPr>
              <a:t>na </a:t>
            </a:r>
            <a:r>
              <a:rPr sz="1050" spc="-90" dirty="0">
                <a:solidFill>
                  <a:srgbClr val="1F1F1F"/>
                </a:solidFill>
                <a:latin typeface="Arial Black"/>
                <a:cs typeface="Arial Black"/>
              </a:rPr>
              <a:t>carreira</a:t>
            </a:r>
            <a:endParaRPr sz="1050" dirty="0">
              <a:latin typeface="Arial Black"/>
              <a:cs typeface="Arial Black"/>
            </a:endParaRPr>
          </a:p>
          <a:p>
            <a:pPr marL="90805">
              <a:lnSpc>
                <a:spcPct val="100000"/>
              </a:lnSpc>
              <a:spcBef>
                <a:spcPts val="1125"/>
              </a:spcBef>
            </a:pPr>
            <a:r>
              <a:rPr sz="850" dirty="0">
                <a:solidFill>
                  <a:srgbClr val="3F4B59"/>
                </a:solidFill>
                <a:latin typeface="Arial"/>
                <a:cs typeface="Arial"/>
              </a:rPr>
              <a:t>→ </a:t>
            </a:r>
            <a:r>
              <a:rPr lang="en-US" sz="800" spc="-70" dirty="0" err="1">
                <a:solidFill>
                  <a:srgbClr val="1F1F1F"/>
                </a:solidFill>
                <a:latin typeface="Arial Black"/>
                <a:cs typeface="Arial"/>
              </a:rPr>
              <a:t>A</a:t>
            </a:r>
            <a:r>
              <a:rPr sz="800" spc="-70" dirty="0" err="1">
                <a:solidFill>
                  <a:srgbClr val="1F1F1F"/>
                </a:solidFill>
                <a:latin typeface="Arial Black"/>
                <a:cs typeface="Arial Black"/>
              </a:rPr>
              <a:t>bsenteísmo</a:t>
            </a:r>
            <a:r>
              <a:rPr sz="800" spc="-70" dirty="0">
                <a:solidFill>
                  <a:srgbClr val="1F1F1F"/>
                </a:solidFill>
                <a:latin typeface="Arial Black"/>
                <a:cs typeface="Arial Black"/>
              </a:rPr>
              <a:t> </a:t>
            </a:r>
            <a:r>
              <a:rPr sz="800" spc="-45" dirty="0">
                <a:solidFill>
                  <a:srgbClr val="1F1F1F"/>
                </a:solidFill>
                <a:latin typeface="Arial Black"/>
                <a:cs typeface="Arial Black"/>
              </a:rPr>
              <a:t>no</a:t>
            </a:r>
            <a:r>
              <a:rPr sz="800" spc="-80" dirty="0">
                <a:solidFill>
                  <a:srgbClr val="1F1F1F"/>
                </a:solidFill>
                <a:latin typeface="Arial Black"/>
                <a:cs typeface="Arial Black"/>
              </a:rPr>
              <a:t> </a:t>
            </a:r>
            <a:r>
              <a:rPr sz="800" spc="-60" dirty="0">
                <a:solidFill>
                  <a:srgbClr val="1F1F1F"/>
                </a:solidFill>
                <a:latin typeface="Arial Black"/>
                <a:cs typeface="Arial Black"/>
              </a:rPr>
              <a:t>trabalho</a:t>
            </a:r>
            <a:endParaRPr sz="800" dirty="0">
              <a:latin typeface="Arial Black"/>
              <a:cs typeface="Arial Black"/>
            </a:endParaRPr>
          </a:p>
        </p:txBody>
      </p:sp>
      <p:sp>
        <p:nvSpPr>
          <p:cNvPr id="51" name="object 51"/>
          <p:cNvSpPr txBox="1"/>
          <p:nvPr/>
        </p:nvSpPr>
        <p:spPr>
          <a:xfrm>
            <a:off x="10261600" y="12700"/>
            <a:ext cx="1930400" cy="1270000"/>
          </a:xfrm>
          <a:prstGeom prst="rect">
            <a:avLst/>
          </a:prstGeom>
          <a:ln w="12700">
            <a:solidFill>
              <a:srgbClr val="000000"/>
            </a:solidFill>
          </a:ln>
        </p:spPr>
        <p:txBody>
          <a:bodyPr vert="horz" wrap="square" lIns="0" tIns="50800" rIns="0" bIns="0" rtlCol="0">
            <a:spAutoFit/>
          </a:bodyPr>
          <a:lstStyle/>
          <a:p>
            <a:pPr marL="25400">
              <a:lnSpc>
                <a:spcPct val="100000"/>
              </a:lnSpc>
              <a:spcBef>
                <a:spcPts val="400"/>
              </a:spcBef>
            </a:pPr>
            <a:r>
              <a:rPr sz="800" b="1" i="1" dirty="0">
                <a:latin typeface="Arial"/>
                <a:cs typeface="Arial"/>
              </a:rPr>
              <a:t>Moderador</a:t>
            </a:r>
            <a:endParaRPr sz="800">
              <a:latin typeface="Arial"/>
              <a:cs typeface="Arial"/>
            </a:endParaRPr>
          </a:p>
          <a:p>
            <a:pPr marL="25400">
              <a:lnSpc>
                <a:spcPct val="100000"/>
              </a:lnSpc>
              <a:spcBef>
                <a:spcPts val="40"/>
              </a:spcBef>
            </a:pPr>
            <a:r>
              <a:rPr sz="800" i="1" dirty="0">
                <a:latin typeface="Arial"/>
                <a:cs typeface="Arial"/>
              </a:rPr>
              <a:t>2022-03-05</a:t>
            </a:r>
            <a:r>
              <a:rPr sz="800" i="1" spc="-5" dirty="0">
                <a:latin typeface="Arial"/>
                <a:cs typeface="Arial"/>
              </a:rPr>
              <a:t> </a:t>
            </a:r>
            <a:r>
              <a:rPr sz="800" i="1" dirty="0">
                <a:latin typeface="Arial"/>
                <a:cs typeface="Arial"/>
              </a:rPr>
              <a:t>05:04:51</a:t>
            </a:r>
            <a:endParaRPr sz="800">
              <a:latin typeface="Arial"/>
              <a:cs typeface="Arial"/>
            </a:endParaRPr>
          </a:p>
          <a:p>
            <a:pPr marL="25400">
              <a:lnSpc>
                <a:spcPct val="100000"/>
              </a:lnSpc>
              <a:spcBef>
                <a:spcPts val="40"/>
              </a:spcBef>
            </a:pPr>
            <a:r>
              <a:rPr sz="1000" dirty="0">
                <a:latin typeface="Arial"/>
                <a:cs typeface="Arial"/>
              </a:rPr>
              <a:t>--------------------------------------------</a:t>
            </a:r>
            <a:endParaRPr sz="1000">
              <a:latin typeface="Arial"/>
              <a:cs typeface="Arial"/>
            </a:endParaRPr>
          </a:p>
          <a:p>
            <a:pPr marL="25400" marR="17780">
              <a:lnSpc>
                <a:spcPct val="100000"/>
              </a:lnSpc>
            </a:pPr>
            <a:r>
              <a:rPr sz="1000" dirty="0">
                <a:latin typeface="Arial"/>
                <a:cs typeface="Arial"/>
              </a:rPr>
              <a:t>Revisión de la literatura </a:t>
            </a:r>
            <a:r>
              <a:rPr sz="1000" spc="-140" dirty="0">
                <a:latin typeface="Arial"/>
                <a:cs typeface="Arial"/>
              </a:rPr>
              <a:t>internacional  </a:t>
            </a:r>
            <a:r>
              <a:rPr sz="1000" dirty="0">
                <a:latin typeface="Arial"/>
                <a:cs typeface="Arial"/>
              </a:rPr>
              <a:t>sobre encuestas de satisfacción  laboral, incluidas las encuestas  que miden el agotamiento de los  proveedores de atención  sanitaria -lo que es  especialmente relevante en el  contexto de </a:t>
            </a:r>
            <a:r>
              <a:rPr sz="1000" spc="5" dirty="0">
                <a:latin typeface="Arial"/>
                <a:cs typeface="Arial"/>
              </a:rPr>
              <a:t>COVID- </a:t>
            </a:r>
            <a:r>
              <a:rPr sz="1000" dirty="0">
                <a:latin typeface="Arial"/>
                <a:cs typeface="Arial"/>
              </a:rPr>
              <a:t>para crear  un conjunto de preguntas que  midan la satisfacción laboral de  los proveedores de atención  sanitaria y el entorno de</a:t>
            </a:r>
            <a:r>
              <a:rPr sz="1000" spc="15" dirty="0">
                <a:latin typeface="Arial"/>
                <a:cs typeface="Arial"/>
              </a:rPr>
              <a:t> </a:t>
            </a:r>
            <a:r>
              <a:rPr sz="1000" dirty="0">
                <a:latin typeface="Arial"/>
                <a:cs typeface="Arial"/>
              </a:rPr>
              <a:t>trabajo </a:t>
            </a:r>
            <a:endParaRPr sz="10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52" y="3558159"/>
            <a:ext cx="3162300" cy="1918335"/>
          </a:xfrm>
          <a:custGeom>
            <a:avLst/>
            <a:gdLst/>
            <a:ahLst/>
            <a:cxnLst/>
            <a:rect l="l" t="t" r="r" b="b"/>
            <a:pathLst>
              <a:path w="3162300" h="1918335">
                <a:moveTo>
                  <a:pt x="0" y="0"/>
                </a:moveTo>
                <a:lnTo>
                  <a:pt x="3162300" y="0"/>
                </a:lnTo>
                <a:lnTo>
                  <a:pt x="3162300" y="1917954"/>
                </a:lnTo>
                <a:lnTo>
                  <a:pt x="0" y="1917954"/>
                </a:lnTo>
                <a:lnTo>
                  <a:pt x="0" y="0"/>
                </a:lnTo>
                <a:close/>
              </a:path>
            </a:pathLst>
          </a:custGeom>
          <a:ln w="15875">
            <a:solidFill>
              <a:srgbClr val="B19FA3"/>
            </a:solidFill>
          </a:ln>
        </p:spPr>
        <p:txBody>
          <a:bodyPr wrap="square" lIns="0" tIns="0" rIns="0" bIns="0" rtlCol="0"/>
          <a:lstStyle/>
          <a:p>
            <a:endParaRPr/>
          </a:p>
        </p:txBody>
      </p:sp>
      <p:sp>
        <p:nvSpPr>
          <p:cNvPr id="3" name="object 3"/>
          <p:cNvSpPr/>
          <p:nvPr/>
        </p:nvSpPr>
        <p:spPr>
          <a:xfrm>
            <a:off x="5096636" y="808101"/>
            <a:ext cx="778510" cy="778510"/>
          </a:xfrm>
          <a:custGeom>
            <a:avLst/>
            <a:gdLst/>
            <a:ahLst/>
            <a:cxnLst/>
            <a:rect l="l" t="t" r="r" b="b"/>
            <a:pathLst>
              <a:path w="778510"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5" y="3030"/>
                </a:lnTo>
                <a:lnTo>
                  <a:pt x="484781" y="11880"/>
                </a:lnTo>
                <a:lnTo>
                  <a:pt x="529594" y="26184"/>
                </a:lnTo>
                <a:lnTo>
                  <a:pt x="571869" y="45578"/>
                </a:lnTo>
                <a:lnTo>
                  <a:pt x="611242" y="69697"/>
                </a:lnTo>
                <a:lnTo>
                  <a:pt x="647349" y="98177"/>
                </a:lnTo>
                <a:lnTo>
                  <a:pt x="679824" y="130652"/>
                </a:lnTo>
                <a:lnTo>
                  <a:pt x="708304" y="166759"/>
                </a:lnTo>
                <a:lnTo>
                  <a:pt x="732423" y="206132"/>
                </a:lnTo>
                <a:lnTo>
                  <a:pt x="751817" y="248407"/>
                </a:lnTo>
                <a:lnTo>
                  <a:pt x="766121" y="293220"/>
                </a:lnTo>
                <a:lnTo>
                  <a:pt x="774971" y="340206"/>
                </a:lnTo>
                <a:lnTo>
                  <a:pt x="778002" y="389000"/>
                </a:lnTo>
                <a:lnTo>
                  <a:pt x="774971" y="437795"/>
                </a:lnTo>
                <a:lnTo>
                  <a:pt x="766121" y="484781"/>
                </a:lnTo>
                <a:lnTo>
                  <a:pt x="751817" y="529594"/>
                </a:lnTo>
                <a:lnTo>
                  <a:pt x="732423" y="571869"/>
                </a:lnTo>
                <a:lnTo>
                  <a:pt x="708304" y="611242"/>
                </a:lnTo>
                <a:lnTo>
                  <a:pt x="679824" y="647349"/>
                </a:lnTo>
                <a:lnTo>
                  <a:pt x="647349" y="679824"/>
                </a:lnTo>
                <a:lnTo>
                  <a:pt x="611242" y="708304"/>
                </a:lnTo>
                <a:lnTo>
                  <a:pt x="571869" y="732423"/>
                </a:lnTo>
                <a:lnTo>
                  <a:pt x="529594" y="751817"/>
                </a:lnTo>
                <a:lnTo>
                  <a:pt x="484781" y="766121"/>
                </a:lnTo>
                <a:lnTo>
                  <a:pt x="437795"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4" name="object 4"/>
          <p:cNvSpPr/>
          <p:nvPr/>
        </p:nvSpPr>
        <p:spPr>
          <a:xfrm>
            <a:off x="5241254" y="1207705"/>
            <a:ext cx="488950" cy="234315"/>
          </a:xfrm>
          <a:custGeom>
            <a:avLst/>
            <a:gdLst/>
            <a:ahLst/>
            <a:cxnLst/>
            <a:rect l="l" t="t" r="r" b="b"/>
            <a:pathLst>
              <a:path w="488950" h="234315">
                <a:moveTo>
                  <a:pt x="393262" y="0"/>
                </a:moveTo>
                <a:lnTo>
                  <a:pt x="467663" y="0"/>
                </a:lnTo>
                <a:lnTo>
                  <a:pt x="475935" y="1670"/>
                </a:lnTo>
                <a:lnTo>
                  <a:pt x="482692" y="6225"/>
                </a:lnTo>
                <a:lnTo>
                  <a:pt x="487249" y="12980"/>
                </a:lnTo>
                <a:lnTo>
                  <a:pt x="488921" y="21249"/>
                </a:lnTo>
                <a:lnTo>
                  <a:pt x="488921" y="223115"/>
                </a:lnTo>
                <a:lnTo>
                  <a:pt x="488921" y="228980"/>
                </a:lnTo>
                <a:lnTo>
                  <a:pt x="484159" y="233739"/>
                </a:lnTo>
                <a:lnTo>
                  <a:pt x="478292" y="233739"/>
                </a:lnTo>
                <a:lnTo>
                  <a:pt x="10628" y="233739"/>
                </a:lnTo>
                <a:lnTo>
                  <a:pt x="4761" y="233739"/>
                </a:lnTo>
                <a:lnTo>
                  <a:pt x="0" y="228980"/>
                </a:lnTo>
                <a:lnTo>
                  <a:pt x="0" y="223115"/>
                </a:lnTo>
                <a:lnTo>
                  <a:pt x="0" y="21249"/>
                </a:lnTo>
                <a:lnTo>
                  <a:pt x="1671" y="12980"/>
                </a:lnTo>
                <a:lnTo>
                  <a:pt x="6228" y="6225"/>
                </a:lnTo>
                <a:lnTo>
                  <a:pt x="12985" y="1670"/>
                </a:lnTo>
                <a:lnTo>
                  <a:pt x="21257" y="0"/>
                </a:lnTo>
                <a:lnTo>
                  <a:pt x="95658" y="0"/>
                </a:lnTo>
              </a:path>
            </a:pathLst>
          </a:custGeom>
          <a:ln w="18891">
            <a:solidFill>
              <a:srgbClr val="2E2582"/>
            </a:solidFill>
          </a:ln>
        </p:spPr>
        <p:txBody>
          <a:bodyPr wrap="square" lIns="0" tIns="0" rIns="0" bIns="0" rtlCol="0"/>
          <a:lstStyle/>
          <a:p>
            <a:endParaRPr/>
          </a:p>
        </p:txBody>
      </p:sp>
      <p:sp>
        <p:nvSpPr>
          <p:cNvPr id="5" name="object 5"/>
          <p:cNvSpPr/>
          <p:nvPr/>
        </p:nvSpPr>
        <p:spPr>
          <a:xfrm>
            <a:off x="5347543" y="952716"/>
            <a:ext cx="276860" cy="276860"/>
          </a:xfrm>
          <a:custGeom>
            <a:avLst/>
            <a:gdLst/>
            <a:ahLst/>
            <a:cxnLst/>
            <a:rect l="l" t="t" r="r" b="b"/>
            <a:pathLst>
              <a:path w="276860" h="276859">
                <a:moveTo>
                  <a:pt x="0" y="138119"/>
                </a:moveTo>
                <a:lnTo>
                  <a:pt x="7043" y="181776"/>
                </a:lnTo>
                <a:lnTo>
                  <a:pt x="26658" y="219691"/>
                </a:lnTo>
                <a:lnTo>
                  <a:pt x="56568" y="249590"/>
                </a:lnTo>
                <a:lnTo>
                  <a:pt x="94498" y="269197"/>
                </a:lnTo>
                <a:lnTo>
                  <a:pt x="138173" y="276238"/>
                </a:lnTo>
                <a:lnTo>
                  <a:pt x="181848" y="269197"/>
                </a:lnTo>
                <a:lnTo>
                  <a:pt x="219778" y="249590"/>
                </a:lnTo>
                <a:lnTo>
                  <a:pt x="249688" y="219691"/>
                </a:lnTo>
                <a:lnTo>
                  <a:pt x="269302" y="181776"/>
                </a:lnTo>
                <a:lnTo>
                  <a:pt x="276346" y="138119"/>
                </a:lnTo>
                <a:lnTo>
                  <a:pt x="269302" y="94461"/>
                </a:lnTo>
                <a:lnTo>
                  <a:pt x="249688" y="56546"/>
                </a:lnTo>
                <a:lnTo>
                  <a:pt x="219778" y="26648"/>
                </a:lnTo>
                <a:lnTo>
                  <a:pt x="181848" y="7041"/>
                </a:lnTo>
                <a:lnTo>
                  <a:pt x="138173" y="0"/>
                </a:lnTo>
                <a:lnTo>
                  <a:pt x="94498" y="7041"/>
                </a:lnTo>
                <a:lnTo>
                  <a:pt x="56568" y="26648"/>
                </a:lnTo>
                <a:lnTo>
                  <a:pt x="26658" y="56546"/>
                </a:lnTo>
                <a:lnTo>
                  <a:pt x="7043" y="94461"/>
                </a:lnTo>
                <a:lnTo>
                  <a:pt x="0" y="138119"/>
                </a:lnTo>
                <a:close/>
              </a:path>
            </a:pathLst>
          </a:custGeom>
          <a:ln w="18894">
            <a:solidFill>
              <a:srgbClr val="2E2582"/>
            </a:solidFill>
          </a:ln>
        </p:spPr>
        <p:txBody>
          <a:bodyPr wrap="square" lIns="0" tIns="0" rIns="0" bIns="0" rtlCol="0"/>
          <a:lstStyle/>
          <a:p>
            <a:endParaRPr/>
          </a:p>
        </p:txBody>
      </p:sp>
      <p:sp>
        <p:nvSpPr>
          <p:cNvPr id="6" name="object 6"/>
          <p:cNvSpPr/>
          <p:nvPr/>
        </p:nvSpPr>
        <p:spPr>
          <a:xfrm>
            <a:off x="5401869" y="1007016"/>
            <a:ext cx="167696" cy="167637"/>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453841" y="1398947"/>
            <a:ext cx="64135" cy="42545"/>
          </a:xfrm>
          <a:custGeom>
            <a:avLst/>
            <a:gdLst/>
            <a:ahLst/>
            <a:cxnLst/>
            <a:rect l="l" t="t" r="r" b="b"/>
            <a:pathLst>
              <a:path w="64135" h="42544">
                <a:moveTo>
                  <a:pt x="63772" y="42498"/>
                </a:moveTo>
                <a:lnTo>
                  <a:pt x="0" y="42498"/>
                </a:lnTo>
                <a:lnTo>
                  <a:pt x="0" y="10624"/>
                </a:lnTo>
                <a:lnTo>
                  <a:pt x="0" y="4759"/>
                </a:lnTo>
                <a:lnTo>
                  <a:pt x="4761" y="0"/>
                </a:lnTo>
                <a:lnTo>
                  <a:pt x="10628" y="0"/>
                </a:lnTo>
                <a:lnTo>
                  <a:pt x="53143" y="0"/>
                </a:lnTo>
                <a:lnTo>
                  <a:pt x="59010" y="0"/>
                </a:lnTo>
                <a:lnTo>
                  <a:pt x="63772" y="4759"/>
                </a:lnTo>
                <a:lnTo>
                  <a:pt x="63772" y="10624"/>
                </a:lnTo>
                <a:lnTo>
                  <a:pt x="63772" y="42498"/>
                </a:lnTo>
                <a:close/>
              </a:path>
            </a:pathLst>
          </a:custGeom>
          <a:ln w="18892">
            <a:solidFill>
              <a:srgbClr val="2E2582"/>
            </a:solidFill>
          </a:ln>
        </p:spPr>
        <p:txBody>
          <a:bodyPr wrap="square" lIns="0" tIns="0" rIns="0" bIns="0" rtlCol="0"/>
          <a:lstStyle/>
          <a:p>
            <a:endParaRPr/>
          </a:p>
        </p:txBody>
      </p:sp>
      <p:sp>
        <p:nvSpPr>
          <p:cNvPr id="8" name="object 8"/>
          <p:cNvSpPr/>
          <p:nvPr/>
        </p:nvSpPr>
        <p:spPr>
          <a:xfrm>
            <a:off x="7600568" y="808101"/>
            <a:ext cx="778510" cy="778510"/>
          </a:xfrm>
          <a:custGeom>
            <a:avLst/>
            <a:gdLst/>
            <a:ahLst/>
            <a:cxnLst/>
            <a:rect l="l" t="t" r="r" b="b"/>
            <a:pathLst>
              <a:path w="778509"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7" y="3030"/>
                </a:lnTo>
                <a:lnTo>
                  <a:pt x="484785" y="11880"/>
                </a:lnTo>
                <a:lnTo>
                  <a:pt x="529599" y="26184"/>
                </a:lnTo>
                <a:lnTo>
                  <a:pt x="571875" y="45578"/>
                </a:lnTo>
                <a:lnTo>
                  <a:pt x="611248" y="69697"/>
                </a:lnTo>
                <a:lnTo>
                  <a:pt x="647354" y="98177"/>
                </a:lnTo>
                <a:lnTo>
                  <a:pt x="679829" y="130652"/>
                </a:lnTo>
                <a:lnTo>
                  <a:pt x="708307" y="166759"/>
                </a:lnTo>
                <a:lnTo>
                  <a:pt x="732425" y="206132"/>
                </a:lnTo>
                <a:lnTo>
                  <a:pt x="751818" y="248407"/>
                </a:lnTo>
                <a:lnTo>
                  <a:pt x="766121" y="293220"/>
                </a:lnTo>
                <a:lnTo>
                  <a:pt x="774971" y="340206"/>
                </a:lnTo>
                <a:lnTo>
                  <a:pt x="778002" y="389000"/>
                </a:lnTo>
                <a:lnTo>
                  <a:pt x="774971" y="437795"/>
                </a:lnTo>
                <a:lnTo>
                  <a:pt x="766121" y="484781"/>
                </a:lnTo>
                <a:lnTo>
                  <a:pt x="751818" y="529594"/>
                </a:lnTo>
                <a:lnTo>
                  <a:pt x="732425" y="571869"/>
                </a:lnTo>
                <a:lnTo>
                  <a:pt x="708307" y="611242"/>
                </a:lnTo>
                <a:lnTo>
                  <a:pt x="679829" y="647349"/>
                </a:lnTo>
                <a:lnTo>
                  <a:pt x="647354" y="679824"/>
                </a:lnTo>
                <a:lnTo>
                  <a:pt x="611248" y="708304"/>
                </a:lnTo>
                <a:lnTo>
                  <a:pt x="571875" y="732423"/>
                </a:lnTo>
                <a:lnTo>
                  <a:pt x="529599" y="751817"/>
                </a:lnTo>
                <a:lnTo>
                  <a:pt x="484785" y="766121"/>
                </a:lnTo>
                <a:lnTo>
                  <a:pt x="437797"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9" name="object 9"/>
          <p:cNvSpPr/>
          <p:nvPr/>
        </p:nvSpPr>
        <p:spPr>
          <a:xfrm>
            <a:off x="7735740" y="943269"/>
            <a:ext cx="257954" cy="401377"/>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7978941" y="1250197"/>
            <a:ext cx="255270" cy="191770"/>
          </a:xfrm>
          <a:custGeom>
            <a:avLst/>
            <a:gdLst/>
            <a:ahLst/>
            <a:cxnLst/>
            <a:rect l="l" t="t" r="r" b="b"/>
            <a:pathLst>
              <a:path w="255270" h="191769">
                <a:moveTo>
                  <a:pt x="0" y="0"/>
                </a:moveTo>
                <a:lnTo>
                  <a:pt x="255089" y="0"/>
                </a:lnTo>
                <a:lnTo>
                  <a:pt x="255089" y="191241"/>
                </a:lnTo>
                <a:lnTo>
                  <a:pt x="0" y="191241"/>
                </a:lnTo>
                <a:lnTo>
                  <a:pt x="0" y="0"/>
                </a:lnTo>
                <a:close/>
              </a:path>
            </a:pathLst>
          </a:custGeom>
          <a:ln w="18893">
            <a:solidFill>
              <a:srgbClr val="2E2582"/>
            </a:solidFill>
          </a:ln>
        </p:spPr>
        <p:txBody>
          <a:bodyPr wrap="square" lIns="0" tIns="0" rIns="0" bIns="0" rtlCol="0"/>
          <a:lstStyle/>
          <a:p>
            <a:endParaRPr/>
          </a:p>
        </p:txBody>
      </p:sp>
      <p:sp>
        <p:nvSpPr>
          <p:cNvPr id="11" name="object 11"/>
          <p:cNvSpPr/>
          <p:nvPr/>
        </p:nvSpPr>
        <p:spPr>
          <a:xfrm>
            <a:off x="8043974" y="1283254"/>
            <a:ext cx="125181" cy="125139"/>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8064051" y="1207705"/>
            <a:ext cx="85090" cy="42545"/>
          </a:xfrm>
          <a:custGeom>
            <a:avLst/>
            <a:gdLst/>
            <a:ahLst/>
            <a:cxnLst/>
            <a:rect l="l" t="t" r="r" b="b"/>
            <a:pathLst>
              <a:path w="85090" h="42544">
                <a:moveTo>
                  <a:pt x="0" y="42498"/>
                </a:moveTo>
                <a:lnTo>
                  <a:pt x="0" y="21249"/>
                </a:lnTo>
                <a:lnTo>
                  <a:pt x="1671" y="12980"/>
                </a:lnTo>
                <a:lnTo>
                  <a:pt x="6228" y="6225"/>
                </a:lnTo>
                <a:lnTo>
                  <a:pt x="12985" y="1670"/>
                </a:lnTo>
                <a:lnTo>
                  <a:pt x="21257" y="0"/>
                </a:lnTo>
                <a:lnTo>
                  <a:pt x="63772" y="0"/>
                </a:lnTo>
                <a:lnTo>
                  <a:pt x="72044" y="1670"/>
                </a:lnTo>
                <a:lnTo>
                  <a:pt x="78801" y="6225"/>
                </a:lnTo>
                <a:lnTo>
                  <a:pt x="83358" y="12980"/>
                </a:lnTo>
                <a:lnTo>
                  <a:pt x="85029" y="21249"/>
                </a:lnTo>
                <a:lnTo>
                  <a:pt x="85029" y="42498"/>
                </a:lnTo>
              </a:path>
            </a:pathLst>
          </a:custGeom>
          <a:ln w="18891">
            <a:solidFill>
              <a:srgbClr val="2E2582"/>
            </a:solidFill>
          </a:ln>
        </p:spPr>
        <p:txBody>
          <a:bodyPr wrap="square" lIns="0" tIns="0" rIns="0" bIns="0" rtlCol="0"/>
          <a:lstStyle/>
          <a:p>
            <a:endParaRPr/>
          </a:p>
        </p:txBody>
      </p:sp>
      <p:sp>
        <p:nvSpPr>
          <p:cNvPr id="13" name="object 13"/>
          <p:cNvSpPr/>
          <p:nvPr/>
        </p:nvSpPr>
        <p:spPr>
          <a:xfrm>
            <a:off x="7808879" y="1250203"/>
            <a:ext cx="42545" cy="42545"/>
          </a:xfrm>
          <a:custGeom>
            <a:avLst/>
            <a:gdLst/>
            <a:ahLst/>
            <a:cxnLst/>
            <a:rect l="l" t="t" r="r" b="b"/>
            <a:pathLst>
              <a:path w="42545" h="42544">
                <a:moveTo>
                  <a:pt x="0" y="21249"/>
                </a:moveTo>
                <a:lnTo>
                  <a:pt x="1671" y="29517"/>
                </a:lnTo>
                <a:lnTo>
                  <a:pt x="6228" y="36272"/>
                </a:lnTo>
                <a:lnTo>
                  <a:pt x="12985" y="40827"/>
                </a:lnTo>
                <a:lnTo>
                  <a:pt x="21257" y="42498"/>
                </a:lnTo>
                <a:lnTo>
                  <a:pt x="29529" y="40827"/>
                </a:lnTo>
                <a:lnTo>
                  <a:pt x="36286" y="36272"/>
                </a:lnTo>
                <a:lnTo>
                  <a:pt x="40843" y="29517"/>
                </a:lnTo>
                <a:lnTo>
                  <a:pt x="42514" y="21249"/>
                </a:lnTo>
                <a:lnTo>
                  <a:pt x="40843" y="12980"/>
                </a:lnTo>
                <a:lnTo>
                  <a:pt x="36286" y="6225"/>
                </a:lnTo>
                <a:lnTo>
                  <a:pt x="29529" y="1670"/>
                </a:lnTo>
                <a:lnTo>
                  <a:pt x="21257" y="0"/>
                </a:lnTo>
                <a:lnTo>
                  <a:pt x="12985" y="1670"/>
                </a:lnTo>
                <a:lnTo>
                  <a:pt x="6228" y="6225"/>
                </a:lnTo>
                <a:lnTo>
                  <a:pt x="1671" y="12980"/>
                </a:lnTo>
                <a:lnTo>
                  <a:pt x="0" y="21249"/>
                </a:lnTo>
                <a:close/>
              </a:path>
            </a:pathLst>
          </a:custGeom>
          <a:ln w="18894">
            <a:solidFill>
              <a:srgbClr val="2E2582"/>
            </a:solidFill>
          </a:ln>
        </p:spPr>
        <p:txBody>
          <a:bodyPr wrap="square" lIns="0" tIns="0" rIns="0" bIns="0" rtlCol="0"/>
          <a:lstStyle/>
          <a:p>
            <a:endParaRPr/>
          </a:p>
        </p:txBody>
      </p:sp>
      <p:sp>
        <p:nvSpPr>
          <p:cNvPr id="14" name="object 14"/>
          <p:cNvSpPr/>
          <p:nvPr/>
        </p:nvSpPr>
        <p:spPr>
          <a:xfrm>
            <a:off x="7936510" y="1218330"/>
            <a:ext cx="42545" cy="74930"/>
          </a:xfrm>
          <a:custGeom>
            <a:avLst/>
            <a:gdLst/>
            <a:ahLst/>
            <a:cxnLst/>
            <a:rect l="l" t="t" r="r" b="b"/>
            <a:pathLst>
              <a:path w="42545" h="74930">
                <a:moveTo>
                  <a:pt x="42514" y="1848"/>
                </a:moveTo>
                <a:lnTo>
                  <a:pt x="39113" y="637"/>
                </a:lnTo>
                <a:lnTo>
                  <a:pt x="35499" y="0"/>
                </a:lnTo>
                <a:lnTo>
                  <a:pt x="31886" y="0"/>
                </a:lnTo>
                <a:lnTo>
                  <a:pt x="19478" y="2506"/>
                </a:lnTo>
                <a:lnTo>
                  <a:pt x="9342" y="9338"/>
                </a:lnTo>
                <a:lnTo>
                  <a:pt x="2507" y="19470"/>
                </a:lnTo>
                <a:lnTo>
                  <a:pt x="0" y="31873"/>
                </a:lnTo>
                <a:lnTo>
                  <a:pt x="0" y="74371"/>
                </a:lnTo>
              </a:path>
            </a:pathLst>
          </a:custGeom>
          <a:ln w="18896">
            <a:solidFill>
              <a:srgbClr val="2E2582"/>
            </a:solidFill>
          </a:ln>
        </p:spPr>
        <p:txBody>
          <a:bodyPr wrap="square" lIns="0" tIns="0" rIns="0" bIns="0" rtlCol="0"/>
          <a:lstStyle/>
          <a:p>
            <a:endParaRPr/>
          </a:p>
        </p:txBody>
      </p:sp>
      <p:sp>
        <p:nvSpPr>
          <p:cNvPr id="15" name="object 15"/>
          <p:cNvSpPr/>
          <p:nvPr/>
        </p:nvSpPr>
        <p:spPr>
          <a:xfrm>
            <a:off x="10104501" y="808101"/>
            <a:ext cx="778510" cy="778510"/>
          </a:xfrm>
          <a:custGeom>
            <a:avLst/>
            <a:gdLst/>
            <a:ahLst/>
            <a:cxnLst/>
            <a:rect l="l" t="t" r="r" b="b"/>
            <a:pathLst>
              <a:path w="778509"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7" y="3030"/>
                </a:lnTo>
                <a:lnTo>
                  <a:pt x="484785" y="11880"/>
                </a:lnTo>
                <a:lnTo>
                  <a:pt x="529599" y="26184"/>
                </a:lnTo>
                <a:lnTo>
                  <a:pt x="571875" y="45578"/>
                </a:lnTo>
                <a:lnTo>
                  <a:pt x="611248" y="69697"/>
                </a:lnTo>
                <a:lnTo>
                  <a:pt x="647354" y="98177"/>
                </a:lnTo>
                <a:lnTo>
                  <a:pt x="679829" y="130652"/>
                </a:lnTo>
                <a:lnTo>
                  <a:pt x="708307" y="166759"/>
                </a:lnTo>
                <a:lnTo>
                  <a:pt x="732425" y="206132"/>
                </a:lnTo>
                <a:lnTo>
                  <a:pt x="751818" y="248407"/>
                </a:lnTo>
                <a:lnTo>
                  <a:pt x="766121" y="293220"/>
                </a:lnTo>
                <a:lnTo>
                  <a:pt x="774971" y="340206"/>
                </a:lnTo>
                <a:lnTo>
                  <a:pt x="778002" y="389000"/>
                </a:lnTo>
                <a:lnTo>
                  <a:pt x="774971" y="437795"/>
                </a:lnTo>
                <a:lnTo>
                  <a:pt x="766121" y="484781"/>
                </a:lnTo>
                <a:lnTo>
                  <a:pt x="751818" y="529594"/>
                </a:lnTo>
                <a:lnTo>
                  <a:pt x="732425" y="571869"/>
                </a:lnTo>
                <a:lnTo>
                  <a:pt x="708307" y="611242"/>
                </a:lnTo>
                <a:lnTo>
                  <a:pt x="679829" y="647349"/>
                </a:lnTo>
                <a:lnTo>
                  <a:pt x="647354" y="679824"/>
                </a:lnTo>
                <a:lnTo>
                  <a:pt x="611248" y="708304"/>
                </a:lnTo>
                <a:lnTo>
                  <a:pt x="571875" y="732423"/>
                </a:lnTo>
                <a:lnTo>
                  <a:pt x="529599" y="751817"/>
                </a:lnTo>
                <a:lnTo>
                  <a:pt x="484785" y="766121"/>
                </a:lnTo>
                <a:lnTo>
                  <a:pt x="437797"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16" name="object 16"/>
          <p:cNvSpPr/>
          <p:nvPr/>
        </p:nvSpPr>
        <p:spPr>
          <a:xfrm>
            <a:off x="10287499" y="1049514"/>
            <a:ext cx="135810" cy="135764"/>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10281005" y="1197081"/>
            <a:ext cx="149225" cy="244475"/>
          </a:xfrm>
          <a:custGeom>
            <a:avLst/>
            <a:gdLst/>
            <a:ahLst/>
            <a:cxnLst/>
            <a:rect l="l" t="t" r="r" b="b"/>
            <a:pathLst>
              <a:path w="149225" h="244475">
                <a:moveTo>
                  <a:pt x="148802" y="74371"/>
                </a:moveTo>
                <a:lnTo>
                  <a:pt x="142955" y="45422"/>
                </a:lnTo>
                <a:lnTo>
                  <a:pt x="127010" y="21782"/>
                </a:lnTo>
                <a:lnTo>
                  <a:pt x="103361" y="5844"/>
                </a:lnTo>
                <a:lnTo>
                  <a:pt x="74401" y="0"/>
                </a:lnTo>
                <a:lnTo>
                  <a:pt x="45440" y="5844"/>
                </a:lnTo>
                <a:lnTo>
                  <a:pt x="21791" y="21782"/>
                </a:lnTo>
                <a:lnTo>
                  <a:pt x="5846" y="45422"/>
                </a:lnTo>
                <a:lnTo>
                  <a:pt x="0" y="74371"/>
                </a:lnTo>
                <a:lnTo>
                  <a:pt x="0" y="138119"/>
                </a:lnTo>
                <a:lnTo>
                  <a:pt x="33650" y="138119"/>
                </a:lnTo>
                <a:lnTo>
                  <a:pt x="42514" y="244364"/>
                </a:lnTo>
                <a:lnTo>
                  <a:pt x="106287" y="244364"/>
                </a:lnTo>
                <a:lnTo>
                  <a:pt x="115151" y="138119"/>
                </a:lnTo>
                <a:lnTo>
                  <a:pt x="148802" y="138119"/>
                </a:lnTo>
                <a:lnTo>
                  <a:pt x="148802" y="74371"/>
                </a:lnTo>
                <a:close/>
              </a:path>
            </a:pathLst>
          </a:custGeom>
          <a:ln w="18895">
            <a:solidFill>
              <a:srgbClr val="2E2582"/>
            </a:solidFill>
          </a:ln>
        </p:spPr>
        <p:txBody>
          <a:bodyPr wrap="square" lIns="0" tIns="0" rIns="0" bIns="0" rtlCol="0"/>
          <a:lstStyle/>
          <a:p>
            <a:endParaRPr/>
          </a:p>
        </p:txBody>
      </p:sp>
      <p:sp>
        <p:nvSpPr>
          <p:cNvPr id="18" name="object 18"/>
          <p:cNvSpPr/>
          <p:nvPr/>
        </p:nvSpPr>
        <p:spPr>
          <a:xfrm>
            <a:off x="10514838" y="952716"/>
            <a:ext cx="127635" cy="488950"/>
          </a:xfrm>
          <a:custGeom>
            <a:avLst/>
            <a:gdLst/>
            <a:ahLst/>
            <a:cxnLst/>
            <a:rect l="l" t="t" r="r" b="b"/>
            <a:pathLst>
              <a:path w="127634" h="488950">
                <a:moveTo>
                  <a:pt x="0" y="21249"/>
                </a:moveTo>
                <a:lnTo>
                  <a:pt x="1671" y="29517"/>
                </a:lnTo>
                <a:lnTo>
                  <a:pt x="6228" y="36272"/>
                </a:lnTo>
                <a:lnTo>
                  <a:pt x="12985" y="40827"/>
                </a:lnTo>
                <a:lnTo>
                  <a:pt x="21257" y="42498"/>
                </a:lnTo>
                <a:lnTo>
                  <a:pt x="29529" y="40827"/>
                </a:lnTo>
                <a:lnTo>
                  <a:pt x="36286" y="36272"/>
                </a:lnTo>
                <a:lnTo>
                  <a:pt x="40843" y="29517"/>
                </a:lnTo>
                <a:lnTo>
                  <a:pt x="42514" y="21249"/>
                </a:lnTo>
                <a:lnTo>
                  <a:pt x="42514" y="0"/>
                </a:lnTo>
                <a:lnTo>
                  <a:pt x="85029" y="0"/>
                </a:lnTo>
                <a:lnTo>
                  <a:pt x="101582" y="3338"/>
                </a:lnTo>
                <a:lnTo>
                  <a:pt x="115095" y="12443"/>
                </a:lnTo>
                <a:lnTo>
                  <a:pt x="124204" y="25952"/>
                </a:lnTo>
                <a:lnTo>
                  <a:pt x="127544" y="42498"/>
                </a:lnTo>
                <a:lnTo>
                  <a:pt x="127544" y="488728"/>
                </a:lnTo>
              </a:path>
            </a:pathLst>
          </a:custGeom>
          <a:ln w="18897">
            <a:solidFill>
              <a:srgbClr val="2E2582"/>
            </a:solidFill>
          </a:ln>
        </p:spPr>
        <p:txBody>
          <a:bodyPr wrap="square" lIns="0" tIns="0" rIns="0" bIns="0" rtlCol="0"/>
          <a:lstStyle/>
          <a:p>
            <a:endParaRPr/>
          </a:p>
        </p:txBody>
      </p:sp>
      <p:sp>
        <p:nvSpPr>
          <p:cNvPr id="19" name="object 19"/>
          <p:cNvSpPr/>
          <p:nvPr/>
        </p:nvSpPr>
        <p:spPr>
          <a:xfrm>
            <a:off x="10493594" y="1058955"/>
            <a:ext cx="85090" cy="106680"/>
          </a:xfrm>
          <a:custGeom>
            <a:avLst/>
            <a:gdLst/>
            <a:ahLst/>
            <a:cxnLst/>
            <a:rect l="l" t="t" r="r" b="b"/>
            <a:pathLst>
              <a:path w="85090" h="106680">
                <a:moveTo>
                  <a:pt x="0" y="0"/>
                </a:moveTo>
                <a:lnTo>
                  <a:pt x="85029" y="0"/>
                </a:lnTo>
                <a:lnTo>
                  <a:pt x="85029" y="106245"/>
                </a:lnTo>
                <a:lnTo>
                  <a:pt x="0" y="106245"/>
                </a:lnTo>
                <a:lnTo>
                  <a:pt x="0" y="0"/>
                </a:lnTo>
                <a:close/>
              </a:path>
            </a:pathLst>
          </a:custGeom>
          <a:ln w="18894">
            <a:solidFill>
              <a:srgbClr val="2E2582"/>
            </a:solidFill>
          </a:ln>
        </p:spPr>
        <p:txBody>
          <a:bodyPr wrap="square" lIns="0" tIns="0" rIns="0" bIns="0" rtlCol="0"/>
          <a:lstStyle/>
          <a:p>
            <a:endParaRPr/>
          </a:p>
        </p:txBody>
      </p:sp>
      <p:sp>
        <p:nvSpPr>
          <p:cNvPr id="20" name="object 20"/>
          <p:cNvSpPr/>
          <p:nvPr/>
        </p:nvSpPr>
        <p:spPr>
          <a:xfrm>
            <a:off x="10429812" y="1165207"/>
            <a:ext cx="106680" cy="149225"/>
          </a:xfrm>
          <a:custGeom>
            <a:avLst/>
            <a:gdLst/>
            <a:ahLst/>
            <a:cxnLst/>
            <a:rect l="l" t="t" r="r" b="b"/>
            <a:pathLst>
              <a:path w="106679" h="149225">
                <a:moveTo>
                  <a:pt x="106287" y="0"/>
                </a:moveTo>
                <a:lnTo>
                  <a:pt x="106287" y="42498"/>
                </a:lnTo>
                <a:lnTo>
                  <a:pt x="97933" y="83849"/>
                </a:lnTo>
                <a:lnTo>
                  <a:pt x="75153" y="117621"/>
                </a:lnTo>
                <a:lnTo>
                  <a:pt x="41367" y="140393"/>
                </a:lnTo>
                <a:lnTo>
                  <a:pt x="0" y="148743"/>
                </a:lnTo>
              </a:path>
            </a:pathLst>
          </a:custGeom>
          <a:ln w="18895">
            <a:solidFill>
              <a:srgbClr val="2E2582"/>
            </a:solidFill>
          </a:ln>
        </p:spPr>
        <p:txBody>
          <a:bodyPr wrap="square" lIns="0" tIns="0" rIns="0" bIns="0" rtlCol="0"/>
          <a:lstStyle/>
          <a:p>
            <a:endParaRPr/>
          </a:p>
        </p:txBody>
      </p:sp>
      <p:sp>
        <p:nvSpPr>
          <p:cNvPr id="21" name="object 21"/>
          <p:cNvSpPr/>
          <p:nvPr/>
        </p:nvSpPr>
        <p:spPr>
          <a:xfrm>
            <a:off x="4334636" y="1708785"/>
            <a:ext cx="2302510" cy="311785"/>
          </a:xfrm>
          <a:custGeom>
            <a:avLst/>
            <a:gdLst/>
            <a:ahLst/>
            <a:cxnLst/>
            <a:rect l="l" t="t" r="r" b="b"/>
            <a:pathLst>
              <a:path w="2302509" h="311785">
                <a:moveTo>
                  <a:pt x="0" y="0"/>
                </a:moveTo>
                <a:lnTo>
                  <a:pt x="2302001" y="0"/>
                </a:lnTo>
                <a:lnTo>
                  <a:pt x="2302001" y="311658"/>
                </a:lnTo>
                <a:lnTo>
                  <a:pt x="0" y="311658"/>
                </a:lnTo>
                <a:lnTo>
                  <a:pt x="0" y="0"/>
                </a:lnTo>
                <a:close/>
              </a:path>
            </a:pathLst>
          </a:custGeom>
          <a:ln w="12700">
            <a:solidFill>
              <a:srgbClr val="2C3540"/>
            </a:solidFill>
          </a:ln>
        </p:spPr>
        <p:txBody>
          <a:bodyPr wrap="square" lIns="0" tIns="0" rIns="0" bIns="0" rtlCol="0"/>
          <a:lstStyle/>
          <a:p>
            <a:endParaRPr/>
          </a:p>
        </p:txBody>
      </p:sp>
      <p:sp>
        <p:nvSpPr>
          <p:cNvPr id="22" name="object 22"/>
          <p:cNvSpPr/>
          <p:nvPr/>
        </p:nvSpPr>
        <p:spPr>
          <a:xfrm>
            <a:off x="6837806" y="1708785"/>
            <a:ext cx="2303145" cy="311785"/>
          </a:xfrm>
          <a:custGeom>
            <a:avLst/>
            <a:gdLst/>
            <a:ahLst/>
            <a:cxnLst/>
            <a:rect l="l" t="t" r="r" b="b"/>
            <a:pathLst>
              <a:path w="2303145" h="311785">
                <a:moveTo>
                  <a:pt x="0" y="0"/>
                </a:moveTo>
                <a:lnTo>
                  <a:pt x="2302764" y="0"/>
                </a:lnTo>
                <a:lnTo>
                  <a:pt x="2302764" y="311658"/>
                </a:lnTo>
                <a:lnTo>
                  <a:pt x="0" y="311658"/>
                </a:lnTo>
                <a:lnTo>
                  <a:pt x="0" y="0"/>
                </a:lnTo>
                <a:close/>
              </a:path>
            </a:pathLst>
          </a:custGeom>
          <a:ln w="12700">
            <a:solidFill>
              <a:srgbClr val="2C3540"/>
            </a:solidFill>
          </a:ln>
        </p:spPr>
        <p:txBody>
          <a:bodyPr wrap="square" lIns="0" tIns="0" rIns="0" bIns="0" rtlCol="0"/>
          <a:lstStyle/>
          <a:p>
            <a:endParaRPr/>
          </a:p>
        </p:txBody>
      </p:sp>
      <p:sp>
        <p:nvSpPr>
          <p:cNvPr id="23" name="object 23"/>
          <p:cNvSpPr/>
          <p:nvPr/>
        </p:nvSpPr>
        <p:spPr>
          <a:xfrm>
            <a:off x="9341739" y="1708785"/>
            <a:ext cx="2303145" cy="311785"/>
          </a:xfrm>
          <a:custGeom>
            <a:avLst/>
            <a:gdLst/>
            <a:ahLst/>
            <a:cxnLst/>
            <a:rect l="l" t="t" r="r" b="b"/>
            <a:pathLst>
              <a:path w="2303145" h="311785">
                <a:moveTo>
                  <a:pt x="0" y="0"/>
                </a:moveTo>
                <a:lnTo>
                  <a:pt x="2302764" y="0"/>
                </a:lnTo>
                <a:lnTo>
                  <a:pt x="2302764" y="311658"/>
                </a:lnTo>
                <a:lnTo>
                  <a:pt x="0" y="311658"/>
                </a:lnTo>
                <a:lnTo>
                  <a:pt x="0" y="0"/>
                </a:lnTo>
                <a:close/>
              </a:path>
            </a:pathLst>
          </a:custGeom>
          <a:ln w="12700">
            <a:solidFill>
              <a:srgbClr val="2C3540"/>
            </a:solidFill>
          </a:ln>
        </p:spPr>
        <p:txBody>
          <a:bodyPr wrap="square" lIns="0" tIns="0" rIns="0" bIns="0" rtlCol="0"/>
          <a:lstStyle/>
          <a:p>
            <a:endParaRPr/>
          </a:p>
        </p:txBody>
      </p:sp>
      <p:sp>
        <p:nvSpPr>
          <p:cNvPr id="24" name="object 24"/>
          <p:cNvSpPr/>
          <p:nvPr/>
        </p:nvSpPr>
        <p:spPr>
          <a:xfrm>
            <a:off x="4334636" y="2143125"/>
            <a:ext cx="2302510" cy="4167504"/>
          </a:xfrm>
          <a:custGeom>
            <a:avLst/>
            <a:gdLst/>
            <a:ahLst/>
            <a:cxnLst/>
            <a:rect l="l" t="t" r="r" b="b"/>
            <a:pathLst>
              <a:path w="2302509" h="4167504">
                <a:moveTo>
                  <a:pt x="0" y="0"/>
                </a:moveTo>
                <a:lnTo>
                  <a:pt x="2302001" y="0"/>
                </a:lnTo>
                <a:lnTo>
                  <a:pt x="2302001" y="4167378"/>
                </a:lnTo>
                <a:lnTo>
                  <a:pt x="0" y="4167378"/>
                </a:lnTo>
                <a:lnTo>
                  <a:pt x="0" y="0"/>
                </a:lnTo>
                <a:close/>
              </a:path>
            </a:pathLst>
          </a:custGeom>
          <a:ln w="15875">
            <a:solidFill>
              <a:srgbClr val="404A5A"/>
            </a:solidFill>
          </a:ln>
        </p:spPr>
        <p:txBody>
          <a:bodyPr wrap="square" lIns="0" tIns="0" rIns="0" bIns="0" rtlCol="0"/>
          <a:lstStyle/>
          <a:p>
            <a:endParaRPr/>
          </a:p>
        </p:txBody>
      </p:sp>
      <p:sp>
        <p:nvSpPr>
          <p:cNvPr id="25" name="object 25"/>
          <p:cNvSpPr/>
          <p:nvPr/>
        </p:nvSpPr>
        <p:spPr>
          <a:xfrm>
            <a:off x="6837806" y="2143125"/>
            <a:ext cx="2303145" cy="4167504"/>
          </a:xfrm>
          <a:custGeom>
            <a:avLst/>
            <a:gdLst/>
            <a:ahLst/>
            <a:cxnLst/>
            <a:rect l="l" t="t" r="r" b="b"/>
            <a:pathLst>
              <a:path w="2303145" h="4167504">
                <a:moveTo>
                  <a:pt x="0" y="0"/>
                </a:moveTo>
                <a:lnTo>
                  <a:pt x="2302764" y="0"/>
                </a:lnTo>
                <a:lnTo>
                  <a:pt x="2302764" y="4167378"/>
                </a:lnTo>
                <a:lnTo>
                  <a:pt x="0" y="4167378"/>
                </a:lnTo>
                <a:lnTo>
                  <a:pt x="0" y="0"/>
                </a:lnTo>
                <a:close/>
              </a:path>
            </a:pathLst>
          </a:custGeom>
          <a:ln w="15874">
            <a:solidFill>
              <a:srgbClr val="404A5A"/>
            </a:solidFill>
          </a:ln>
        </p:spPr>
        <p:txBody>
          <a:bodyPr wrap="square" lIns="0" tIns="0" rIns="0" bIns="0" rtlCol="0"/>
          <a:lstStyle/>
          <a:p>
            <a:endParaRPr/>
          </a:p>
        </p:txBody>
      </p:sp>
      <p:sp>
        <p:nvSpPr>
          <p:cNvPr id="26" name="object 26"/>
          <p:cNvSpPr/>
          <p:nvPr/>
        </p:nvSpPr>
        <p:spPr>
          <a:xfrm>
            <a:off x="9341739" y="2143125"/>
            <a:ext cx="2303145" cy="4177665"/>
          </a:xfrm>
          <a:custGeom>
            <a:avLst/>
            <a:gdLst/>
            <a:ahLst/>
            <a:cxnLst/>
            <a:rect l="l" t="t" r="r" b="b"/>
            <a:pathLst>
              <a:path w="2303145" h="4177665">
                <a:moveTo>
                  <a:pt x="0" y="0"/>
                </a:moveTo>
                <a:lnTo>
                  <a:pt x="2302764" y="0"/>
                </a:lnTo>
                <a:lnTo>
                  <a:pt x="2302764" y="4177284"/>
                </a:lnTo>
                <a:lnTo>
                  <a:pt x="0" y="4177284"/>
                </a:lnTo>
                <a:lnTo>
                  <a:pt x="0" y="0"/>
                </a:lnTo>
                <a:close/>
              </a:path>
            </a:pathLst>
          </a:custGeom>
          <a:ln w="15875">
            <a:solidFill>
              <a:srgbClr val="404A5A"/>
            </a:solidFill>
          </a:ln>
        </p:spPr>
        <p:txBody>
          <a:bodyPr wrap="square" lIns="0" tIns="0" rIns="0" bIns="0" rtlCol="0"/>
          <a:lstStyle/>
          <a:p>
            <a:endParaRPr/>
          </a:p>
        </p:txBody>
      </p:sp>
      <p:sp>
        <p:nvSpPr>
          <p:cNvPr id="27" name="object 27"/>
          <p:cNvSpPr/>
          <p:nvPr/>
        </p:nvSpPr>
        <p:spPr>
          <a:xfrm>
            <a:off x="0" y="4401820"/>
            <a:ext cx="12171680" cy="2456180"/>
          </a:xfrm>
          <a:custGeom>
            <a:avLst/>
            <a:gdLst/>
            <a:ahLst/>
            <a:cxnLst/>
            <a:rect l="l" t="t" r="r" b="b"/>
            <a:pathLst>
              <a:path w="12171680" h="2456179">
                <a:moveTo>
                  <a:pt x="0" y="2456179"/>
                </a:moveTo>
                <a:lnTo>
                  <a:pt x="12171426" y="2456179"/>
                </a:lnTo>
                <a:lnTo>
                  <a:pt x="12171426" y="0"/>
                </a:lnTo>
                <a:lnTo>
                  <a:pt x="0" y="0"/>
                </a:lnTo>
                <a:lnTo>
                  <a:pt x="0" y="2456179"/>
                </a:lnTo>
                <a:close/>
              </a:path>
            </a:pathLst>
          </a:custGeom>
          <a:solidFill>
            <a:srgbClr val="B19FA3">
              <a:alpha val="85098"/>
            </a:srgbClr>
          </a:solidFill>
        </p:spPr>
        <p:txBody>
          <a:bodyPr wrap="square" lIns="0" tIns="0" rIns="0" bIns="0" rtlCol="0"/>
          <a:lstStyle/>
          <a:p>
            <a:endParaRPr/>
          </a:p>
        </p:txBody>
      </p:sp>
      <p:sp>
        <p:nvSpPr>
          <p:cNvPr id="28" name="object 28"/>
          <p:cNvSpPr/>
          <p:nvPr/>
        </p:nvSpPr>
        <p:spPr>
          <a:xfrm>
            <a:off x="0" y="4052570"/>
            <a:ext cx="4349115" cy="349250"/>
          </a:xfrm>
          <a:custGeom>
            <a:avLst/>
            <a:gdLst/>
            <a:ahLst/>
            <a:cxnLst/>
            <a:rect l="l" t="t" r="r" b="b"/>
            <a:pathLst>
              <a:path w="4349115" h="349250">
                <a:moveTo>
                  <a:pt x="0" y="349249"/>
                </a:moveTo>
                <a:lnTo>
                  <a:pt x="4349026" y="349249"/>
                </a:lnTo>
                <a:lnTo>
                  <a:pt x="4349026" y="0"/>
                </a:lnTo>
                <a:lnTo>
                  <a:pt x="0" y="0"/>
                </a:lnTo>
                <a:lnTo>
                  <a:pt x="0" y="349249"/>
                </a:lnTo>
                <a:close/>
              </a:path>
            </a:pathLst>
          </a:custGeom>
          <a:solidFill>
            <a:srgbClr val="B19FA3">
              <a:alpha val="85098"/>
            </a:srgbClr>
          </a:solidFill>
        </p:spPr>
        <p:txBody>
          <a:bodyPr wrap="square" lIns="0" tIns="0" rIns="0" bIns="0" rtlCol="0"/>
          <a:lstStyle/>
          <a:p>
            <a:endParaRPr/>
          </a:p>
        </p:txBody>
      </p:sp>
      <p:sp>
        <p:nvSpPr>
          <p:cNvPr id="29" name="object 29"/>
          <p:cNvSpPr/>
          <p:nvPr/>
        </p:nvSpPr>
        <p:spPr>
          <a:xfrm>
            <a:off x="0" y="3571240"/>
            <a:ext cx="6852920" cy="481330"/>
          </a:xfrm>
          <a:custGeom>
            <a:avLst/>
            <a:gdLst/>
            <a:ahLst/>
            <a:cxnLst/>
            <a:rect l="l" t="t" r="r" b="b"/>
            <a:pathLst>
              <a:path w="6852920" h="481329">
                <a:moveTo>
                  <a:pt x="0" y="481330"/>
                </a:moveTo>
                <a:lnTo>
                  <a:pt x="6852767" y="481330"/>
                </a:lnTo>
                <a:lnTo>
                  <a:pt x="6852767" y="0"/>
                </a:lnTo>
                <a:lnTo>
                  <a:pt x="0" y="0"/>
                </a:lnTo>
                <a:lnTo>
                  <a:pt x="0" y="481330"/>
                </a:lnTo>
                <a:close/>
              </a:path>
            </a:pathLst>
          </a:custGeom>
          <a:solidFill>
            <a:srgbClr val="B19FA3">
              <a:alpha val="85098"/>
            </a:srgbClr>
          </a:solidFill>
        </p:spPr>
        <p:txBody>
          <a:bodyPr wrap="square" lIns="0" tIns="0" rIns="0" bIns="0" rtlCol="0"/>
          <a:lstStyle/>
          <a:p>
            <a:endParaRPr/>
          </a:p>
        </p:txBody>
      </p:sp>
      <p:sp>
        <p:nvSpPr>
          <p:cNvPr id="30" name="object 30"/>
          <p:cNvSpPr/>
          <p:nvPr/>
        </p:nvSpPr>
        <p:spPr>
          <a:xfrm>
            <a:off x="0" y="680719"/>
            <a:ext cx="12171680" cy="2890520"/>
          </a:xfrm>
          <a:custGeom>
            <a:avLst/>
            <a:gdLst/>
            <a:ahLst/>
            <a:cxnLst/>
            <a:rect l="l" t="t" r="r" b="b"/>
            <a:pathLst>
              <a:path w="12171680" h="2890520">
                <a:moveTo>
                  <a:pt x="0" y="2890520"/>
                </a:moveTo>
                <a:lnTo>
                  <a:pt x="12171426" y="2890520"/>
                </a:lnTo>
                <a:lnTo>
                  <a:pt x="12171426" y="0"/>
                </a:lnTo>
                <a:lnTo>
                  <a:pt x="0" y="0"/>
                </a:lnTo>
                <a:lnTo>
                  <a:pt x="0" y="2890520"/>
                </a:lnTo>
                <a:close/>
              </a:path>
            </a:pathLst>
          </a:custGeom>
          <a:solidFill>
            <a:srgbClr val="B19FA3">
              <a:alpha val="85098"/>
            </a:srgbClr>
          </a:solidFill>
        </p:spPr>
        <p:txBody>
          <a:bodyPr wrap="square" lIns="0" tIns="0" rIns="0" bIns="0" rtlCol="0"/>
          <a:lstStyle/>
          <a:p>
            <a:endParaRPr/>
          </a:p>
        </p:txBody>
      </p:sp>
      <p:sp>
        <p:nvSpPr>
          <p:cNvPr id="31" name="object 31"/>
          <p:cNvSpPr/>
          <p:nvPr/>
        </p:nvSpPr>
        <p:spPr>
          <a:xfrm>
            <a:off x="6580251" y="4108450"/>
            <a:ext cx="5591175" cy="293370"/>
          </a:xfrm>
          <a:custGeom>
            <a:avLst/>
            <a:gdLst/>
            <a:ahLst/>
            <a:cxnLst/>
            <a:rect l="l" t="t" r="r" b="b"/>
            <a:pathLst>
              <a:path w="5591175" h="293370">
                <a:moveTo>
                  <a:pt x="0" y="293369"/>
                </a:moveTo>
                <a:lnTo>
                  <a:pt x="5591175" y="293369"/>
                </a:lnTo>
                <a:lnTo>
                  <a:pt x="5591175" y="0"/>
                </a:lnTo>
                <a:lnTo>
                  <a:pt x="0" y="0"/>
                </a:lnTo>
                <a:lnTo>
                  <a:pt x="0" y="293369"/>
                </a:lnTo>
                <a:close/>
              </a:path>
            </a:pathLst>
          </a:custGeom>
          <a:solidFill>
            <a:srgbClr val="B19FA3">
              <a:alpha val="85098"/>
            </a:srgbClr>
          </a:solidFill>
        </p:spPr>
        <p:txBody>
          <a:bodyPr wrap="square" lIns="0" tIns="0" rIns="0" bIns="0" rtlCol="0"/>
          <a:lstStyle/>
          <a:p>
            <a:endParaRPr/>
          </a:p>
        </p:txBody>
      </p:sp>
      <p:sp>
        <p:nvSpPr>
          <p:cNvPr id="32" name="object 32"/>
          <p:cNvSpPr/>
          <p:nvPr/>
        </p:nvSpPr>
        <p:spPr>
          <a:xfrm>
            <a:off x="6580251" y="4080509"/>
            <a:ext cx="273050" cy="0"/>
          </a:xfrm>
          <a:custGeom>
            <a:avLst/>
            <a:gdLst/>
            <a:ahLst/>
            <a:cxnLst/>
            <a:rect l="l" t="t" r="r" b="b"/>
            <a:pathLst>
              <a:path w="273050">
                <a:moveTo>
                  <a:pt x="0" y="0"/>
                </a:moveTo>
                <a:lnTo>
                  <a:pt x="272516" y="0"/>
                </a:lnTo>
              </a:path>
            </a:pathLst>
          </a:custGeom>
          <a:ln w="55880">
            <a:solidFill>
              <a:srgbClr val="B19FA3"/>
            </a:solidFill>
          </a:ln>
        </p:spPr>
        <p:txBody>
          <a:bodyPr wrap="square" lIns="0" tIns="0" rIns="0" bIns="0" rtlCol="0"/>
          <a:lstStyle/>
          <a:p>
            <a:endParaRPr/>
          </a:p>
        </p:txBody>
      </p:sp>
      <p:sp>
        <p:nvSpPr>
          <p:cNvPr id="33" name="object 33"/>
          <p:cNvSpPr/>
          <p:nvPr/>
        </p:nvSpPr>
        <p:spPr>
          <a:xfrm>
            <a:off x="9083992" y="3571392"/>
            <a:ext cx="3088005" cy="537210"/>
          </a:xfrm>
          <a:custGeom>
            <a:avLst/>
            <a:gdLst/>
            <a:ahLst/>
            <a:cxnLst/>
            <a:rect l="l" t="t" r="r" b="b"/>
            <a:pathLst>
              <a:path w="3088004" h="537210">
                <a:moveTo>
                  <a:pt x="3087433" y="0"/>
                </a:moveTo>
                <a:lnTo>
                  <a:pt x="0" y="0"/>
                </a:lnTo>
                <a:lnTo>
                  <a:pt x="0" y="536968"/>
                </a:lnTo>
                <a:lnTo>
                  <a:pt x="3087433" y="536968"/>
                </a:lnTo>
                <a:lnTo>
                  <a:pt x="3087433" y="0"/>
                </a:lnTo>
                <a:close/>
              </a:path>
            </a:pathLst>
          </a:custGeom>
          <a:solidFill>
            <a:srgbClr val="B19FA3">
              <a:alpha val="85098"/>
            </a:srgbClr>
          </a:solidFill>
        </p:spPr>
        <p:txBody>
          <a:bodyPr wrap="square" lIns="0" tIns="0" rIns="0" bIns="0" rtlCol="0"/>
          <a:lstStyle/>
          <a:p>
            <a:endParaRPr/>
          </a:p>
        </p:txBody>
      </p:sp>
      <p:sp>
        <p:nvSpPr>
          <p:cNvPr id="34" name="object 34"/>
          <p:cNvSpPr/>
          <p:nvPr/>
        </p:nvSpPr>
        <p:spPr>
          <a:xfrm>
            <a:off x="2253030" y="3530918"/>
            <a:ext cx="2446655" cy="1325880"/>
          </a:xfrm>
          <a:custGeom>
            <a:avLst/>
            <a:gdLst/>
            <a:ahLst/>
            <a:cxnLst/>
            <a:rect l="l" t="t" r="r" b="b"/>
            <a:pathLst>
              <a:path w="2446654" h="1325879">
                <a:moveTo>
                  <a:pt x="2446591" y="919683"/>
                </a:moveTo>
                <a:lnTo>
                  <a:pt x="2411554" y="952422"/>
                </a:lnTo>
                <a:lnTo>
                  <a:pt x="2375713" y="983784"/>
                </a:lnTo>
                <a:lnTo>
                  <a:pt x="2339102" y="1013770"/>
                </a:lnTo>
                <a:lnTo>
                  <a:pt x="2301757" y="1042378"/>
                </a:lnTo>
                <a:lnTo>
                  <a:pt x="2263711" y="1069609"/>
                </a:lnTo>
                <a:lnTo>
                  <a:pt x="2225000" y="1095463"/>
                </a:lnTo>
                <a:lnTo>
                  <a:pt x="2185657" y="1119940"/>
                </a:lnTo>
                <a:lnTo>
                  <a:pt x="2145717" y="1143039"/>
                </a:lnTo>
                <a:lnTo>
                  <a:pt x="2105215" y="1164761"/>
                </a:lnTo>
                <a:lnTo>
                  <a:pt x="2064186" y="1185105"/>
                </a:lnTo>
                <a:lnTo>
                  <a:pt x="2022663" y="1204072"/>
                </a:lnTo>
                <a:lnTo>
                  <a:pt x="1980682" y="1221662"/>
                </a:lnTo>
                <a:lnTo>
                  <a:pt x="1938277" y="1237873"/>
                </a:lnTo>
                <a:lnTo>
                  <a:pt x="1895482" y="1252707"/>
                </a:lnTo>
                <a:lnTo>
                  <a:pt x="1852332" y="1266163"/>
                </a:lnTo>
                <a:lnTo>
                  <a:pt x="1808862" y="1278242"/>
                </a:lnTo>
                <a:lnTo>
                  <a:pt x="1765106" y="1288942"/>
                </a:lnTo>
                <a:lnTo>
                  <a:pt x="1721099" y="1298264"/>
                </a:lnTo>
                <a:lnTo>
                  <a:pt x="1676874" y="1306209"/>
                </a:lnTo>
                <a:lnTo>
                  <a:pt x="1632468" y="1312775"/>
                </a:lnTo>
                <a:lnTo>
                  <a:pt x="1587913" y="1317963"/>
                </a:lnTo>
                <a:lnTo>
                  <a:pt x="1543246" y="1321773"/>
                </a:lnTo>
                <a:lnTo>
                  <a:pt x="1498500" y="1324204"/>
                </a:lnTo>
                <a:lnTo>
                  <a:pt x="1453709" y="1325257"/>
                </a:lnTo>
                <a:lnTo>
                  <a:pt x="1408910" y="1324932"/>
                </a:lnTo>
                <a:lnTo>
                  <a:pt x="1364135" y="1323228"/>
                </a:lnTo>
                <a:lnTo>
                  <a:pt x="1319419" y="1320145"/>
                </a:lnTo>
                <a:lnTo>
                  <a:pt x="1274798" y="1315684"/>
                </a:lnTo>
                <a:lnTo>
                  <a:pt x="1230305" y="1309844"/>
                </a:lnTo>
                <a:lnTo>
                  <a:pt x="1185975" y="1302626"/>
                </a:lnTo>
                <a:lnTo>
                  <a:pt x="1141843" y="1294028"/>
                </a:lnTo>
                <a:lnTo>
                  <a:pt x="1097943" y="1284052"/>
                </a:lnTo>
                <a:lnTo>
                  <a:pt x="1054310" y="1272696"/>
                </a:lnTo>
                <a:lnTo>
                  <a:pt x="1010978" y="1259962"/>
                </a:lnTo>
                <a:lnTo>
                  <a:pt x="967982" y="1245848"/>
                </a:lnTo>
                <a:lnTo>
                  <a:pt x="925356" y="1230355"/>
                </a:lnTo>
                <a:lnTo>
                  <a:pt x="883135" y="1213483"/>
                </a:lnTo>
                <a:lnTo>
                  <a:pt x="841354" y="1195232"/>
                </a:lnTo>
                <a:lnTo>
                  <a:pt x="800046" y="1175601"/>
                </a:lnTo>
                <a:lnTo>
                  <a:pt x="759247" y="1154591"/>
                </a:lnTo>
                <a:lnTo>
                  <a:pt x="718991" y="1132202"/>
                </a:lnTo>
                <a:lnTo>
                  <a:pt x="679312" y="1108432"/>
                </a:lnTo>
                <a:lnTo>
                  <a:pt x="640246" y="1083283"/>
                </a:lnTo>
                <a:lnTo>
                  <a:pt x="601826" y="1056755"/>
                </a:lnTo>
                <a:lnTo>
                  <a:pt x="564088" y="1028847"/>
                </a:lnTo>
                <a:lnTo>
                  <a:pt x="527065" y="999558"/>
                </a:lnTo>
                <a:lnTo>
                  <a:pt x="490792" y="968890"/>
                </a:lnTo>
                <a:lnTo>
                  <a:pt x="455305" y="936842"/>
                </a:lnTo>
                <a:lnTo>
                  <a:pt x="420636" y="903414"/>
                </a:lnTo>
                <a:lnTo>
                  <a:pt x="384928" y="866557"/>
                </a:lnTo>
                <a:lnTo>
                  <a:pt x="350646" y="828569"/>
                </a:lnTo>
                <a:lnTo>
                  <a:pt x="317809" y="789491"/>
                </a:lnTo>
                <a:lnTo>
                  <a:pt x="286438" y="749368"/>
                </a:lnTo>
                <a:lnTo>
                  <a:pt x="256551" y="708242"/>
                </a:lnTo>
                <a:lnTo>
                  <a:pt x="228170" y="666154"/>
                </a:lnTo>
                <a:lnTo>
                  <a:pt x="201314" y="623149"/>
                </a:lnTo>
                <a:lnTo>
                  <a:pt x="176002" y="579269"/>
                </a:lnTo>
                <a:lnTo>
                  <a:pt x="152256" y="534557"/>
                </a:lnTo>
                <a:lnTo>
                  <a:pt x="130094" y="489054"/>
                </a:lnTo>
                <a:lnTo>
                  <a:pt x="109536" y="442805"/>
                </a:lnTo>
                <a:lnTo>
                  <a:pt x="90603" y="395852"/>
                </a:lnTo>
                <a:lnTo>
                  <a:pt x="73314" y="348237"/>
                </a:lnTo>
                <a:lnTo>
                  <a:pt x="57689" y="300003"/>
                </a:lnTo>
                <a:lnTo>
                  <a:pt x="43748" y="251193"/>
                </a:lnTo>
                <a:lnTo>
                  <a:pt x="31511" y="201850"/>
                </a:lnTo>
                <a:lnTo>
                  <a:pt x="20998" y="152017"/>
                </a:lnTo>
                <a:lnTo>
                  <a:pt x="12228" y="101735"/>
                </a:lnTo>
                <a:lnTo>
                  <a:pt x="5222" y="51048"/>
                </a:lnTo>
                <a:lnTo>
                  <a:pt x="0" y="0"/>
                </a:lnTo>
              </a:path>
            </a:pathLst>
          </a:custGeom>
          <a:ln w="28574">
            <a:solidFill>
              <a:srgbClr val="FFFFFF"/>
            </a:solidFill>
          </a:ln>
        </p:spPr>
        <p:txBody>
          <a:bodyPr wrap="square" lIns="0" tIns="0" rIns="0" bIns="0" rtlCol="0"/>
          <a:lstStyle/>
          <a:p>
            <a:endParaRPr/>
          </a:p>
        </p:txBody>
      </p:sp>
      <p:sp>
        <p:nvSpPr>
          <p:cNvPr id="35" name="object 35"/>
          <p:cNvSpPr/>
          <p:nvPr/>
        </p:nvSpPr>
        <p:spPr>
          <a:xfrm>
            <a:off x="4635150" y="4449311"/>
            <a:ext cx="66040" cy="66040"/>
          </a:xfrm>
          <a:custGeom>
            <a:avLst/>
            <a:gdLst/>
            <a:ahLst/>
            <a:cxnLst/>
            <a:rect l="l" t="t" r="r" b="b"/>
            <a:pathLst>
              <a:path w="66039" h="66039">
                <a:moveTo>
                  <a:pt x="0" y="14630"/>
                </a:moveTo>
                <a:lnTo>
                  <a:pt x="65786" y="0"/>
                </a:lnTo>
                <a:lnTo>
                  <a:pt x="50114" y="65544"/>
                </a:lnTo>
              </a:path>
            </a:pathLst>
          </a:custGeom>
          <a:ln w="28575">
            <a:solidFill>
              <a:srgbClr val="FFFFFF"/>
            </a:solidFill>
          </a:ln>
        </p:spPr>
        <p:txBody>
          <a:bodyPr wrap="square" lIns="0" tIns="0" rIns="0" bIns="0" rtlCol="0"/>
          <a:lstStyle/>
          <a:p>
            <a:endParaRPr/>
          </a:p>
        </p:txBody>
      </p:sp>
      <p:sp>
        <p:nvSpPr>
          <p:cNvPr id="36" name="object 36"/>
          <p:cNvSpPr/>
          <p:nvPr/>
        </p:nvSpPr>
        <p:spPr>
          <a:xfrm>
            <a:off x="8104229" y="2948899"/>
            <a:ext cx="2404110" cy="1501140"/>
          </a:xfrm>
          <a:custGeom>
            <a:avLst/>
            <a:gdLst/>
            <a:ahLst/>
            <a:cxnLst/>
            <a:rect l="l" t="t" r="r" b="b"/>
            <a:pathLst>
              <a:path w="2404109" h="1501139">
                <a:moveTo>
                  <a:pt x="0" y="361184"/>
                </a:moveTo>
                <a:lnTo>
                  <a:pt x="36487" y="330062"/>
                </a:lnTo>
                <a:lnTo>
                  <a:pt x="73715" y="300352"/>
                </a:lnTo>
                <a:lnTo>
                  <a:pt x="111650" y="272053"/>
                </a:lnTo>
                <a:lnTo>
                  <a:pt x="150257" y="245164"/>
                </a:lnTo>
                <a:lnTo>
                  <a:pt x="189501" y="219682"/>
                </a:lnTo>
                <a:lnTo>
                  <a:pt x="229348" y="195606"/>
                </a:lnTo>
                <a:lnTo>
                  <a:pt x="269763" y="172934"/>
                </a:lnTo>
                <a:lnTo>
                  <a:pt x="310712" y="151666"/>
                </a:lnTo>
                <a:lnTo>
                  <a:pt x="352160" y="131800"/>
                </a:lnTo>
                <a:lnTo>
                  <a:pt x="394073" y="113333"/>
                </a:lnTo>
                <a:lnTo>
                  <a:pt x="436416" y="96265"/>
                </a:lnTo>
                <a:lnTo>
                  <a:pt x="479155" y="80595"/>
                </a:lnTo>
                <a:lnTo>
                  <a:pt x="522256" y="66320"/>
                </a:lnTo>
                <a:lnTo>
                  <a:pt x="565683" y="53439"/>
                </a:lnTo>
                <a:lnTo>
                  <a:pt x="609402" y="41951"/>
                </a:lnTo>
                <a:lnTo>
                  <a:pt x="653379" y="31854"/>
                </a:lnTo>
                <a:lnTo>
                  <a:pt x="697580" y="23146"/>
                </a:lnTo>
                <a:lnTo>
                  <a:pt x="741968" y="15827"/>
                </a:lnTo>
                <a:lnTo>
                  <a:pt x="786512" y="9894"/>
                </a:lnTo>
                <a:lnTo>
                  <a:pt x="831174" y="5346"/>
                </a:lnTo>
                <a:lnTo>
                  <a:pt x="875922" y="2183"/>
                </a:lnTo>
                <a:lnTo>
                  <a:pt x="920721" y="401"/>
                </a:lnTo>
                <a:lnTo>
                  <a:pt x="965536" y="0"/>
                </a:lnTo>
                <a:lnTo>
                  <a:pt x="1010332" y="977"/>
                </a:lnTo>
                <a:lnTo>
                  <a:pt x="1055076" y="3333"/>
                </a:lnTo>
                <a:lnTo>
                  <a:pt x="1099732" y="7065"/>
                </a:lnTo>
                <a:lnTo>
                  <a:pt x="1144266" y="12171"/>
                </a:lnTo>
                <a:lnTo>
                  <a:pt x="1188644" y="18650"/>
                </a:lnTo>
                <a:lnTo>
                  <a:pt x="1232831" y="26501"/>
                </a:lnTo>
                <a:lnTo>
                  <a:pt x="1276792" y="35722"/>
                </a:lnTo>
                <a:lnTo>
                  <a:pt x="1320494" y="46312"/>
                </a:lnTo>
                <a:lnTo>
                  <a:pt x="1363901" y="58269"/>
                </a:lnTo>
                <a:lnTo>
                  <a:pt x="1406979" y="71591"/>
                </a:lnTo>
                <a:lnTo>
                  <a:pt x="1449693" y="86278"/>
                </a:lnTo>
                <a:lnTo>
                  <a:pt x="1492010" y="102327"/>
                </a:lnTo>
                <a:lnTo>
                  <a:pt x="1533894" y="119737"/>
                </a:lnTo>
                <a:lnTo>
                  <a:pt x="1575311" y="138507"/>
                </a:lnTo>
                <a:lnTo>
                  <a:pt x="1616226" y="158635"/>
                </a:lnTo>
                <a:lnTo>
                  <a:pt x="1656606" y="180120"/>
                </a:lnTo>
                <a:lnTo>
                  <a:pt x="1696415" y="202959"/>
                </a:lnTo>
                <a:lnTo>
                  <a:pt x="1735619" y="227152"/>
                </a:lnTo>
                <a:lnTo>
                  <a:pt x="1774183" y="252698"/>
                </a:lnTo>
                <a:lnTo>
                  <a:pt x="1812073" y="279594"/>
                </a:lnTo>
                <a:lnTo>
                  <a:pt x="1849254" y="307839"/>
                </a:lnTo>
                <a:lnTo>
                  <a:pt x="1885693" y="337431"/>
                </a:lnTo>
                <a:lnTo>
                  <a:pt x="1921354" y="368370"/>
                </a:lnTo>
                <a:lnTo>
                  <a:pt x="1956202" y="400653"/>
                </a:lnTo>
                <a:lnTo>
                  <a:pt x="1990205" y="434280"/>
                </a:lnTo>
                <a:lnTo>
                  <a:pt x="2023325" y="469248"/>
                </a:lnTo>
                <a:lnTo>
                  <a:pt x="2056179" y="506339"/>
                </a:lnTo>
                <a:lnTo>
                  <a:pt x="2087647" y="544412"/>
                </a:lnTo>
                <a:lnTo>
                  <a:pt x="2117716" y="583426"/>
                </a:lnTo>
                <a:lnTo>
                  <a:pt x="2146370" y="623343"/>
                </a:lnTo>
                <a:lnTo>
                  <a:pt x="2173596" y="664122"/>
                </a:lnTo>
                <a:lnTo>
                  <a:pt x="2199378" y="705724"/>
                </a:lnTo>
                <a:lnTo>
                  <a:pt x="2223703" y="748110"/>
                </a:lnTo>
                <a:lnTo>
                  <a:pt x="2246554" y="791239"/>
                </a:lnTo>
                <a:lnTo>
                  <a:pt x="2267919" y="835073"/>
                </a:lnTo>
                <a:lnTo>
                  <a:pt x="2287783" y="879571"/>
                </a:lnTo>
                <a:lnTo>
                  <a:pt x="2306130" y="924695"/>
                </a:lnTo>
                <a:lnTo>
                  <a:pt x="2322946" y="970404"/>
                </a:lnTo>
                <a:lnTo>
                  <a:pt x="2338217" y="1016660"/>
                </a:lnTo>
                <a:lnTo>
                  <a:pt x="2351929" y="1063421"/>
                </a:lnTo>
                <a:lnTo>
                  <a:pt x="2364066" y="1110650"/>
                </a:lnTo>
                <a:lnTo>
                  <a:pt x="2374614" y="1158306"/>
                </a:lnTo>
                <a:lnTo>
                  <a:pt x="2383558" y="1206350"/>
                </a:lnTo>
                <a:lnTo>
                  <a:pt x="2390885" y="1254741"/>
                </a:lnTo>
                <a:lnTo>
                  <a:pt x="2396579" y="1303442"/>
                </a:lnTo>
                <a:lnTo>
                  <a:pt x="2400626" y="1352411"/>
                </a:lnTo>
                <a:lnTo>
                  <a:pt x="2403011" y="1401610"/>
                </a:lnTo>
                <a:lnTo>
                  <a:pt x="2403720" y="1450999"/>
                </a:lnTo>
                <a:lnTo>
                  <a:pt x="2402738" y="1500539"/>
                </a:lnTo>
              </a:path>
            </a:pathLst>
          </a:custGeom>
          <a:ln w="28575">
            <a:solidFill>
              <a:srgbClr val="FFFFFF"/>
            </a:solidFill>
          </a:ln>
        </p:spPr>
        <p:txBody>
          <a:bodyPr wrap="square" lIns="0" tIns="0" rIns="0" bIns="0" rtlCol="0"/>
          <a:lstStyle/>
          <a:p>
            <a:endParaRPr/>
          </a:p>
        </p:txBody>
      </p:sp>
      <p:sp>
        <p:nvSpPr>
          <p:cNvPr id="37" name="object 37"/>
          <p:cNvSpPr/>
          <p:nvPr/>
        </p:nvSpPr>
        <p:spPr>
          <a:xfrm>
            <a:off x="8102854" y="3246554"/>
            <a:ext cx="66675" cy="64769"/>
          </a:xfrm>
          <a:custGeom>
            <a:avLst/>
            <a:gdLst/>
            <a:ahLst/>
            <a:cxnLst/>
            <a:rect l="l" t="t" r="r" b="b"/>
            <a:pathLst>
              <a:path w="66675" h="64770">
                <a:moveTo>
                  <a:pt x="66382" y="53124"/>
                </a:moveTo>
                <a:lnTo>
                  <a:pt x="0" y="64769"/>
                </a:lnTo>
                <a:lnTo>
                  <a:pt x="18630" y="0"/>
                </a:lnTo>
              </a:path>
            </a:pathLst>
          </a:custGeom>
          <a:ln w="28575">
            <a:solidFill>
              <a:srgbClr val="FFFFFF"/>
            </a:solidFill>
          </a:ln>
        </p:spPr>
        <p:txBody>
          <a:bodyPr wrap="square" lIns="0" tIns="0" rIns="0" bIns="0" rtlCol="0"/>
          <a:lstStyle/>
          <a:p>
            <a:endParaRPr/>
          </a:p>
        </p:txBody>
      </p:sp>
      <p:sp>
        <p:nvSpPr>
          <p:cNvPr id="38" name="object 38"/>
          <p:cNvSpPr/>
          <p:nvPr/>
        </p:nvSpPr>
        <p:spPr>
          <a:xfrm>
            <a:off x="528827" y="941832"/>
            <a:ext cx="4226051" cy="2997707"/>
          </a:xfrm>
          <a:prstGeom prst="rect">
            <a:avLst/>
          </a:prstGeom>
          <a:blipFill>
            <a:blip r:embed="rId7" cstate="print"/>
            <a:stretch>
              <a:fillRect/>
            </a:stretch>
          </a:blipFill>
        </p:spPr>
        <p:txBody>
          <a:bodyPr wrap="square" lIns="0" tIns="0" rIns="0" bIns="0" rtlCol="0"/>
          <a:lstStyle/>
          <a:p>
            <a:endParaRPr/>
          </a:p>
        </p:txBody>
      </p:sp>
      <p:sp>
        <p:nvSpPr>
          <p:cNvPr id="39" name="object 39"/>
          <p:cNvSpPr/>
          <p:nvPr/>
        </p:nvSpPr>
        <p:spPr>
          <a:xfrm>
            <a:off x="553973" y="966977"/>
            <a:ext cx="4122420" cy="2894330"/>
          </a:xfrm>
          <a:custGeom>
            <a:avLst/>
            <a:gdLst/>
            <a:ahLst/>
            <a:cxnLst/>
            <a:rect l="l" t="t" r="r" b="b"/>
            <a:pathLst>
              <a:path w="4122420" h="2894329">
                <a:moveTo>
                  <a:pt x="0" y="0"/>
                </a:moveTo>
                <a:lnTo>
                  <a:pt x="4122420" y="0"/>
                </a:lnTo>
                <a:lnTo>
                  <a:pt x="4122420" y="2894076"/>
                </a:lnTo>
                <a:lnTo>
                  <a:pt x="0" y="2894076"/>
                </a:lnTo>
                <a:lnTo>
                  <a:pt x="0" y="0"/>
                </a:lnTo>
                <a:close/>
              </a:path>
            </a:pathLst>
          </a:custGeom>
          <a:solidFill>
            <a:srgbClr val="FFFFFF"/>
          </a:solidFill>
        </p:spPr>
        <p:txBody>
          <a:bodyPr wrap="square" lIns="0" tIns="0" rIns="0" bIns="0" rtlCol="0"/>
          <a:lstStyle/>
          <a:p>
            <a:endParaRPr/>
          </a:p>
        </p:txBody>
      </p:sp>
      <p:sp>
        <p:nvSpPr>
          <p:cNvPr id="40" name="object 40"/>
          <p:cNvSpPr/>
          <p:nvPr/>
        </p:nvSpPr>
        <p:spPr>
          <a:xfrm>
            <a:off x="8503157" y="4363973"/>
            <a:ext cx="3100577" cy="1817369"/>
          </a:xfrm>
          <a:prstGeom prst="rect">
            <a:avLst/>
          </a:prstGeom>
          <a:blipFill>
            <a:blip r:embed="rId8" cstate="print"/>
            <a:stretch>
              <a:fillRect/>
            </a:stretch>
          </a:blipFill>
        </p:spPr>
        <p:txBody>
          <a:bodyPr wrap="square" lIns="0" tIns="0" rIns="0" bIns="0" rtlCol="0"/>
          <a:lstStyle/>
          <a:p>
            <a:endParaRPr/>
          </a:p>
        </p:txBody>
      </p:sp>
      <p:sp>
        <p:nvSpPr>
          <p:cNvPr id="41" name="object 41"/>
          <p:cNvSpPr/>
          <p:nvPr/>
        </p:nvSpPr>
        <p:spPr>
          <a:xfrm>
            <a:off x="8528304" y="4389120"/>
            <a:ext cx="2997200" cy="1713864"/>
          </a:xfrm>
          <a:custGeom>
            <a:avLst/>
            <a:gdLst/>
            <a:ahLst/>
            <a:cxnLst/>
            <a:rect l="l" t="t" r="r" b="b"/>
            <a:pathLst>
              <a:path w="2997200" h="1713864">
                <a:moveTo>
                  <a:pt x="0" y="0"/>
                </a:moveTo>
                <a:lnTo>
                  <a:pt x="2996946" y="0"/>
                </a:lnTo>
                <a:lnTo>
                  <a:pt x="2996946" y="1713737"/>
                </a:lnTo>
                <a:lnTo>
                  <a:pt x="0" y="1713737"/>
                </a:lnTo>
                <a:lnTo>
                  <a:pt x="0" y="0"/>
                </a:lnTo>
                <a:close/>
              </a:path>
            </a:pathLst>
          </a:custGeom>
          <a:solidFill>
            <a:srgbClr val="FFFFFF"/>
          </a:solidFill>
        </p:spPr>
        <p:txBody>
          <a:bodyPr wrap="square" lIns="0" tIns="0" rIns="0" bIns="0" rtlCol="0"/>
          <a:lstStyle/>
          <a:p>
            <a:endParaRPr/>
          </a:p>
        </p:txBody>
      </p:sp>
      <p:sp>
        <p:nvSpPr>
          <p:cNvPr id="42" name="object 42"/>
          <p:cNvSpPr txBox="1"/>
          <p:nvPr/>
        </p:nvSpPr>
        <p:spPr>
          <a:xfrm>
            <a:off x="353261" y="205771"/>
            <a:ext cx="3328035" cy="177800"/>
          </a:xfrm>
          <a:prstGeom prst="rect">
            <a:avLst/>
          </a:prstGeom>
        </p:spPr>
        <p:txBody>
          <a:bodyPr vert="horz" wrap="square" lIns="0" tIns="12700" rIns="0" bIns="0" rtlCol="0">
            <a:spAutoFit/>
          </a:bodyPr>
          <a:lstStyle/>
          <a:p>
            <a:pPr marL="12700">
              <a:lnSpc>
                <a:spcPct val="100000"/>
              </a:lnSpc>
              <a:spcBef>
                <a:spcPts val="100"/>
              </a:spcBef>
            </a:pPr>
            <a:r>
              <a:rPr sz="1000" spc="-95" dirty="0">
                <a:solidFill>
                  <a:srgbClr val="7F7F7F"/>
                </a:solidFill>
                <a:latin typeface="Arial Black"/>
                <a:cs typeface="Arial Black"/>
              </a:rPr>
              <a:t>3.</a:t>
            </a:r>
            <a:r>
              <a:rPr sz="1000" spc="-95" dirty="0">
                <a:solidFill>
                  <a:srgbClr val="3F4B59"/>
                </a:solidFill>
                <a:latin typeface="Arial Black"/>
                <a:cs typeface="Arial Black"/>
              </a:rPr>
              <a:t>Resultados: mudanças </a:t>
            </a:r>
            <a:r>
              <a:rPr sz="1000" spc="-60" dirty="0">
                <a:solidFill>
                  <a:srgbClr val="3F4B59"/>
                </a:solidFill>
                <a:latin typeface="Arial Black"/>
                <a:cs typeface="Arial Black"/>
              </a:rPr>
              <a:t>no </a:t>
            </a:r>
            <a:r>
              <a:rPr sz="1000" spc="-85" dirty="0">
                <a:solidFill>
                  <a:srgbClr val="3F4B59"/>
                </a:solidFill>
                <a:latin typeface="Arial Black"/>
                <a:cs typeface="Arial Black"/>
              </a:rPr>
              <a:t>conteúdo </a:t>
            </a:r>
            <a:r>
              <a:rPr sz="1000" spc="-105" dirty="0">
                <a:solidFill>
                  <a:srgbClr val="3F4B59"/>
                </a:solidFill>
                <a:latin typeface="Arial Black"/>
                <a:cs typeface="Arial Black"/>
              </a:rPr>
              <a:t>e</a:t>
            </a:r>
            <a:r>
              <a:rPr sz="1000" spc="10" dirty="0">
                <a:solidFill>
                  <a:srgbClr val="3F4B59"/>
                </a:solidFill>
                <a:latin typeface="Arial Black"/>
                <a:cs typeface="Arial Black"/>
              </a:rPr>
              <a:t> </a:t>
            </a:r>
            <a:r>
              <a:rPr sz="1000" spc="-90" dirty="0">
                <a:solidFill>
                  <a:srgbClr val="3F4B59"/>
                </a:solidFill>
                <a:latin typeface="Arial Black"/>
                <a:cs typeface="Arial Black"/>
              </a:rPr>
              <a:t>implementação</a:t>
            </a:r>
            <a:endParaRPr sz="1000">
              <a:latin typeface="Arial Black"/>
              <a:cs typeface="Arial Black"/>
            </a:endParaRPr>
          </a:p>
        </p:txBody>
      </p:sp>
      <p:sp>
        <p:nvSpPr>
          <p:cNvPr id="43" name="object 43"/>
          <p:cNvSpPr txBox="1"/>
          <p:nvPr/>
        </p:nvSpPr>
        <p:spPr>
          <a:xfrm>
            <a:off x="870738" y="1205235"/>
            <a:ext cx="1609725" cy="216535"/>
          </a:xfrm>
          <a:prstGeom prst="rect">
            <a:avLst/>
          </a:prstGeom>
        </p:spPr>
        <p:txBody>
          <a:bodyPr vert="horz" wrap="square" lIns="0" tIns="12700" rIns="0" bIns="0" rtlCol="0">
            <a:spAutoFit/>
          </a:bodyPr>
          <a:lstStyle/>
          <a:p>
            <a:pPr marL="12700">
              <a:lnSpc>
                <a:spcPct val="100000"/>
              </a:lnSpc>
              <a:spcBef>
                <a:spcPts val="100"/>
              </a:spcBef>
            </a:pPr>
            <a:r>
              <a:rPr sz="1250" i="1" dirty="0">
                <a:solidFill>
                  <a:srgbClr val="1F1F1F"/>
                </a:solidFill>
                <a:latin typeface="Arial"/>
                <a:cs typeface="Arial"/>
              </a:rPr>
              <a:t>Exemplo </a:t>
            </a:r>
            <a:r>
              <a:rPr sz="1250" i="1" spc="10" dirty="0">
                <a:solidFill>
                  <a:srgbClr val="1F1F1F"/>
                </a:solidFill>
                <a:latin typeface="Arial"/>
                <a:cs typeface="Arial"/>
              </a:rPr>
              <a:t>de</a:t>
            </a:r>
            <a:r>
              <a:rPr sz="1250" i="1" spc="-145" dirty="0">
                <a:solidFill>
                  <a:srgbClr val="1F1F1F"/>
                </a:solidFill>
                <a:latin typeface="Arial"/>
                <a:cs typeface="Arial"/>
              </a:rPr>
              <a:t> </a:t>
            </a:r>
            <a:r>
              <a:rPr sz="1250" i="1" spc="30" dirty="0">
                <a:solidFill>
                  <a:srgbClr val="1F1F1F"/>
                </a:solidFill>
                <a:latin typeface="Arial"/>
                <a:cs typeface="Arial"/>
              </a:rPr>
              <a:t>pergunta:</a:t>
            </a:r>
            <a:endParaRPr sz="1250">
              <a:latin typeface="Arial"/>
              <a:cs typeface="Arial"/>
            </a:endParaRPr>
          </a:p>
        </p:txBody>
      </p:sp>
      <p:sp>
        <p:nvSpPr>
          <p:cNvPr id="44" name="object 44"/>
          <p:cNvSpPr txBox="1"/>
          <p:nvPr/>
        </p:nvSpPr>
        <p:spPr>
          <a:xfrm>
            <a:off x="870738" y="1543202"/>
            <a:ext cx="3372485" cy="1783714"/>
          </a:xfrm>
          <a:prstGeom prst="rect">
            <a:avLst/>
          </a:prstGeom>
        </p:spPr>
        <p:txBody>
          <a:bodyPr vert="horz" wrap="square" lIns="0" tIns="19050" rIns="0" bIns="0" rtlCol="0">
            <a:spAutoFit/>
          </a:bodyPr>
          <a:lstStyle/>
          <a:p>
            <a:pPr marL="12700" marR="5080">
              <a:lnSpc>
                <a:spcPct val="134100"/>
              </a:lnSpc>
              <a:spcBef>
                <a:spcPts val="150"/>
              </a:spcBef>
            </a:pPr>
            <a:r>
              <a:rPr sz="1400" spc="-130" dirty="0">
                <a:solidFill>
                  <a:srgbClr val="1F1F1F"/>
                </a:solidFill>
                <a:latin typeface="Arial Black"/>
                <a:cs typeface="Arial Black"/>
              </a:rPr>
              <a:t>Os </a:t>
            </a:r>
            <a:r>
              <a:rPr sz="1400" spc="-114" dirty="0">
                <a:solidFill>
                  <a:srgbClr val="1F1F1F"/>
                </a:solidFill>
                <a:latin typeface="Arial Black"/>
                <a:cs typeface="Arial Black"/>
              </a:rPr>
              <a:t>profissionais </a:t>
            </a:r>
            <a:r>
              <a:rPr sz="1400" spc="-110" dirty="0">
                <a:solidFill>
                  <a:srgbClr val="1F1F1F"/>
                </a:solidFill>
                <a:latin typeface="Arial Black"/>
                <a:cs typeface="Arial Black"/>
              </a:rPr>
              <a:t>de </a:t>
            </a:r>
            <a:r>
              <a:rPr sz="1400" spc="-125" dirty="0" err="1">
                <a:solidFill>
                  <a:srgbClr val="1F1F1F"/>
                </a:solidFill>
                <a:latin typeface="Arial Black"/>
                <a:cs typeface="Arial Black"/>
              </a:rPr>
              <a:t>saúde</a:t>
            </a:r>
            <a:r>
              <a:rPr sz="1400" spc="-125" dirty="0">
                <a:solidFill>
                  <a:srgbClr val="1F1F1F"/>
                </a:solidFill>
                <a:latin typeface="Arial Black"/>
                <a:cs typeface="Arial Black"/>
              </a:rPr>
              <a:t> </a:t>
            </a:r>
            <a:r>
              <a:rPr sz="1400" spc="-95" dirty="0">
                <a:solidFill>
                  <a:srgbClr val="1F1F1F"/>
                </a:solidFill>
                <a:latin typeface="Arial Black"/>
                <a:cs typeface="Arial Black"/>
              </a:rPr>
              <a:t>podem </a:t>
            </a:r>
            <a:r>
              <a:rPr sz="1400" spc="-120" dirty="0">
                <a:solidFill>
                  <a:srgbClr val="1F1F1F"/>
                </a:solidFill>
                <a:latin typeface="Arial Black"/>
                <a:cs typeface="Arial Black"/>
              </a:rPr>
              <a:t>deixar  </a:t>
            </a:r>
            <a:r>
              <a:rPr sz="1400" spc="-105" dirty="0">
                <a:solidFill>
                  <a:srgbClr val="1F1F1F"/>
                </a:solidFill>
                <a:latin typeface="Arial Black"/>
                <a:cs typeface="Arial Black"/>
              </a:rPr>
              <a:t>uma </a:t>
            </a:r>
            <a:r>
              <a:rPr sz="1400" spc="-100" dirty="0" err="1">
                <a:solidFill>
                  <a:srgbClr val="1F1F1F"/>
                </a:solidFill>
                <a:latin typeface="Arial Black"/>
                <a:cs typeface="Arial Black"/>
              </a:rPr>
              <a:t>unidade</a:t>
            </a:r>
            <a:r>
              <a:rPr sz="1400" spc="-100" dirty="0">
                <a:solidFill>
                  <a:srgbClr val="1F1F1F"/>
                </a:solidFill>
                <a:latin typeface="Arial Black"/>
                <a:cs typeface="Arial Black"/>
              </a:rPr>
              <a:t> </a:t>
            </a:r>
            <a:r>
              <a:rPr lang="en-US" sz="1400" spc="-110" dirty="0" err="1">
                <a:solidFill>
                  <a:srgbClr val="1F1F1F"/>
                </a:solidFill>
                <a:latin typeface="Arial Black"/>
                <a:cs typeface="Arial Black"/>
              </a:rPr>
              <a:t>sanitária</a:t>
            </a:r>
            <a:r>
              <a:rPr lang="en-US" sz="1400" spc="-110" dirty="0">
                <a:solidFill>
                  <a:srgbClr val="1F1F1F"/>
                </a:solidFill>
                <a:latin typeface="Arial Black"/>
                <a:cs typeface="Arial Black"/>
              </a:rPr>
              <a:t> </a:t>
            </a:r>
            <a:r>
              <a:rPr sz="1400" spc="-85" dirty="0" err="1">
                <a:solidFill>
                  <a:srgbClr val="1F1F1F"/>
                </a:solidFill>
                <a:latin typeface="Arial Black"/>
                <a:cs typeface="Arial Black"/>
              </a:rPr>
              <a:t>porque</a:t>
            </a:r>
            <a:r>
              <a:rPr sz="1400" spc="-85" dirty="0">
                <a:solidFill>
                  <a:srgbClr val="1F1F1F"/>
                </a:solidFill>
                <a:latin typeface="Arial Black"/>
                <a:cs typeface="Arial Black"/>
              </a:rPr>
              <a:t> </a:t>
            </a:r>
            <a:r>
              <a:rPr sz="1400" spc="-165" dirty="0">
                <a:solidFill>
                  <a:srgbClr val="1F1F1F"/>
                </a:solidFill>
                <a:latin typeface="Arial Black"/>
                <a:cs typeface="Arial Black"/>
              </a:rPr>
              <a:t>se  </a:t>
            </a:r>
            <a:r>
              <a:rPr sz="1400" spc="-120" dirty="0">
                <a:solidFill>
                  <a:srgbClr val="1F1F1F"/>
                </a:solidFill>
                <a:latin typeface="Arial Black"/>
                <a:cs typeface="Arial Black"/>
              </a:rPr>
              <a:t>aposentam, </a:t>
            </a:r>
            <a:r>
              <a:rPr sz="1400" spc="-165" dirty="0">
                <a:solidFill>
                  <a:srgbClr val="1F1F1F"/>
                </a:solidFill>
                <a:latin typeface="Arial Black"/>
                <a:cs typeface="Arial Black"/>
              </a:rPr>
              <a:t>se </a:t>
            </a:r>
            <a:r>
              <a:rPr sz="1400" spc="-95" dirty="0">
                <a:solidFill>
                  <a:srgbClr val="1F1F1F"/>
                </a:solidFill>
                <a:latin typeface="Arial Black"/>
                <a:cs typeface="Arial Black"/>
              </a:rPr>
              <a:t>mudam, mudam </a:t>
            </a:r>
            <a:r>
              <a:rPr sz="1400" spc="-110" dirty="0">
                <a:solidFill>
                  <a:srgbClr val="1F1F1F"/>
                </a:solidFill>
                <a:latin typeface="Arial Black"/>
                <a:cs typeface="Arial Black"/>
              </a:rPr>
              <a:t>de  </a:t>
            </a:r>
            <a:r>
              <a:rPr sz="1400" spc="-95" dirty="0">
                <a:solidFill>
                  <a:srgbClr val="1F1F1F"/>
                </a:solidFill>
                <a:latin typeface="Arial Black"/>
                <a:cs typeface="Arial Black"/>
              </a:rPr>
              <a:t>emprego </a:t>
            </a:r>
            <a:r>
              <a:rPr sz="1400" spc="-80" dirty="0">
                <a:solidFill>
                  <a:srgbClr val="1F1F1F"/>
                </a:solidFill>
                <a:latin typeface="Arial Black"/>
                <a:cs typeface="Arial Black"/>
              </a:rPr>
              <a:t>ou </a:t>
            </a:r>
            <a:r>
              <a:rPr sz="1400" spc="-105" dirty="0" err="1">
                <a:solidFill>
                  <a:srgbClr val="1F1F1F"/>
                </a:solidFill>
                <a:latin typeface="Arial Black"/>
                <a:cs typeface="Arial Black"/>
              </a:rPr>
              <a:t>pedem</a:t>
            </a:r>
            <a:r>
              <a:rPr sz="1400" spc="-105" dirty="0">
                <a:solidFill>
                  <a:srgbClr val="1F1F1F"/>
                </a:solidFill>
                <a:latin typeface="Arial Black"/>
                <a:cs typeface="Arial Black"/>
              </a:rPr>
              <a:t> </a:t>
            </a:r>
            <a:r>
              <a:rPr sz="1400" spc="-125" dirty="0" err="1">
                <a:solidFill>
                  <a:srgbClr val="1F1F1F"/>
                </a:solidFill>
                <a:latin typeface="Arial Black"/>
                <a:cs typeface="Arial Black"/>
              </a:rPr>
              <a:t>demissão</a:t>
            </a:r>
            <a:r>
              <a:rPr lang="en-US" sz="1400" spc="-125" dirty="0">
                <a:solidFill>
                  <a:srgbClr val="1F1F1F"/>
                </a:solidFill>
                <a:latin typeface="Arial Black"/>
                <a:cs typeface="Arial Black"/>
              </a:rPr>
              <a:t>? </a:t>
            </a:r>
            <a:r>
              <a:rPr sz="1400" spc="-125" dirty="0">
                <a:solidFill>
                  <a:srgbClr val="1F1F1F"/>
                </a:solidFill>
                <a:latin typeface="Arial Black"/>
                <a:cs typeface="Arial Black"/>
              </a:rPr>
              <a:t>Nos  </a:t>
            </a:r>
            <a:r>
              <a:rPr sz="1500" spc="-120" dirty="0">
                <a:solidFill>
                  <a:srgbClr val="1F1F1F"/>
                </a:solidFill>
                <a:latin typeface="Arial Black"/>
                <a:cs typeface="Arial Black"/>
              </a:rPr>
              <a:t>últimos </a:t>
            </a:r>
            <a:r>
              <a:rPr sz="1500" spc="-145" dirty="0">
                <a:solidFill>
                  <a:srgbClr val="1F1F1F"/>
                </a:solidFill>
                <a:latin typeface="Arial Black"/>
                <a:cs typeface="Arial Black"/>
              </a:rPr>
              <a:t>12 </a:t>
            </a:r>
            <a:r>
              <a:rPr sz="1500" spc="-150" dirty="0">
                <a:solidFill>
                  <a:srgbClr val="1F1F1F"/>
                </a:solidFill>
                <a:latin typeface="Arial Black"/>
                <a:cs typeface="Arial Black"/>
              </a:rPr>
              <a:t>meses, </a:t>
            </a:r>
            <a:r>
              <a:rPr sz="1500" spc="-114" dirty="0">
                <a:solidFill>
                  <a:srgbClr val="1F1F1F"/>
                </a:solidFill>
                <a:latin typeface="Arial Black"/>
                <a:cs typeface="Arial Black"/>
              </a:rPr>
              <a:t>quantos  </a:t>
            </a:r>
            <a:r>
              <a:rPr sz="1500" spc="-120" dirty="0">
                <a:solidFill>
                  <a:srgbClr val="1F1F1F"/>
                </a:solidFill>
                <a:latin typeface="Arial Black"/>
                <a:cs typeface="Arial Black"/>
              </a:rPr>
              <a:t>profissionais de</a:t>
            </a:r>
            <a:r>
              <a:rPr sz="1500" spc="-114" dirty="0">
                <a:solidFill>
                  <a:srgbClr val="1F1F1F"/>
                </a:solidFill>
                <a:latin typeface="Arial Black"/>
                <a:cs typeface="Arial Black"/>
              </a:rPr>
              <a:t> </a:t>
            </a:r>
            <a:r>
              <a:rPr sz="1500" spc="-135" dirty="0" err="1">
                <a:solidFill>
                  <a:srgbClr val="1F1F1F"/>
                </a:solidFill>
                <a:latin typeface="Arial Black"/>
                <a:cs typeface="Arial Black"/>
              </a:rPr>
              <a:t>saúde</a:t>
            </a:r>
            <a:endParaRPr sz="1500" dirty="0">
              <a:latin typeface="Arial Black"/>
              <a:cs typeface="Arial Black"/>
            </a:endParaRPr>
          </a:p>
        </p:txBody>
      </p:sp>
      <p:sp>
        <p:nvSpPr>
          <p:cNvPr id="45" name="object 45"/>
          <p:cNvSpPr txBox="1"/>
          <p:nvPr/>
        </p:nvSpPr>
        <p:spPr>
          <a:xfrm>
            <a:off x="7180320" y="1576530"/>
            <a:ext cx="1529715" cy="532130"/>
          </a:xfrm>
          <a:prstGeom prst="rect">
            <a:avLst/>
          </a:prstGeom>
        </p:spPr>
        <p:txBody>
          <a:bodyPr vert="horz" wrap="square" lIns="0" tIns="50800" rIns="0" bIns="0" rtlCol="0">
            <a:spAutoFit/>
          </a:bodyPr>
          <a:lstStyle/>
          <a:p>
            <a:pPr marL="91440">
              <a:lnSpc>
                <a:spcPct val="100000"/>
              </a:lnSpc>
              <a:spcBef>
                <a:spcPts val="400"/>
              </a:spcBef>
            </a:pPr>
            <a:r>
              <a:rPr sz="1500" spc="-120" dirty="0">
                <a:solidFill>
                  <a:srgbClr val="FFFFFF"/>
                </a:solidFill>
                <a:latin typeface="Arial Black"/>
                <a:cs typeface="Arial Black"/>
              </a:rPr>
              <a:t>Provedores</a:t>
            </a:r>
            <a:r>
              <a:rPr sz="1500" spc="-140" dirty="0">
                <a:solidFill>
                  <a:srgbClr val="FFFFFF"/>
                </a:solidFill>
                <a:latin typeface="Arial Black"/>
                <a:cs typeface="Arial Black"/>
              </a:rPr>
              <a:t> </a:t>
            </a:r>
            <a:r>
              <a:rPr sz="1500" spc="-120" dirty="0">
                <a:solidFill>
                  <a:srgbClr val="FFFFFF"/>
                </a:solidFill>
                <a:latin typeface="Arial Black"/>
                <a:cs typeface="Arial Black"/>
              </a:rPr>
              <a:t>de</a:t>
            </a:r>
            <a:endParaRPr sz="1500">
              <a:latin typeface="Arial Black"/>
              <a:cs typeface="Arial Black"/>
            </a:endParaRPr>
          </a:p>
          <a:p>
            <a:pPr marL="12700">
              <a:lnSpc>
                <a:spcPct val="100000"/>
              </a:lnSpc>
              <a:spcBef>
                <a:spcPts val="265"/>
              </a:spcBef>
            </a:pPr>
            <a:r>
              <a:rPr sz="1350" spc="-145" dirty="0">
                <a:solidFill>
                  <a:srgbClr val="FFFFFF"/>
                </a:solidFill>
                <a:latin typeface="Arial Black"/>
                <a:cs typeface="Arial Black"/>
              </a:rPr>
              <a:t>assistência</a:t>
            </a:r>
            <a:r>
              <a:rPr sz="1350" spc="-165" dirty="0">
                <a:solidFill>
                  <a:srgbClr val="FFFFFF"/>
                </a:solidFill>
                <a:latin typeface="Arial Black"/>
                <a:cs typeface="Arial Black"/>
              </a:rPr>
              <a:t> </a:t>
            </a:r>
            <a:r>
              <a:rPr sz="1350" spc="-135" dirty="0">
                <a:solidFill>
                  <a:srgbClr val="FFFFFF"/>
                </a:solidFill>
                <a:latin typeface="Arial Black"/>
                <a:cs typeface="Arial Black"/>
              </a:rPr>
              <a:t>médica</a:t>
            </a:r>
            <a:endParaRPr sz="1350">
              <a:latin typeface="Arial Black"/>
              <a:cs typeface="Arial Black"/>
            </a:endParaRPr>
          </a:p>
        </p:txBody>
      </p:sp>
      <p:sp>
        <p:nvSpPr>
          <p:cNvPr id="46" name="object 46"/>
          <p:cNvSpPr txBox="1"/>
          <p:nvPr/>
        </p:nvSpPr>
        <p:spPr>
          <a:xfrm>
            <a:off x="4879229" y="1736436"/>
            <a:ext cx="1774295" cy="174407"/>
          </a:xfrm>
          <a:prstGeom prst="rect">
            <a:avLst/>
          </a:prstGeom>
        </p:spPr>
        <p:txBody>
          <a:bodyPr vert="horz" wrap="square" lIns="0" tIns="12700" rIns="0" bIns="0" rtlCol="0">
            <a:spAutoFit/>
          </a:bodyPr>
          <a:lstStyle/>
          <a:p>
            <a:pPr marL="556895" algn="ctr">
              <a:lnSpc>
                <a:spcPct val="100000"/>
              </a:lnSpc>
              <a:spcBef>
                <a:spcPts val="1310"/>
              </a:spcBef>
            </a:pPr>
            <a:r>
              <a:rPr lang="en-US" sz="1050" spc="-150" dirty="0" err="1">
                <a:solidFill>
                  <a:srgbClr val="FFFFFF"/>
                </a:solidFill>
                <a:latin typeface="Arial Black"/>
                <a:cs typeface="Arial Black"/>
              </a:rPr>
              <a:t>Unidades</a:t>
            </a:r>
            <a:r>
              <a:rPr lang="en-US" sz="1050" spc="-150" dirty="0">
                <a:solidFill>
                  <a:srgbClr val="FFFFFF"/>
                </a:solidFill>
                <a:latin typeface="Arial Black"/>
                <a:cs typeface="Arial Black"/>
              </a:rPr>
              <a:t>  </a:t>
            </a:r>
            <a:r>
              <a:rPr lang="en-US" sz="1050" spc="-150" dirty="0" err="1">
                <a:solidFill>
                  <a:srgbClr val="FFFFFF"/>
                </a:solidFill>
                <a:latin typeface="Arial Black"/>
                <a:cs typeface="Arial Black"/>
              </a:rPr>
              <a:t>sanitárias</a:t>
            </a:r>
            <a:endParaRPr lang="en-US" sz="1050" dirty="0">
              <a:latin typeface="Arial Black"/>
              <a:cs typeface="Arial Black"/>
            </a:endParaRPr>
          </a:p>
        </p:txBody>
      </p:sp>
      <p:sp>
        <p:nvSpPr>
          <p:cNvPr id="47" name="object 47"/>
          <p:cNvSpPr txBox="1"/>
          <p:nvPr/>
        </p:nvSpPr>
        <p:spPr>
          <a:xfrm>
            <a:off x="10034030" y="1736436"/>
            <a:ext cx="882650" cy="243656"/>
          </a:xfrm>
          <a:prstGeom prst="rect">
            <a:avLst/>
          </a:prstGeom>
        </p:spPr>
        <p:txBody>
          <a:bodyPr vert="horz" wrap="square" lIns="0" tIns="12700" rIns="0" bIns="0" rtlCol="0">
            <a:spAutoFit/>
          </a:bodyPr>
          <a:lstStyle/>
          <a:p>
            <a:pPr marL="12700">
              <a:lnSpc>
                <a:spcPct val="100000"/>
              </a:lnSpc>
              <a:spcBef>
                <a:spcPts val="100"/>
              </a:spcBef>
            </a:pPr>
            <a:r>
              <a:rPr lang="en-US" sz="1500" spc="-150" dirty="0" err="1">
                <a:solidFill>
                  <a:srgbClr val="FFFFFF"/>
                </a:solidFill>
                <a:latin typeface="Arial Black"/>
                <a:cs typeface="Arial Black"/>
              </a:rPr>
              <a:t>P</a:t>
            </a:r>
            <a:r>
              <a:rPr sz="1500" spc="-150" dirty="0" err="1">
                <a:solidFill>
                  <a:srgbClr val="FFFFFF"/>
                </a:solidFill>
                <a:latin typeface="Arial Black"/>
                <a:cs typeface="Arial Black"/>
              </a:rPr>
              <a:t>acientes</a:t>
            </a:r>
            <a:endParaRPr sz="1500" dirty="0">
              <a:latin typeface="Arial Black"/>
              <a:cs typeface="Arial Black"/>
            </a:endParaRPr>
          </a:p>
        </p:txBody>
      </p:sp>
      <p:sp>
        <p:nvSpPr>
          <p:cNvPr id="48" name="object 48"/>
          <p:cNvSpPr txBox="1"/>
          <p:nvPr/>
        </p:nvSpPr>
        <p:spPr>
          <a:xfrm>
            <a:off x="4657979" y="2248961"/>
            <a:ext cx="1807845" cy="193040"/>
          </a:xfrm>
          <a:prstGeom prst="rect">
            <a:avLst/>
          </a:prstGeom>
        </p:spPr>
        <p:txBody>
          <a:bodyPr vert="horz" wrap="square" lIns="0" tIns="12700" rIns="0" bIns="0" rtlCol="0">
            <a:spAutoFit/>
          </a:bodyPr>
          <a:lstStyle/>
          <a:p>
            <a:pPr marL="12700">
              <a:lnSpc>
                <a:spcPct val="100000"/>
              </a:lnSpc>
              <a:spcBef>
                <a:spcPts val="100"/>
              </a:spcBef>
            </a:pPr>
            <a:r>
              <a:rPr sz="1100" spc="-70" dirty="0">
                <a:solidFill>
                  <a:srgbClr val="1F1F1F"/>
                </a:solidFill>
                <a:latin typeface="Arial Black"/>
                <a:cs typeface="Arial Black"/>
              </a:rPr>
              <a:t>número </a:t>
            </a:r>
            <a:r>
              <a:rPr sz="1100" spc="-90" dirty="0">
                <a:solidFill>
                  <a:srgbClr val="1F1F1F"/>
                </a:solidFill>
                <a:latin typeface="Arial Black"/>
                <a:cs typeface="Arial Black"/>
              </a:rPr>
              <a:t>da </a:t>
            </a:r>
            <a:r>
              <a:rPr sz="1100" spc="-80" dirty="0">
                <a:solidFill>
                  <a:srgbClr val="1F1F1F"/>
                </a:solidFill>
                <a:latin typeface="Arial Black"/>
                <a:cs typeface="Arial Black"/>
              </a:rPr>
              <a:t>equipe,</a:t>
            </a:r>
            <a:r>
              <a:rPr sz="1100" spc="-114" dirty="0">
                <a:solidFill>
                  <a:srgbClr val="1F1F1F"/>
                </a:solidFill>
                <a:latin typeface="Arial Black"/>
                <a:cs typeface="Arial Black"/>
              </a:rPr>
              <a:t> </a:t>
            </a:r>
            <a:r>
              <a:rPr sz="1100" spc="-90" dirty="0">
                <a:solidFill>
                  <a:srgbClr val="1F1F1F"/>
                </a:solidFill>
                <a:latin typeface="Arial Black"/>
                <a:cs typeface="Arial Black"/>
              </a:rPr>
              <a:t>gráfico,</a:t>
            </a:r>
            <a:endParaRPr sz="1100" dirty="0">
              <a:latin typeface="Arial Black"/>
              <a:cs typeface="Arial Black"/>
            </a:endParaRPr>
          </a:p>
        </p:txBody>
      </p:sp>
      <p:sp>
        <p:nvSpPr>
          <p:cNvPr id="49" name="object 49"/>
          <p:cNvSpPr txBox="1"/>
          <p:nvPr/>
        </p:nvSpPr>
        <p:spPr>
          <a:xfrm>
            <a:off x="6916498" y="2212892"/>
            <a:ext cx="1397000" cy="427990"/>
          </a:xfrm>
          <a:prstGeom prst="rect">
            <a:avLst/>
          </a:prstGeom>
        </p:spPr>
        <p:txBody>
          <a:bodyPr vert="horz" wrap="square" lIns="0" tIns="12700" rIns="0" bIns="0" rtlCol="0">
            <a:spAutoFit/>
          </a:bodyPr>
          <a:lstStyle/>
          <a:p>
            <a:pPr marL="147955" marR="5080" indent="-135890">
              <a:lnSpc>
                <a:spcPct val="132000"/>
              </a:lnSpc>
              <a:spcBef>
                <a:spcPts val="100"/>
              </a:spcBef>
            </a:pPr>
            <a:r>
              <a:rPr sz="850" dirty="0">
                <a:solidFill>
                  <a:srgbClr val="3F4B59"/>
                </a:solidFill>
                <a:latin typeface="Arial"/>
                <a:cs typeface="Arial"/>
              </a:rPr>
              <a:t>→ </a:t>
            </a:r>
            <a:r>
              <a:rPr sz="1000" spc="-100" dirty="0">
                <a:solidFill>
                  <a:srgbClr val="1F1F1F"/>
                </a:solidFill>
                <a:latin typeface="Arial Black"/>
                <a:cs typeface="Arial Black"/>
              </a:rPr>
              <a:t>Anos </a:t>
            </a:r>
            <a:r>
              <a:rPr sz="1000" spc="-80" dirty="0">
                <a:solidFill>
                  <a:srgbClr val="1F1F1F"/>
                </a:solidFill>
                <a:latin typeface="Arial Black"/>
                <a:cs typeface="Arial Black"/>
              </a:rPr>
              <a:t>de</a:t>
            </a:r>
            <a:r>
              <a:rPr sz="1000" spc="-95" dirty="0">
                <a:solidFill>
                  <a:srgbClr val="1F1F1F"/>
                </a:solidFill>
                <a:latin typeface="Arial Black"/>
                <a:cs typeface="Arial Black"/>
              </a:rPr>
              <a:t> experiência,  </a:t>
            </a:r>
            <a:r>
              <a:rPr sz="1000" spc="-75" dirty="0">
                <a:solidFill>
                  <a:srgbClr val="1F1F1F"/>
                </a:solidFill>
                <a:latin typeface="Arial Black"/>
                <a:cs typeface="Arial Black"/>
              </a:rPr>
              <a:t>treinamento</a:t>
            </a:r>
            <a:endParaRPr sz="1000">
              <a:latin typeface="Arial Black"/>
              <a:cs typeface="Arial Black"/>
            </a:endParaRPr>
          </a:p>
        </p:txBody>
      </p:sp>
      <p:sp>
        <p:nvSpPr>
          <p:cNvPr id="50" name="object 50"/>
          <p:cNvSpPr txBox="1"/>
          <p:nvPr/>
        </p:nvSpPr>
        <p:spPr>
          <a:xfrm>
            <a:off x="6916498" y="2740196"/>
            <a:ext cx="1854200" cy="177800"/>
          </a:xfrm>
          <a:prstGeom prst="rect">
            <a:avLst/>
          </a:prstGeom>
        </p:spPr>
        <p:txBody>
          <a:bodyPr vert="horz" wrap="square" lIns="0" tIns="12700" rIns="0" bIns="0" rtlCol="0">
            <a:spAutoFit/>
          </a:bodyPr>
          <a:lstStyle/>
          <a:p>
            <a:pPr marL="12700">
              <a:lnSpc>
                <a:spcPct val="100000"/>
              </a:lnSpc>
              <a:spcBef>
                <a:spcPts val="100"/>
              </a:spcBef>
            </a:pPr>
            <a:r>
              <a:rPr sz="850" dirty="0">
                <a:solidFill>
                  <a:srgbClr val="3F4B59"/>
                </a:solidFill>
                <a:latin typeface="Arial"/>
                <a:cs typeface="Arial"/>
              </a:rPr>
              <a:t>→ </a:t>
            </a:r>
            <a:r>
              <a:rPr sz="1000" spc="-90" dirty="0">
                <a:solidFill>
                  <a:srgbClr val="1F1F1F"/>
                </a:solidFill>
                <a:latin typeface="Arial Black"/>
                <a:cs typeface="Arial Black"/>
              </a:rPr>
              <a:t>Carga </a:t>
            </a:r>
            <a:r>
              <a:rPr sz="1000" spc="-80" dirty="0">
                <a:solidFill>
                  <a:srgbClr val="1F1F1F"/>
                </a:solidFill>
                <a:latin typeface="Arial Black"/>
                <a:cs typeface="Arial Black"/>
              </a:rPr>
              <a:t>de </a:t>
            </a:r>
            <a:r>
              <a:rPr sz="1000" spc="-70" dirty="0">
                <a:solidFill>
                  <a:srgbClr val="1F1F1F"/>
                </a:solidFill>
                <a:latin typeface="Arial Black"/>
                <a:cs typeface="Arial Black"/>
              </a:rPr>
              <a:t>trabalho,</a:t>
            </a:r>
            <a:r>
              <a:rPr sz="1000" spc="-150" dirty="0">
                <a:solidFill>
                  <a:srgbClr val="1F1F1F"/>
                </a:solidFill>
                <a:latin typeface="Arial Black"/>
                <a:cs typeface="Arial Black"/>
              </a:rPr>
              <a:t> </a:t>
            </a:r>
            <a:r>
              <a:rPr sz="1000" spc="-75" dirty="0">
                <a:solidFill>
                  <a:srgbClr val="1F1F1F"/>
                </a:solidFill>
                <a:latin typeface="Arial Black"/>
                <a:cs typeface="Arial Black"/>
              </a:rPr>
              <a:t>incluindo</a:t>
            </a:r>
            <a:endParaRPr sz="1000">
              <a:latin typeface="Arial Black"/>
              <a:cs typeface="Arial Black"/>
            </a:endParaRPr>
          </a:p>
        </p:txBody>
      </p:sp>
      <p:sp>
        <p:nvSpPr>
          <p:cNvPr id="51" name="object 51"/>
          <p:cNvSpPr txBox="1"/>
          <p:nvPr/>
        </p:nvSpPr>
        <p:spPr>
          <a:xfrm>
            <a:off x="7052134" y="2941364"/>
            <a:ext cx="1671955" cy="177800"/>
          </a:xfrm>
          <a:prstGeom prst="rect">
            <a:avLst/>
          </a:prstGeom>
        </p:spPr>
        <p:txBody>
          <a:bodyPr vert="horz" wrap="square" lIns="0" tIns="12700" rIns="0" bIns="0" rtlCol="0">
            <a:spAutoFit/>
          </a:bodyPr>
          <a:lstStyle/>
          <a:p>
            <a:pPr marL="12700">
              <a:lnSpc>
                <a:spcPct val="100000"/>
              </a:lnSpc>
              <a:spcBef>
                <a:spcPts val="100"/>
              </a:spcBef>
            </a:pPr>
            <a:r>
              <a:rPr sz="1000" spc="-80" dirty="0">
                <a:solidFill>
                  <a:srgbClr val="1F1F1F"/>
                </a:solidFill>
                <a:latin typeface="Arial Black"/>
                <a:cs typeface="Arial Black"/>
              </a:rPr>
              <a:t>horas de </a:t>
            </a:r>
            <a:r>
              <a:rPr sz="1000" spc="-70" dirty="0">
                <a:solidFill>
                  <a:srgbClr val="1F1F1F"/>
                </a:solidFill>
                <a:latin typeface="Arial Black"/>
                <a:cs typeface="Arial Black"/>
              </a:rPr>
              <a:t>trabalho, </a:t>
            </a:r>
            <a:r>
              <a:rPr sz="1000" spc="-100" dirty="0">
                <a:solidFill>
                  <a:srgbClr val="1F1F1F"/>
                </a:solidFill>
                <a:latin typeface="Arial Black"/>
                <a:cs typeface="Arial Black"/>
              </a:rPr>
              <a:t>carga</a:t>
            </a:r>
            <a:r>
              <a:rPr sz="1000" spc="-120" dirty="0">
                <a:solidFill>
                  <a:srgbClr val="1F1F1F"/>
                </a:solidFill>
                <a:latin typeface="Arial Black"/>
                <a:cs typeface="Arial Black"/>
              </a:rPr>
              <a:t> </a:t>
            </a:r>
            <a:r>
              <a:rPr sz="1000" spc="-80" dirty="0">
                <a:solidFill>
                  <a:srgbClr val="1F1F1F"/>
                </a:solidFill>
                <a:latin typeface="Arial Black"/>
                <a:cs typeface="Arial Black"/>
              </a:rPr>
              <a:t>de</a:t>
            </a:r>
            <a:endParaRPr sz="1000">
              <a:latin typeface="Arial Black"/>
              <a:cs typeface="Arial Black"/>
            </a:endParaRPr>
          </a:p>
        </p:txBody>
      </p:sp>
      <p:sp>
        <p:nvSpPr>
          <p:cNvPr id="52" name="object 52"/>
          <p:cNvSpPr txBox="1"/>
          <p:nvPr/>
        </p:nvSpPr>
        <p:spPr>
          <a:xfrm>
            <a:off x="7052134" y="3142532"/>
            <a:ext cx="1739900" cy="177800"/>
          </a:xfrm>
          <a:prstGeom prst="rect">
            <a:avLst/>
          </a:prstGeom>
        </p:spPr>
        <p:txBody>
          <a:bodyPr vert="horz" wrap="square" lIns="0" tIns="12700" rIns="0" bIns="0" rtlCol="0">
            <a:spAutoFit/>
          </a:bodyPr>
          <a:lstStyle/>
          <a:p>
            <a:pPr marL="12700">
              <a:lnSpc>
                <a:spcPct val="100000"/>
              </a:lnSpc>
              <a:spcBef>
                <a:spcPts val="100"/>
              </a:spcBef>
            </a:pPr>
            <a:r>
              <a:rPr sz="1000" spc="-70" dirty="0">
                <a:solidFill>
                  <a:srgbClr val="1F1F1F"/>
                </a:solidFill>
                <a:latin typeface="Arial Black"/>
                <a:cs typeface="Arial Black"/>
              </a:rPr>
              <a:t>trabalho, </a:t>
            </a:r>
            <a:r>
              <a:rPr sz="1000" spc="-90" dirty="0">
                <a:solidFill>
                  <a:srgbClr val="1F1F1F"/>
                </a:solidFill>
                <a:latin typeface="Arial Black"/>
                <a:cs typeface="Arial Black"/>
              </a:rPr>
              <a:t>tarefas </a:t>
            </a:r>
            <a:r>
              <a:rPr sz="1000" spc="-75" dirty="0">
                <a:solidFill>
                  <a:srgbClr val="1F1F1F"/>
                </a:solidFill>
                <a:latin typeface="Arial Black"/>
                <a:cs typeface="Arial Black"/>
              </a:rPr>
              <a:t>não</a:t>
            </a:r>
            <a:r>
              <a:rPr sz="1000" spc="-95" dirty="0">
                <a:solidFill>
                  <a:srgbClr val="1F1F1F"/>
                </a:solidFill>
                <a:latin typeface="Arial Black"/>
                <a:cs typeface="Arial Black"/>
              </a:rPr>
              <a:t> </a:t>
            </a:r>
            <a:r>
              <a:rPr sz="1000" spc="-114" dirty="0">
                <a:solidFill>
                  <a:srgbClr val="1F1F1F"/>
                </a:solidFill>
                <a:latin typeface="Arial Black"/>
                <a:cs typeface="Arial Black"/>
              </a:rPr>
              <a:t>clínicas</a:t>
            </a:r>
            <a:endParaRPr sz="1000">
              <a:latin typeface="Arial Black"/>
              <a:cs typeface="Arial Black"/>
            </a:endParaRPr>
          </a:p>
        </p:txBody>
      </p:sp>
      <p:sp>
        <p:nvSpPr>
          <p:cNvPr id="53" name="object 53"/>
          <p:cNvSpPr txBox="1"/>
          <p:nvPr/>
        </p:nvSpPr>
        <p:spPr>
          <a:xfrm>
            <a:off x="9420383" y="2216703"/>
            <a:ext cx="1899920" cy="1306195"/>
          </a:xfrm>
          <a:prstGeom prst="rect">
            <a:avLst/>
          </a:prstGeom>
        </p:spPr>
        <p:txBody>
          <a:bodyPr vert="horz" wrap="square" lIns="0" tIns="12700" rIns="0" bIns="0" rtlCol="0">
            <a:spAutoFit/>
          </a:bodyPr>
          <a:lstStyle/>
          <a:p>
            <a:pPr marL="147955" marR="208915" indent="-135890">
              <a:lnSpc>
                <a:spcPct val="114799"/>
              </a:lnSpc>
              <a:spcBef>
                <a:spcPts val="100"/>
              </a:spcBef>
            </a:pPr>
            <a:r>
              <a:rPr sz="850" dirty="0">
                <a:solidFill>
                  <a:srgbClr val="3F4B59"/>
                </a:solidFill>
                <a:latin typeface="Arial"/>
                <a:cs typeface="Arial"/>
              </a:rPr>
              <a:t>→ </a:t>
            </a:r>
            <a:r>
              <a:rPr sz="1150" spc="-75" dirty="0">
                <a:solidFill>
                  <a:srgbClr val="1F1F1F"/>
                </a:solidFill>
                <a:latin typeface="Arial Black"/>
                <a:cs typeface="Arial Black"/>
              </a:rPr>
              <a:t>Número </a:t>
            </a:r>
            <a:r>
              <a:rPr sz="1150" spc="-120" dirty="0">
                <a:solidFill>
                  <a:srgbClr val="1F1F1F"/>
                </a:solidFill>
                <a:latin typeface="Arial Black"/>
                <a:cs typeface="Arial Black"/>
              </a:rPr>
              <a:t>e </a:t>
            </a:r>
            <a:r>
              <a:rPr sz="1150" spc="-95" dirty="0">
                <a:solidFill>
                  <a:srgbClr val="1F1F1F"/>
                </a:solidFill>
                <a:latin typeface="Arial Black"/>
                <a:cs typeface="Arial Black"/>
              </a:rPr>
              <a:t>tipos </a:t>
            </a:r>
            <a:r>
              <a:rPr sz="1150" spc="-90" dirty="0">
                <a:solidFill>
                  <a:srgbClr val="1F1F1F"/>
                </a:solidFill>
                <a:latin typeface="Arial Black"/>
                <a:cs typeface="Arial Black"/>
              </a:rPr>
              <a:t>de  </a:t>
            </a:r>
            <a:r>
              <a:rPr sz="1150" spc="-95" dirty="0">
                <a:solidFill>
                  <a:srgbClr val="1F1F1F"/>
                </a:solidFill>
                <a:latin typeface="Arial Black"/>
                <a:cs typeface="Arial Black"/>
              </a:rPr>
              <a:t>profissionais </a:t>
            </a:r>
            <a:r>
              <a:rPr sz="1150" spc="-90" dirty="0">
                <a:solidFill>
                  <a:srgbClr val="1F1F1F"/>
                </a:solidFill>
                <a:latin typeface="Arial Black"/>
                <a:cs typeface="Arial Black"/>
              </a:rPr>
              <a:t>de</a:t>
            </a:r>
            <a:r>
              <a:rPr sz="1150" spc="-105" dirty="0">
                <a:solidFill>
                  <a:srgbClr val="1F1F1F"/>
                </a:solidFill>
                <a:latin typeface="Arial Black"/>
                <a:cs typeface="Arial Black"/>
              </a:rPr>
              <a:t> </a:t>
            </a:r>
            <a:r>
              <a:rPr sz="1150" spc="-105" dirty="0" err="1">
                <a:solidFill>
                  <a:srgbClr val="1F1F1F"/>
                </a:solidFill>
                <a:latin typeface="Arial Black"/>
                <a:cs typeface="Arial Black"/>
              </a:rPr>
              <a:t>saúde</a:t>
            </a:r>
            <a:r>
              <a:rPr sz="1150" spc="-105" dirty="0">
                <a:solidFill>
                  <a:srgbClr val="1F1F1F"/>
                </a:solidFill>
                <a:latin typeface="Arial Black"/>
                <a:cs typeface="Arial Black"/>
              </a:rPr>
              <a:t>  </a:t>
            </a:r>
            <a:r>
              <a:rPr sz="1150" spc="-95" dirty="0">
                <a:solidFill>
                  <a:srgbClr val="1F1F1F"/>
                </a:solidFill>
                <a:latin typeface="Arial Black"/>
                <a:cs typeface="Arial Black"/>
              </a:rPr>
              <a:t>atendidos</a:t>
            </a:r>
            <a:endParaRPr sz="1150" dirty="0">
              <a:latin typeface="Arial Black"/>
              <a:cs typeface="Arial Black"/>
            </a:endParaRPr>
          </a:p>
          <a:p>
            <a:pPr marL="147955" marR="5080" indent="-135890">
              <a:lnSpc>
                <a:spcPct val="125699"/>
              </a:lnSpc>
              <a:spcBef>
                <a:spcPts val="580"/>
              </a:spcBef>
            </a:pPr>
            <a:r>
              <a:rPr sz="850" dirty="0">
                <a:solidFill>
                  <a:srgbClr val="3F4B59"/>
                </a:solidFill>
                <a:latin typeface="Arial"/>
                <a:cs typeface="Arial"/>
              </a:rPr>
              <a:t>→ </a:t>
            </a:r>
            <a:r>
              <a:rPr sz="1050" spc="-80" dirty="0">
                <a:solidFill>
                  <a:srgbClr val="1F1F1F"/>
                </a:solidFill>
                <a:latin typeface="Arial Black"/>
                <a:cs typeface="Arial Black"/>
              </a:rPr>
              <a:t>Disponibilidade </a:t>
            </a:r>
            <a:r>
              <a:rPr sz="1050" spc="-85" dirty="0">
                <a:solidFill>
                  <a:srgbClr val="1F1F1F"/>
                </a:solidFill>
                <a:latin typeface="Arial Black"/>
                <a:cs typeface="Arial Black"/>
              </a:rPr>
              <a:t>de  prestadores de </a:t>
            </a:r>
            <a:r>
              <a:rPr sz="1050" spc="-95" dirty="0">
                <a:solidFill>
                  <a:srgbClr val="1F1F1F"/>
                </a:solidFill>
                <a:latin typeface="Arial Black"/>
                <a:cs typeface="Arial Black"/>
              </a:rPr>
              <a:t>cuidados</a:t>
            </a:r>
            <a:r>
              <a:rPr sz="1050" spc="-140" dirty="0">
                <a:solidFill>
                  <a:srgbClr val="1F1F1F"/>
                </a:solidFill>
                <a:latin typeface="Arial Black"/>
                <a:cs typeface="Arial Black"/>
              </a:rPr>
              <a:t> </a:t>
            </a:r>
            <a:r>
              <a:rPr sz="1050" spc="-85" dirty="0">
                <a:solidFill>
                  <a:srgbClr val="1F1F1F"/>
                </a:solidFill>
                <a:latin typeface="Arial Black"/>
                <a:cs typeface="Arial Black"/>
              </a:rPr>
              <a:t>de  </a:t>
            </a:r>
            <a:r>
              <a:rPr sz="1050" spc="-95" dirty="0" err="1">
                <a:solidFill>
                  <a:srgbClr val="1F1F1F"/>
                </a:solidFill>
                <a:latin typeface="Arial Black"/>
                <a:cs typeface="Arial Black"/>
              </a:rPr>
              <a:t>saúde</a:t>
            </a:r>
            <a:r>
              <a:rPr sz="1050" spc="-85" dirty="0">
                <a:solidFill>
                  <a:srgbClr val="1F1F1F"/>
                </a:solidFill>
                <a:latin typeface="Arial Black"/>
                <a:cs typeface="Arial Black"/>
              </a:rPr>
              <a:t> </a:t>
            </a:r>
            <a:r>
              <a:rPr sz="1050" spc="-110" dirty="0">
                <a:solidFill>
                  <a:srgbClr val="1F1F1F"/>
                </a:solidFill>
                <a:latin typeface="Arial Black"/>
                <a:cs typeface="Arial Black"/>
              </a:rPr>
              <a:t>necessários</a:t>
            </a:r>
            <a:endParaRPr sz="1050" dirty="0">
              <a:latin typeface="Arial Black"/>
              <a:cs typeface="Arial Black"/>
            </a:endParaRPr>
          </a:p>
        </p:txBody>
      </p:sp>
      <p:sp>
        <p:nvSpPr>
          <p:cNvPr id="54" name="object 54"/>
          <p:cNvSpPr txBox="1"/>
          <p:nvPr/>
        </p:nvSpPr>
        <p:spPr>
          <a:xfrm>
            <a:off x="4675505" y="2481879"/>
            <a:ext cx="1624965" cy="1393190"/>
          </a:xfrm>
          <a:prstGeom prst="rect">
            <a:avLst/>
          </a:prstGeom>
        </p:spPr>
        <p:txBody>
          <a:bodyPr vert="horz" wrap="square" lIns="0" tIns="12700" rIns="0" bIns="0" rtlCol="0">
            <a:spAutoFit/>
          </a:bodyPr>
          <a:lstStyle/>
          <a:p>
            <a:pPr marL="63500">
              <a:lnSpc>
                <a:spcPct val="100000"/>
              </a:lnSpc>
              <a:spcBef>
                <a:spcPts val="100"/>
              </a:spcBef>
            </a:pPr>
            <a:r>
              <a:rPr sz="850" spc="-70" dirty="0">
                <a:solidFill>
                  <a:srgbClr val="1F1F1F"/>
                </a:solidFill>
                <a:latin typeface="Arial Black"/>
                <a:cs typeface="Arial Black"/>
              </a:rPr>
              <a:t>informações,</a:t>
            </a:r>
            <a:r>
              <a:rPr sz="850" spc="-75" dirty="0">
                <a:solidFill>
                  <a:srgbClr val="1F1F1F"/>
                </a:solidFill>
                <a:latin typeface="Arial Black"/>
                <a:cs typeface="Arial Black"/>
              </a:rPr>
              <a:t> </a:t>
            </a:r>
            <a:r>
              <a:rPr sz="850" spc="-90" dirty="0">
                <a:solidFill>
                  <a:srgbClr val="1F1F1F"/>
                </a:solidFill>
                <a:latin typeface="Arial Black"/>
                <a:cs typeface="Arial Black"/>
              </a:rPr>
              <a:t>ausências</a:t>
            </a:r>
            <a:endParaRPr sz="850">
              <a:latin typeface="Arial Black"/>
              <a:cs typeface="Arial Black"/>
            </a:endParaRPr>
          </a:p>
          <a:p>
            <a:pPr marL="12700" marR="5080" indent="15875">
              <a:lnSpc>
                <a:spcPct val="132000"/>
              </a:lnSpc>
              <a:spcBef>
                <a:spcPts val="630"/>
              </a:spcBef>
            </a:pPr>
            <a:r>
              <a:rPr sz="1000" spc="-75" dirty="0">
                <a:solidFill>
                  <a:srgbClr val="1F1F1F"/>
                </a:solidFill>
                <a:latin typeface="Arial Black"/>
                <a:cs typeface="Arial Black"/>
              </a:rPr>
              <a:t>disponibilidade </a:t>
            </a:r>
            <a:r>
              <a:rPr sz="1000" spc="-80" dirty="0">
                <a:solidFill>
                  <a:srgbClr val="1F1F1F"/>
                </a:solidFill>
                <a:latin typeface="Arial Black"/>
                <a:cs typeface="Arial Black"/>
              </a:rPr>
              <a:t>de</a:t>
            </a:r>
            <a:r>
              <a:rPr sz="1000" spc="-130" dirty="0">
                <a:solidFill>
                  <a:srgbClr val="1F1F1F"/>
                </a:solidFill>
                <a:latin typeface="Arial Black"/>
                <a:cs typeface="Arial Black"/>
              </a:rPr>
              <a:t> </a:t>
            </a:r>
            <a:r>
              <a:rPr sz="1000" spc="-95" dirty="0">
                <a:solidFill>
                  <a:srgbClr val="1F1F1F"/>
                </a:solidFill>
                <a:latin typeface="Arial Black"/>
                <a:cs typeface="Arial Black"/>
              </a:rPr>
              <a:t>pessoal  </a:t>
            </a:r>
            <a:r>
              <a:rPr sz="1000" spc="-90" dirty="0">
                <a:solidFill>
                  <a:srgbClr val="1F1F1F"/>
                </a:solidFill>
                <a:latin typeface="Arial Black"/>
                <a:cs typeface="Arial Black"/>
              </a:rPr>
              <a:t>masculino </a:t>
            </a:r>
            <a:r>
              <a:rPr sz="1000" spc="-95" dirty="0">
                <a:solidFill>
                  <a:srgbClr val="1F1F1F"/>
                </a:solidFill>
                <a:latin typeface="Arial Black"/>
                <a:cs typeface="Arial Black"/>
              </a:rPr>
              <a:t>versus </a:t>
            </a:r>
            <a:r>
              <a:rPr sz="1000" spc="-70" dirty="0">
                <a:solidFill>
                  <a:srgbClr val="1F1F1F"/>
                </a:solidFill>
                <a:latin typeface="Arial Black"/>
                <a:cs typeface="Arial Black"/>
              </a:rPr>
              <a:t>feminino</a:t>
            </a:r>
            <a:endParaRPr sz="1000">
              <a:latin typeface="Arial Black"/>
              <a:cs typeface="Arial Black"/>
            </a:endParaRPr>
          </a:p>
          <a:p>
            <a:pPr marL="62865">
              <a:lnSpc>
                <a:spcPct val="100000"/>
              </a:lnSpc>
              <a:spcBef>
                <a:spcPts val="1030"/>
              </a:spcBef>
            </a:pPr>
            <a:r>
              <a:rPr sz="950" spc="-85" dirty="0">
                <a:solidFill>
                  <a:srgbClr val="1F1F1F"/>
                </a:solidFill>
                <a:latin typeface="Arial Black"/>
                <a:cs typeface="Arial Black"/>
              </a:rPr>
              <a:t>assinatura </a:t>
            </a:r>
            <a:r>
              <a:rPr sz="950" spc="-55" dirty="0">
                <a:solidFill>
                  <a:srgbClr val="1F1F1F"/>
                </a:solidFill>
                <a:latin typeface="Arial Black"/>
                <a:cs typeface="Arial Black"/>
              </a:rPr>
              <a:t>do</a:t>
            </a:r>
            <a:r>
              <a:rPr sz="950" spc="-65" dirty="0">
                <a:solidFill>
                  <a:srgbClr val="1F1F1F"/>
                </a:solidFill>
                <a:latin typeface="Arial Black"/>
                <a:cs typeface="Arial Black"/>
              </a:rPr>
              <a:t> </a:t>
            </a:r>
            <a:r>
              <a:rPr sz="950" spc="-75" dirty="0">
                <a:solidFill>
                  <a:srgbClr val="1F1F1F"/>
                </a:solidFill>
                <a:latin typeface="Arial Black"/>
                <a:cs typeface="Arial Black"/>
              </a:rPr>
              <a:t>gerente</a:t>
            </a:r>
            <a:endParaRPr sz="950">
              <a:latin typeface="Arial Black"/>
              <a:cs typeface="Arial Black"/>
            </a:endParaRPr>
          </a:p>
          <a:p>
            <a:pPr marL="45720" marR="220979" indent="24765">
              <a:lnSpc>
                <a:spcPct val="132000"/>
              </a:lnSpc>
              <a:spcBef>
                <a:spcPts val="610"/>
              </a:spcBef>
            </a:pPr>
            <a:r>
              <a:rPr sz="1000" spc="-95" dirty="0">
                <a:solidFill>
                  <a:srgbClr val="1F1F1F"/>
                </a:solidFill>
                <a:latin typeface="Arial Black"/>
                <a:cs typeface="Arial Black"/>
              </a:rPr>
              <a:t>pessoal</a:t>
            </a:r>
            <a:r>
              <a:rPr sz="1000" spc="-150" dirty="0">
                <a:solidFill>
                  <a:srgbClr val="1F1F1F"/>
                </a:solidFill>
                <a:latin typeface="Arial Black"/>
                <a:cs typeface="Arial Black"/>
              </a:rPr>
              <a:t> </a:t>
            </a:r>
            <a:r>
              <a:rPr sz="1000" spc="-90" dirty="0">
                <a:solidFill>
                  <a:srgbClr val="1F1F1F"/>
                </a:solidFill>
                <a:latin typeface="Arial Black"/>
                <a:cs typeface="Arial Black"/>
              </a:rPr>
              <a:t>recentemente  </a:t>
            </a:r>
            <a:r>
              <a:rPr sz="1000" spc="-85" dirty="0">
                <a:solidFill>
                  <a:srgbClr val="1F1F1F"/>
                </a:solidFill>
                <a:latin typeface="Arial Black"/>
                <a:cs typeface="Arial Black"/>
              </a:rPr>
              <a:t>acordado em </a:t>
            </a:r>
            <a:r>
              <a:rPr sz="1000" spc="-100" dirty="0">
                <a:solidFill>
                  <a:srgbClr val="1F1F1F"/>
                </a:solidFill>
                <a:latin typeface="Arial Black"/>
                <a:cs typeface="Arial Black"/>
              </a:rPr>
              <a:t>áreas </a:t>
            </a:r>
            <a:r>
              <a:rPr sz="1000" spc="-80" dirty="0">
                <a:solidFill>
                  <a:srgbClr val="1F1F1F"/>
                </a:solidFill>
                <a:latin typeface="Arial Black"/>
                <a:cs typeface="Arial Black"/>
              </a:rPr>
              <a:t>de</a:t>
            </a:r>
            <a:endParaRPr sz="1000">
              <a:latin typeface="Arial Black"/>
              <a:cs typeface="Arial Black"/>
            </a:endParaRPr>
          </a:p>
        </p:txBody>
      </p:sp>
      <p:sp>
        <p:nvSpPr>
          <p:cNvPr id="55" name="object 55"/>
          <p:cNvSpPr txBox="1"/>
          <p:nvPr/>
        </p:nvSpPr>
        <p:spPr>
          <a:xfrm>
            <a:off x="597462" y="3257119"/>
            <a:ext cx="2934335" cy="788670"/>
          </a:xfrm>
          <a:prstGeom prst="rect">
            <a:avLst/>
          </a:prstGeom>
        </p:spPr>
        <p:txBody>
          <a:bodyPr vert="horz" wrap="square" lIns="0" tIns="120650" rIns="0" bIns="0" rtlCol="0">
            <a:spAutoFit/>
          </a:bodyPr>
          <a:lstStyle/>
          <a:p>
            <a:pPr marL="285750">
              <a:lnSpc>
                <a:spcPct val="100000"/>
              </a:lnSpc>
              <a:spcBef>
                <a:spcPts val="950"/>
              </a:spcBef>
            </a:pPr>
            <a:r>
              <a:rPr sz="1500" spc="-140" dirty="0">
                <a:solidFill>
                  <a:srgbClr val="1F1F1F"/>
                </a:solidFill>
                <a:latin typeface="Arial Black"/>
                <a:cs typeface="Arial Black"/>
              </a:rPr>
              <a:t>saiu </a:t>
            </a:r>
            <a:r>
              <a:rPr sz="1500" spc="-145" dirty="0">
                <a:solidFill>
                  <a:srgbClr val="1F1F1F"/>
                </a:solidFill>
                <a:latin typeface="Arial Black"/>
                <a:cs typeface="Arial Black"/>
              </a:rPr>
              <a:t>desta </a:t>
            </a:r>
            <a:r>
              <a:rPr sz="1500" spc="-105" dirty="0" err="1">
                <a:solidFill>
                  <a:srgbClr val="1F1F1F"/>
                </a:solidFill>
                <a:latin typeface="Arial Black"/>
                <a:cs typeface="Arial Black"/>
              </a:rPr>
              <a:t>unidade</a:t>
            </a:r>
            <a:r>
              <a:rPr sz="1500" spc="-105" dirty="0">
                <a:solidFill>
                  <a:srgbClr val="1F1F1F"/>
                </a:solidFill>
                <a:latin typeface="Arial Black"/>
                <a:cs typeface="Arial Black"/>
              </a:rPr>
              <a:t> </a:t>
            </a:r>
            <a:r>
              <a:rPr lang="en-US" sz="1500" spc="-120" dirty="0" err="1">
                <a:solidFill>
                  <a:srgbClr val="1F1F1F"/>
                </a:solidFill>
                <a:latin typeface="Arial Black"/>
                <a:cs typeface="Arial Black"/>
              </a:rPr>
              <a:t>sanitária</a:t>
            </a:r>
            <a:r>
              <a:rPr sz="1500" spc="-155" dirty="0">
                <a:solidFill>
                  <a:srgbClr val="1F1F1F"/>
                </a:solidFill>
                <a:latin typeface="Arial Black"/>
                <a:cs typeface="Arial Black"/>
              </a:rPr>
              <a:t>?</a:t>
            </a:r>
            <a:endParaRPr sz="1500" dirty="0">
              <a:latin typeface="Arial Black"/>
              <a:cs typeface="Arial Black"/>
            </a:endParaRPr>
          </a:p>
          <a:p>
            <a:pPr marL="12700">
              <a:lnSpc>
                <a:spcPct val="100000"/>
              </a:lnSpc>
              <a:spcBef>
                <a:spcPts val="1075"/>
              </a:spcBef>
            </a:pPr>
            <a:r>
              <a:rPr sz="1900" spc="-130" dirty="0">
                <a:solidFill>
                  <a:srgbClr val="1F1F1F"/>
                </a:solidFill>
                <a:latin typeface="Arial Black"/>
                <a:cs typeface="Arial Black"/>
              </a:rPr>
              <a:t>Mão </a:t>
            </a:r>
            <a:r>
              <a:rPr sz="1900" spc="-150" dirty="0">
                <a:solidFill>
                  <a:srgbClr val="1F1F1F"/>
                </a:solidFill>
                <a:latin typeface="Arial Black"/>
                <a:cs typeface="Arial Black"/>
              </a:rPr>
              <a:t>de</a:t>
            </a:r>
            <a:r>
              <a:rPr sz="1900" spc="-160" dirty="0">
                <a:solidFill>
                  <a:srgbClr val="1F1F1F"/>
                </a:solidFill>
                <a:latin typeface="Arial Black"/>
                <a:cs typeface="Arial Black"/>
              </a:rPr>
              <a:t> </a:t>
            </a:r>
            <a:r>
              <a:rPr sz="1900" spc="-120" dirty="0">
                <a:solidFill>
                  <a:srgbClr val="1F1F1F"/>
                </a:solidFill>
                <a:latin typeface="Arial Black"/>
                <a:cs typeface="Arial Black"/>
              </a:rPr>
              <a:t>obra</a:t>
            </a:r>
            <a:endParaRPr sz="1900" dirty="0">
              <a:latin typeface="Arial Black"/>
              <a:cs typeface="Arial Black"/>
            </a:endParaRPr>
          </a:p>
        </p:txBody>
      </p:sp>
      <p:sp>
        <p:nvSpPr>
          <p:cNvPr id="56" name="object 56"/>
          <p:cNvSpPr txBox="1"/>
          <p:nvPr/>
        </p:nvSpPr>
        <p:spPr>
          <a:xfrm>
            <a:off x="597462" y="4101072"/>
            <a:ext cx="2317115" cy="605155"/>
          </a:xfrm>
          <a:prstGeom prst="rect">
            <a:avLst/>
          </a:prstGeom>
        </p:spPr>
        <p:txBody>
          <a:bodyPr vert="horz" wrap="square" lIns="0" tIns="88900" rIns="0" bIns="0" rtlCol="0">
            <a:spAutoFit/>
          </a:bodyPr>
          <a:lstStyle/>
          <a:p>
            <a:pPr marL="12700">
              <a:lnSpc>
                <a:spcPct val="100000"/>
              </a:lnSpc>
              <a:spcBef>
                <a:spcPts val="700"/>
              </a:spcBef>
            </a:pPr>
            <a:r>
              <a:rPr sz="1400" spc="15" dirty="0">
                <a:solidFill>
                  <a:srgbClr val="5D4C50"/>
                </a:solidFill>
                <a:latin typeface="Arial"/>
                <a:cs typeface="Arial"/>
              </a:rPr>
              <a:t>→</a:t>
            </a:r>
            <a:r>
              <a:rPr sz="1250" i="1" spc="15" dirty="0">
                <a:solidFill>
                  <a:srgbClr val="353535"/>
                </a:solidFill>
                <a:latin typeface="Arial"/>
                <a:cs typeface="Arial"/>
              </a:rPr>
              <a:t>Disponibilidade </a:t>
            </a:r>
            <a:r>
              <a:rPr sz="1250" i="1" spc="-20" dirty="0">
                <a:solidFill>
                  <a:srgbClr val="353535"/>
                </a:solidFill>
                <a:latin typeface="Arial"/>
                <a:cs typeface="Arial"/>
              </a:rPr>
              <a:t>e</a:t>
            </a:r>
            <a:r>
              <a:rPr sz="1250" i="1" spc="-180" dirty="0">
                <a:solidFill>
                  <a:srgbClr val="353535"/>
                </a:solidFill>
                <a:latin typeface="Arial"/>
                <a:cs typeface="Arial"/>
              </a:rPr>
              <a:t> </a:t>
            </a:r>
            <a:r>
              <a:rPr sz="1250" i="1" spc="25" dirty="0">
                <a:solidFill>
                  <a:srgbClr val="353535"/>
                </a:solidFill>
                <a:latin typeface="Arial"/>
                <a:cs typeface="Arial"/>
              </a:rPr>
              <a:t>distribuição</a:t>
            </a:r>
            <a:endParaRPr sz="1250">
              <a:latin typeface="Arial"/>
              <a:cs typeface="Arial"/>
            </a:endParaRPr>
          </a:p>
          <a:p>
            <a:pPr marL="12700">
              <a:lnSpc>
                <a:spcPct val="100000"/>
              </a:lnSpc>
              <a:spcBef>
                <a:spcPts val="600"/>
              </a:spcBef>
            </a:pPr>
            <a:r>
              <a:rPr sz="1400" spc="-30" dirty="0">
                <a:solidFill>
                  <a:srgbClr val="5D4C50"/>
                </a:solidFill>
                <a:latin typeface="Arial"/>
                <a:cs typeface="Arial"/>
              </a:rPr>
              <a:t>→</a:t>
            </a:r>
            <a:r>
              <a:rPr sz="1350" i="1" spc="-30" dirty="0">
                <a:solidFill>
                  <a:srgbClr val="353535"/>
                </a:solidFill>
                <a:latin typeface="Arial"/>
                <a:cs typeface="Arial"/>
              </a:rPr>
              <a:t>Educação </a:t>
            </a:r>
            <a:r>
              <a:rPr sz="1350" i="1" spc="-20" dirty="0">
                <a:solidFill>
                  <a:srgbClr val="353535"/>
                </a:solidFill>
                <a:latin typeface="Arial"/>
                <a:cs typeface="Arial"/>
              </a:rPr>
              <a:t>e</a:t>
            </a:r>
            <a:r>
              <a:rPr sz="1350" i="1" spc="-55" dirty="0">
                <a:solidFill>
                  <a:srgbClr val="353535"/>
                </a:solidFill>
                <a:latin typeface="Arial"/>
                <a:cs typeface="Arial"/>
              </a:rPr>
              <a:t> </a:t>
            </a:r>
            <a:r>
              <a:rPr sz="1350" i="1" spc="40" dirty="0">
                <a:solidFill>
                  <a:srgbClr val="353535"/>
                </a:solidFill>
                <a:latin typeface="Arial"/>
                <a:cs typeface="Arial"/>
              </a:rPr>
              <a:t>treinamento</a:t>
            </a:r>
            <a:endParaRPr sz="1350">
              <a:latin typeface="Arial"/>
              <a:cs typeface="Arial"/>
            </a:endParaRPr>
          </a:p>
        </p:txBody>
      </p:sp>
      <p:sp>
        <p:nvSpPr>
          <p:cNvPr id="57" name="object 57"/>
          <p:cNvSpPr txBox="1"/>
          <p:nvPr/>
        </p:nvSpPr>
        <p:spPr>
          <a:xfrm>
            <a:off x="4412615" y="3786852"/>
            <a:ext cx="1537970" cy="570865"/>
          </a:xfrm>
          <a:prstGeom prst="rect">
            <a:avLst/>
          </a:prstGeom>
        </p:spPr>
        <p:txBody>
          <a:bodyPr vert="horz" wrap="square" lIns="0" tIns="111125" rIns="0" bIns="0" rtlCol="0">
            <a:spAutoFit/>
          </a:bodyPr>
          <a:lstStyle/>
          <a:p>
            <a:pPr marL="147955">
              <a:lnSpc>
                <a:spcPct val="100000"/>
              </a:lnSpc>
              <a:spcBef>
                <a:spcPts val="875"/>
              </a:spcBef>
            </a:pPr>
            <a:r>
              <a:rPr sz="1100" spc="-110" dirty="0">
                <a:solidFill>
                  <a:srgbClr val="1F1F1F"/>
                </a:solidFill>
                <a:latin typeface="Arial Black"/>
                <a:cs typeface="Arial Black"/>
              </a:rPr>
              <a:t>serviço</a:t>
            </a:r>
            <a:r>
              <a:rPr sz="1100" spc="-90" dirty="0">
                <a:solidFill>
                  <a:srgbClr val="1F1F1F"/>
                </a:solidFill>
                <a:latin typeface="Arial Black"/>
                <a:cs typeface="Arial Black"/>
              </a:rPr>
              <a:t> </a:t>
            </a:r>
            <a:r>
              <a:rPr sz="1100" spc="-125" dirty="0">
                <a:solidFill>
                  <a:srgbClr val="1F1F1F"/>
                </a:solidFill>
                <a:latin typeface="Arial Black"/>
                <a:cs typeface="Arial Black"/>
              </a:rPr>
              <a:t>chave</a:t>
            </a:r>
            <a:endParaRPr sz="1100">
              <a:latin typeface="Arial Black"/>
              <a:cs typeface="Arial Black"/>
            </a:endParaRPr>
          </a:p>
          <a:p>
            <a:pPr marL="12700">
              <a:lnSpc>
                <a:spcPct val="100000"/>
              </a:lnSpc>
              <a:spcBef>
                <a:spcPts val="815"/>
              </a:spcBef>
            </a:pPr>
            <a:r>
              <a:rPr sz="850" dirty="0">
                <a:solidFill>
                  <a:srgbClr val="3F4B59"/>
                </a:solidFill>
                <a:latin typeface="Arial"/>
                <a:cs typeface="Arial"/>
              </a:rPr>
              <a:t>→ </a:t>
            </a:r>
            <a:r>
              <a:rPr sz="1150" spc="-105" dirty="0">
                <a:solidFill>
                  <a:srgbClr val="1F1F1F"/>
                </a:solidFill>
                <a:latin typeface="Arial Black"/>
                <a:cs typeface="Arial Black"/>
              </a:rPr>
              <a:t>retenção </a:t>
            </a:r>
            <a:r>
              <a:rPr sz="1150" spc="-90" dirty="0">
                <a:solidFill>
                  <a:srgbClr val="1F1F1F"/>
                </a:solidFill>
                <a:latin typeface="Arial Black"/>
                <a:cs typeface="Arial Black"/>
              </a:rPr>
              <a:t>de</a:t>
            </a:r>
            <a:r>
              <a:rPr sz="1150" spc="-160" dirty="0">
                <a:solidFill>
                  <a:srgbClr val="1F1F1F"/>
                </a:solidFill>
                <a:latin typeface="Arial Black"/>
                <a:cs typeface="Arial Black"/>
              </a:rPr>
              <a:t> </a:t>
            </a:r>
            <a:r>
              <a:rPr sz="1150" spc="-110" dirty="0">
                <a:solidFill>
                  <a:srgbClr val="1F1F1F"/>
                </a:solidFill>
                <a:latin typeface="Arial Black"/>
                <a:cs typeface="Arial Black"/>
              </a:rPr>
              <a:t>pessoal</a:t>
            </a:r>
            <a:endParaRPr sz="1150">
              <a:latin typeface="Arial Black"/>
              <a:cs typeface="Arial Black"/>
            </a:endParaRPr>
          </a:p>
        </p:txBody>
      </p:sp>
      <p:sp>
        <p:nvSpPr>
          <p:cNvPr id="58" name="object 58"/>
          <p:cNvSpPr txBox="1"/>
          <p:nvPr/>
        </p:nvSpPr>
        <p:spPr>
          <a:xfrm>
            <a:off x="8844835" y="4582711"/>
            <a:ext cx="1609725" cy="216535"/>
          </a:xfrm>
          <a:prstGeom prst="rect">
            <a:avLst/>
          </a:prstGeom>
        </p:spPr>
        <p:txBody>
          <a:bodyPr vert="horz" wrap="square" lIns="0" tIns="12700" rIns="0" bIns="0" rtlCol="0">
            <a:spAutoFit/>
          </a:bodyPr>
          <a:lstStyle/>
          <a:p>
            <a:pPr marL="12700">
              <a:lnSpc>
                <a:spcPct val="100000"/>
              </a:lnSpc>
              <a:spcBef>
                <a:spcPts val="100"/>
              </a:spcBef>
            </a:pPr>
            <a:r>
              <a:rPr sz="1250" i="1" dirty="0">
                <a:solidFill>
                  <a:srgbClr val="1F1F1F"/>
                </a:solidFill>
                <a:latin typeface="Arial"/>
                <a:cs typeface="Arial"/>
              </a:rPr>
              <a:t>Exemplo </a:t>
            </a:r>
            <a:r>
              <a:rPr sz="1250" i="1" spc="10" dirty="0">
                <a:solidFill>
                  <a:srgbClr val="1F1F1F"/>
                </a:solidFill>
                <a:latin typeface="Arial"/>
                <a:cs typeface="Arial"/>
              </a:rPr>
              <a:t>de</a:t>
            </a:r>
            <a:r>
              <a:rPr sz="1250" i="1" spc="-145" dirty="0">
                <a:solidFill>
                  <a:srgbClr val="1F1F1F"/>
                </a:solidFill>
                <a:latin typeface="Arial"/>
                <a:cs typeface="Arial"/>
              </a:rPr>
              <a:t> </a:t>
            </a:r>
            <a:r>
              <a:rPr sz="1250" i="1" spc="30" dirty="0">
                <a:solidFill>
                  <a:srgbClr val="1F1F1F"/>
                </a:solidFill>
                <a:latin typeface="Arial"/>
                <a:cs typeface="Arial"/>
              </a:rPr>
              <a:t>pergunta:</a:t>
            </a:r>
            <a:endParaRPr sz="1250">
              <a:latin typeface="Arial"/>
              <a:cs typeface="Arial"/>
            </a:endParaRPr>
          </a:p>
        </p:txBody>
      </p:sp>
      <p:sp>
        <p:nvSpPr>
          <p:cNvPr id="59" name="object 59"/>
          <p:cNvSpPr txBox="1"/>
          <p:nvPr/>
        </p:nvSpPr>
        <p:spPr>
          <a:xfrm>
            <a:off x="597462" y="4755246"/>
            <a:ext cx="2064385" cy="229550"/>
          </a:xfrm>
          <a:prstGeom prst="rect">
            <a:avLst/>
          </a:prstGeom>
        </p:spPr>
        <p:txBody>
          <a:bodyPr vert="horz" wrap="square" lIns="0" tIns="13970" rIns="0" bIns="0" rtlCol="0">
            <a:spAutoFit/>
          </a:bodyPr>
          <a:lstStyle/>
          <a:p>
            <a:pPr marL="12700">
              <a:lnSpc>
                <a:spcPct val="100000"/>
              </a:lnSpc>
              <a:spcBef>
                <a:spcPts val="110"/>
              </a:spcBef>
            </a:pPr>
            <a:r>
              <a:rPr sz="1400" dirty="0">
                <a:solidFill>
                  <a:srgbClr val="5D4C50"/>
                </a:solidFill>
                <a:latin typeface="Arial"/>
                <a:cs typeface="Arial"/>
              </a:rPr>
              <a:t>→</a:t>
            </a:r>
            <a:r>
              <a:rPr sz="1400" i="1" dirty="0">
                <a:solidFill>
                  <a:srgbClr val="353535"/>
                </a:solidFill>
                <a:latin typeface="Arial"/>
                <a:cs typeface="Arial"/>
              </a:rPr>
              <a:t>Competências </a:t>
            </a:r>
            <a:r>
              <a:rPr sz="1400" i="1" spc="-20" dirty="0">
                <a:solidFill>
                  <a:srgbClr val="353535"/>
                </a:solidFill>
                <a:latin typeface="Arial"/>
                <a:cs typeface="Arial"/>
              </a:rPr>
              <a:t>e </a:t>
            </a:r>
            <a:r>
              <a:rPr sz="1400" i="1" spc="35" dirty="0">
                <a:solidFill>
                  <a:srgbClr val="353535"/>
                </a:solidFill>
                <a:latin typeface="Arial"/>
                <a:cs typeface="Arial"/>
              </a:rPr>
              <a:t>Mix</a:t>
            </a:r>
            <a:endParaRPr sz="1400" dirty="0">
              <a:latin typeface="Arial"/>
              <a:cs typeface="Arial"/>
            </a:endParaRPr>
          </a:p>
        </p:txBody>
      </p:sp>
      <p:sp>
        <p:nvSpPr>
          <p:cNvPr id="60" name="object 60"/>
          <p:cNvSpPr txBox="1"/>
          <p:nvPr/>
        </p:nvSpPr>
        <p:spPr>
          <a:xfrm>
            <a:off x="8844835" y="4919409"/>
            <a:ext cx="1947545" cy="1196975"/>
          </a:xfrm>
          <a:prstGeom prst="rect">
            <a:avLst/>
          </a:prstGeom>
        </p:spPr>
        <p:txBody>
          <a:bodyPr vert="horz" wrap="square" lIns="0" tIns="17780" rIns="0" bIns="0" rtlCol="0">
            <a:spAutoFit/>
          </a:bodyPr>
          <a:lstStyle/>
          <a:p>
            <a:pPr marL="12700" marR="5080">
              <a:lnSpc>
                <a:spcPct val="139500"/>
              </a:lnSpc>
              <a:spcBef>
                <a:spcPts val="140"/>
              </a:spcBef>
            </a:pPr>
            <a:r>
              <a:rPr sz="1350" spc="-125" dirty="0">
                <a:solidFill>
                  <a:srgbClr val="1F1F1F"/>
                </a:solidFill>
                <a:latin typeface="Arial Black"/>
                <a:cs typeface="Arial Black"/>
              </a:rPr>
              <a:t>Na </a:t>
            </a:r>
            <a:r>
              <a:rPr sz="1350" spc="-95" dirty="0">
                <a:solidFill>
                  <a:srgbClr val="1F1F1F"/>
                </a:solidFill>
                <a:latin typeface="Arial Black"/>
                <a:cs typeface="Arial Black"/>
              </a:rPr>
              <a:t>minha </a:t>
            </a:r>
            <a:r>
              <a:rPr sz="1350" spc="-135" dirty="0">
                <a:solidFill>
                  <a:srgbClr val="1F1F1F"/>
                </a:solidFill>
                <a:latin typeface="Arial Black"/>
                <a:cs typeface="Arial Black"/>
              </a:rPr>
              <a:t>posição </a:t>
            </a:r>
            <a:r>
              <a:rPr sz="1350" spc="-114" dirty="0" err="1">
                <a:solidFill>
                  <a:srgbClr val="1F1F1F"/>
                </a:solidFill>
                <a:latin typeface="Arial Black"/>
                <a:cs typeface="Arial Black"/>
              </a:rPr>
              <a:t>atual</a:t>
            </a:r>
            <a:r>
              <a:rPr sz="1350" spc="-114" dirty="0">
                <a:solidFill>
                  <a:srgbClr val="1F1F1F"/>
                </a:solidFill>
                <a:latin typeface="Arial Black"/>
                <a:cs typeface="Arial Black"/>
              </a:rPr>
              <a:t>  </a:t>
            </a:r>
            <a:r>
              <a:rPr sz="1350" spc="-130" dirty="0" err="1">
                <a:solidFill>
                  <a:srgbClr val="1F1F1F"/>
                </a:solidFill>
                <a:latin typeface="Arial Black"/>
                <a:cs typeface="Arial Black"/>
              </a:rPr>
              <a:t>nest</a:t>
            </a:r>
            <a:r>
              <a:rPr lang="en-US" sz="1350" spc="-130" dirty="0" err="1">
                <a:solidFill>
                  <a:srgbClr val="1F1F1F"/>
                </a:solidFill>
                <a:latin typeface="Arial Black"/>
                <a:cs typeface="Arial Black"/>
              </a:rPr>
              <a:t>a</a:t>
            </a:r>
            <a:r>
              <a:rPr sz="1350" spc="-130" dirty="0">
                <a:solidFill>
                  <a:srgbClr val="1F1F1F"/>
                </a:solidFill>
                <a:latin typeface="Arial Black"/>
                <a:cs typeface="Arial Black"/>
              </a:rPr>
              <a:t> </a:t>
            </a:r>
            <a:r>
              <a:rPr lang="en-US" sz="1350" spc="-114" dirty="0" err="1">
                <a:solidFill>
                  <a:srgbClr val="1F1F1F"/>
                </a:solidFill>
                <a:latin typeface="Arial Black"/>
                <a:cs typeface="Arial Black"/>
              </a:rPr>
              <a:t>unidade</a:t>
            </a:r>
            <a:r>
              <a:rPr lang="en-US" sz="1350" spc="-114" dirty="0">
                <a:solidFill>
                  <a:srgbClr val="1F1F1F"/>
                </a:solidFill>
                <a:latin typeface="Arial Black"/>
                <a:cs typeface="Arial Black"/>
              </a:rPr>
              <a:t> </a:t>
            </a:r>
            <a:r>
              <a:rPr lang="en-US" sz="1350" spc="-114" dirty="0" err="1">
                <a:solidFill>
                  <a:srgbClr val="1F1F1F"/>
                </a:solidFill>
                <a:latin typeface="Arial Black"/>
                <a:cs typeface="Arial Black"/>
              </a:rPr>
              <a:t>sanitária</a:t>
            </a:r>
            <a:r>
              <a:rPr sz="1350" spc="-114" dirty="0">
                <a:solidFill>
                  <a:srgbClr val="1F1F1F"/>
                </a:solidFill>
                <a:latin typeface="Arial Black"/>
                <a:cs typeface="Arial Black"/>
              </a:rPr>
              <a:t>, </a:t>
            </a:r>
            <a:r>
              <a:rPr sz="1350" spc="-120" dirty="0">
                <a:solidFill>
                  <a:srgbClr val="1F1F1F"/>
                </a:solidFill>
                <a:latin typeface="Arial Black"/>
                <a:cs typeface="Arial Black"/>
              </a:rPr>
              <a:t>estou  </a:t>
            </a:r>
            <a:r>
              <a:rPr sz="1400" spc="-130" dirty="0">
                <a:solidFill>
                  <a:srgbClr val="1F1F1F"/>
                </a:solidFill>
                <a:latin typeface="Arial Black"/>
                <a:cs typeface="Arial Black"/>
              </a:rPr>
              <a:t>satisfeito </a:t>
            </a:r>
            <a:r>
              <a:rPr sz="1400" spc="-150" dirty="0">
                <a:solidFill>
                  <a:srgbClr val="1F1F1F"/>
                </a:solidFill>
                <a:latin typeface="Arial Black"/>
                <a:cs typeface="Arial Black"/>
              </a:rPr>
              <a:t>com </a:t>
            </a:r>
            <a:r>
              <a:rPr sz="1400" spc="-90" dirty="0">
                <a:solidFill>
                  <a:srgbClr val="1F1F1F"/>
                </a:solidFill>
                <a:latin typeface="Arial Black"/>
                <a:cs typeface="Arial Black"/>
              </a:rPr>
              <a:t>o </a:t>
            </a:r>
            <a:r>
              <a:rPr sz="1400" spc="-120" dirty="0">
                <a:solidFill>
                  <a:srgbClr val="1F1F1F"/>
                </a:solidFill>
                <a:latin typeface="Arial Black"/>
                <a:cs typeface="Arial Black"/>
              </a:rPr>
              <a:t>salário  </a:t>
            </a:r>
            <a:r>
              <a:rPr sz="1400" spc="-100" dirty="0">
                <a:solidFill>
                  <a:srgbClr val="1F1F1F"/>
                </a:solidFill>
                <a:latin typeface="Arial Black"/>
                <a:cs typeface="Arial Black"/>
              </a:rPr>
              <a:t>que</a:t>
            </a:r>
            <a:r>
              <a:rPr sz="1400" spc="-110" dirty="0">
                <a:solidFill>
                  <a:srgbClr val="1F1F1F"/>
                </a:solidFill>
                <a:latin typeface="Arial Black"/>
                <a:cs typeface="Arial Black"/>
              </a:rPr>
              <a:t> </a:t>
            </a:r>
            <a:r>
              <a:rPr sz="1400" spc="-125" dirty="0" err="1">
                <a:solidFill>
                  <a:srgbClr val="1F1F1F"/>
                </a:solidFill>
                <a:latin typeface="Arial Black"/>
                <a:cs typeface="Arial Black"/>
              </a:rPr>
              <a:t>recebo</a:t>
            </a:r>
            <a:r>
              <a:rPr lang="en-US" sz="1400" spc="-125" dirty="0">
                <a:solidFill>
                  <a:srgbClr val="1F1F1F"/>
                </a:solidFill>
                <a:latin typeface="Arial Black"/>
                <a:cs typeface="Arial Black"/>
              </a:rPr>
              <a:t>?</a:t>
            </a:r>
            <a:endParaRPr sz="1400" dirty="0">
              <a:latin typeface="Arial Black"/>
              <a:cs typeface="Arial Black"/>
            </a:endParaRPr>
          </a:p>
        </p:txBody>
      </p:sp>
      <p:sp>
        <p:nvSpPr>
          <p:cNvPr id="61" name="object 61"/>
          <p:cNvSpPr txBox="1"/>
          <p:nvPr/>
        </p:nvSpPr>
        <p:spPr>
          <a:xfrm>
            <a:off x="597462" y="4893877"/>
            <a:ext cx="1913255" cy="605155"/>
          </a:xfrm>
          <a:prstGeom prst="rect">
            <a:avLst/>
          </a:prstGeom>
        </p:spPr>
        <p:txBody>
          <a:bodyPr vert="horz" wrap="square" lIns="0" tIns="88265" rIns="0" bIns="0" rtlCol="0">
            <a:spAutoFit/>
          </a:bodyPr>
          <a:lstStyle/>
          <a:p>
            <a:pPr marL="184150">
              <a:lnSpc>
                <a:spcPct val="100000"/>
              </a:lnSpc>
              <a:spcBef>
                <a:spcPts val="695"/>
              </a:spcBef>
            </a:pPr>
            <a:r>
              <a:rPr sz="1400" i="1" dirty="0">
                <a:solidFill>
                  <a:srgbClr val="353535"/>
                </a:solidFill>
                <a:latin typeface="Arial"/>
                <a:cs typeface="Arial"/>
              </a:rPr>
              <a:t>Competências</a:t>
            </a:r>
            <a:endParaRPr sz="1400">
              <a:latin typeface="Arial"/>
              <a:cs typeface="Arial"/>
            </a:endParaRPr>
          </a:p>
          <a:p>
            <a:pPr marL="12700">
              <a:lnSpc>
                <a:spcPct val="100000"/>
              </a:lnSpc>
              <a:spcBef>
                <a:spcPts val="600"/>
              </a:spcBef>
            </a:pPr>
            <a:r>
              <a:rPr sz="1400" spc="-15" dirty="0">
                <a:solidFill>
                  <a:srgbClr val="5D4C50"/>
                </a:solidFill>
                <a:latin typeface="Arial"/>
                <a:cs typeface="Arial"/>
              </a:rPr>
              <a:t>→</a:t>
            </a:r>
            <a:r>
              <a:rPr sz="1400" i="1" spc="-15" dirty="0">
                <a:solidFill>
                  <a:srgbClr val="353535"/>
                </a:solidFill>
                <a:latin typeface="Arial"/>
                <a:cs typeface="Arial"/>
              </a:rPr>
              <a:t>Satisfação </a:t>
            </a:r>
            <a:r>
              <a:rPr sz="1400" i="1" spc="-20" dirty="0">
                <a:solidFill>
                  <a:srgbClr val="353535"/>
                </a:solidFill>
                <a:latin typeface="Arial"/>
                <a:cs typeface="Arial"/>
              </a:rPr>
              <a:t>e</a:t>
            </a:r>
            <a:r>
              <a:rPr sz="1400" i="1" spc="-135" dirty="0">
                <a:solidFill>
                  <a:srgbClr val="353535"/>
                </a:solidFill>
                <a:latin typeface="Arial"/>
                <a:cs typeface="Arial"/>
              </a:rPr>
              <a:t> </a:t>
            </a:r>
            <a:r>
              <a:rPr sz="1400" i="1" spc="20" dirty="0">
                <a:solidFill>
                  <a:srgbClr val="353535"/>
                </a:solidFill>
                <a:latin typeface="Arial"/>
                <a:cs typeface="Arial"/>
              </a:rPr>
              <a:t>retenção</a:t>
            </a:r>
            <a:endParaRPr sz="1400">
              <a:latin typeface="Arial"/>
              <a:cs typeface="Arial"/>
            </a:endParaRPr>
          </a:p>
        </p:txBody>
      </p:sp>
      <p:sp>
        <p:nvSpPr>
          <p:cNvPr id="62" name="object 62"/>
          <p:cNvSpPr txBox="1"/>
          <p:nvPr/>
        </p:nvSpPr>
        <p:spPr>
          <a:xfrm>
            <a:off x="6916498" y="3419899"/>
            <a:ext cx="1600835" cy="2164715"/>
          </a:xfrm>
          <a:prstGeom prst="rect">
            <a:avLst/>
          </a:prstGeom>
        </p:spPr>
        <p:txBody>
          <a:bodyPr vert="horz" wrap="square" lIns="0" tIns="12700" rIns="0" bIns="0" rtlCol="0">
            <a:spAutoFit/>
          </a:bodyPr>
          <a:lstStyle/>
          <a:p>
            <a:pPr marL="12700">
              <a:lnSpc>
                <a:spcPct val="100000"/>
              </a:lnSpc>
              <a:spcBef>
                <a:spcPts val="100"/>
              </a:spcBef>
            </a:pPr>
            <a:r>
              <a:rPr sz="850" dirty="0">
                <a:solidFill>
                  <a:srgbClr val="3F4B59"/>
                </a:solidFill>
                <a:latin typeface="Arial"/>
                <a:cs typeface="Arial"/>
              </a:rPr>
              <a:t>→ </a:t>
            </a:r>
            <a:r>
              <a:rPr sz="1000" spc="-95" dirty="0">
                <a:solidFill>
                  <a:srgbClr val="1F1F1F"/>
                </a:solidFill>
                <a:latin typeface="Arial Black"/>
                <a:cs typeface="Arial Black"/>
              </a:rPr>
              <a:t>resistência,</a:t>
            </a:r>
            <a:r>
              <a:rPr sz="1000" spc="-114" dirty="0">
                <a:solidFill>
                  <a:srgbClr val="1F1F1F"/>
                </a:solidFill>
                <a:latin typeface="Arial Black"/>
                <a:cs typeface="Arial Black"/>
              </a:rPr>
              <a:t> </a:t>
            </a:r>
            <a:r>
              <a:rPr sz="1000" spc="-105" dirty="0">
                <a:solidFill>
                  <a:srgbClr val="1F1F1F"/>
                </a:solidFill>
                <a:latin typeface="Arial Black"/>
                <a:cs typeface="Arial Black"/>
              </a:rPr>
              <a:t>estresse</a:t>
            </a:r>
            <a:endParaRPr sz="1000" dirty="0">
              <a:latin typeface="Arial Black"/>
              <a:cs typeface="Arial Black"/>
            </a:endParaRPr>
          </a:p>
          <a:p>
            <a:pPr marL="147955" marR="182880" indent="-135890">
              <a:lnSpc>
                <a:spcPct val="114799"/>
              </a:lnSpc>
              <a:spcBef>
                <a:spcPts val="630"/>
              </a:spcBef>
            </a:pPr>
            <a:r>
              <a:rPr sz="850" dirty="0">
                <a:solidFill>
                  <a:srgbClr val="3F4B59"/>
                </a:solidFill>
                <a:latin typeface="Arial"/>
                <a:cs typeface="Arial"/>
              </a:rPr>
              <a:t>→ </a:t>
            </a:r>
            <a:r>
              <a:rPr sz="1150" spc="-125" dirty="0">
                <a:solidFill>
                  <a:srgbClr val="1F1F1F"/>
                </a:solidFill>
                <a:latin typeface="Arial Black"/>
                <a:cs typeface="Arial Black"/>
              </a:rPr>
              <a:t>Satisfação</a:t>
            </a:r>
            <a:r>
              <a:rPr sz="1150" spc="-175" dirty="0">
                <a:solidFill>
                  <a:srgbClr val="1F1F1F"/>
                </a:solidFill>
                <a:latin typeface="Arial Black"/>
                <a:cs typeface="Arial Black"/>
              </a:rPr>
              <a:t> </a:t>
            </a:r>
            <a:r>
              <a:rPr sz="1150" spc="-100" dirty="0">
                <a:solidFill>
                  <a:srgbClr val="1F1F1F"/>
                </a:solidFill>
                <a:latin typeface="Arial Black"/>
                <a:cs typeface="Arial Black"/>
              </a:rPr>
              <a:t>salarial,  </a:t>
            </a:r>
            <a:r>
              <a:rPr sz="1150" spc="-110" dirty="0">
                <a:solidFill>
                  <a:srgbClr val="1F1F1F"/>
                </a:solidFill>
                <a:latin typeface="Arial Black"/>
                <a:cs typeface="Arial Black"/>
              </a:rPr>
              <a:t>incentivos</a:t>
            </a:r>
            <a:endParaRPr sz="1150" dirty="0">
              <a:latin typeface="Arial Black"/>
              <a:cs typeface="Arial Black"/>
            </a:endParaRPr>
          </a:p>
          <a:p>
            <a:pPr marL="147955" marR="142240" indent="-135890">
              <a:lnSpc>
                <a:spcPct val="155300"/>
              </a:lnSpc>
              <a:spcBef>
                <a:spcPts val="540"/>
              </a:spcBef>
            </a:pPr>
            <a:r>
              <a:rPr sz="850" dirty="0">
                <a:solidFill>
                  <a:srgbClr val="3F4B59"/>
                </a:solidFill>
                <a:latin typeface="Arial"/>
                <a:cs typeface="Arial"/>
              </a:rPr>
              <a:t>→ </a:t>
            </a:r>
            <a:r>
              <a:rPr sz="850" spc="-90" dirty="0">
                <a:solidFill>
                  <a:srgbClr val="1F1F1F"/>
                </a:solidFill>
                <a:latin typeface="Arial Black"/>
                <a:cs typeface="Arial Black"/>
              </a:rPr>
              <a:t>Despesas</a:t>
            </a:r>
            <a:r>
              <a:rPr sz="850" spc="-110" dirty="0">
                <a:solidFill>
                  <a:srgbClr val="1F1F1F"/>
                </a:solidFill>
                <a:latin typeface="Arial Black"/>
                <a:cs typeface="Arial Black"/>
              </a:rPr>
              <a:t> </a:t>
            </a:r>
            <a:r>
              <a:rPr sz="850" spc="-80" dirty="0">
                <a:solidFill>
                  <a:srgbClr val="1F1F1F"/>
                </a:solidFill>
                <a:latin typeface="Arial Black"/>
                <a:cs typeface="Arial Black"/>
              </a:rPr>
              <a:t>desembolsadas  relacionadas </a:t>
            </a:r>
            <a:r>
              <a:rPr sz="850" spc="-95" dirty="0">
                <a:solidFill>
                  <a:srgbClr val="1F1F1F"/>
                </a:solidFill>
                <a:latin typeface="Arial Black"/>
                <a:cs typeface="Arial Black"/>
              </a:rPr>
              <a:t>a</a:t>
            </a:r>
            <a:r>
              <a:rPr sz="850" spc="-60" dirty="0">
                <a:solidFill>
                  <a:srgbClr val="1F1F1F"/>
                </a:solidFill>
                <a:latin typeface="Arial Black"/>
                <a:cs typeface="Arial Black"/>
              </a:rPr>
              <a:t> </a:t>
            </a:r>
            <a:r>
              <a:rPr sz="850" spc="-80" dirty="0">
                <a:solidFill>
                  <a:srgbClr val="1F1F1F"/>
                </a:solidFill>
                <a:latin typeface="Arial Black"/>
                <a:cs typeface="Arial Black"/>
              </a:rPr>
              <a:t>viagens</a:t>
            </a:r>
            <a:endParaRPr sz="850" dirty="0">
              <a:latin typeface="Arial Black"/>
              <a:cs typeface="Arial Black"/>
            </a:endParaRPr>
          </a:p>
          <a:p>
            <a:pPr>
              <a:lnSpc>
                <a:spcPct val="100000"/>
              </a:lnSpc>
              <a:spcBef>
                <a:spcPts val="35"/>
              </a:spcBef>
            </a:pPr>
            <a:endParaRPr sz="800" dirty="0">
              <a:latin typeface="Arial Black"/>
              <a:cs typeface="Arial Black"/>
            </a:endParaRPr>
          </a:p>
          <a:p>
            <a:pPr marL="12700">
              <a:lnSpc>
                <a:spcPct val="100000"/>
              </a:lnSpc>
            </a:pPr>
            <a:r>
              <a:rPr sz="850" dirty="0">
                <a:solidFill>
                  <a:srgbClr val="3F4B59"/>
                </a:solidFill>
                <a:latin typeface="Arial"/>
                <a:cs typeface="Arial"/>
              </a:rPr>
              <a:t>→ </a:t>
            </a:r>
            <a:r>
              <a:rPr lang="en-US" sz="700" spc="-50" dirty="0" err="1">
                <a:solidFill>
                  <a:srgbClr val="1F1F1F"/>
                </a:solidFill>
                <a:latin typeface="Arial Black"/>
                <a:cs typeface="Arial Black"/>
              </a:rPr>
              <a:t>Supervisão</a:t>
            </a:r>
            <a:r>
              <a:rPr sz="700" spc="-50" dirty="0">
                <a:solidFill>
                  <a:srgbClr val="1F1F1F"/>
                </a:solidFill>
                <a:latin typeface="Arial Black"/>
                <a:cs typeface="Arial Black"/>
              </a:rPr>
              <a:t>,</a:t>
            </a:r>
            <a:r>
              <a:rPr sz="700" spc="-85" dirty="0">
                <a:solidFill>
                  <a:srgbClr val="1F1F1F"/>
                </a:solidFill>
                <a:latin typeface="Arial Black"/>
                <a:cs typeface="Arial Black"/>
              </a:rPr>
              <a:t> </a:t>
            </a:r>
            <a:r>
              <a:rPr lang="en-US" sz="700" spc="-60" dirty="0" err="1">
                <a:solidFill>
                  <a:srgbClr val="1F1F1F"/>
                </a:solidFill>
                <a:latin typeface="Arial Black"/>
                <a:cs typeface="Arial Black"/>
              </a:rPr>
              <a:t>gestão</a:t>
            </a:r>
            <a:endParaRPr sz="700" dirty="0">
              <a:latin typeface="Arial Black"/>
              <a:cs typeface="Arial Black"/>
            </a:endParaRPr>
          </a:p>
          <a:p>
            <a:pPr marL="147955" marR="5080" indent="-135890">
              <a:lnSpc>
                <a:spcPct val="155300"/>
              </a:lnSpc>
              <a:spcBef>
                <a:spcPts val="600"/>
              </a:spcBef>
            </a:pPr>
            <a:r>
              <a:rPr sz="850" dirty="0">
                <a:solidFill>
                  <a:srgbClr val="3F4B59"/>
                </a:solidFill>
                <a:latin typeface="Arial"/>
                <a:cs typeface="Arial"/>
              </a:rPr>
              <a:t>→ </a:t>
            </a:r>
            <a:r>
              <a:rPr sz="850" spc="-60" dirty="0">
                <a:solidFill>
                  <a:srgbClr val="1F1F1F"/>
                </a:solidFill>
                <a:latin typeface="Arial Black"/>
                <a:cs typeface="Arial Black"/>
              </a:rPr>
              <a:t>Oportunidades</a:t>
            </a:r>
            <a:r>
              <a:rPr sz="850" spc="-130" dirty="0">
                <a:solidFill>
                  <a:srgbClr val="1F1F1F"/>
                </a:solidFill>
                <a:latin typeface="Arial Black"/>
                <a:cs typeface="Arial Black"/>
              </a:rPr>
              <a:t> </a:t>
            </a:r>
            <a:r>
              <a:rPr sz="850" spc="-70" dirty="0">
                <a:solidFill>
                  <a:srgbClr val="1F1F1F"/>
                </a:solidFill>
                <a:latin typeface="Arial Black"/>
                <a:cs typeface="Arial Black"/>
              </a:rPr>
              <a:t>profissionais  profissionais</a:t>
            </a:r>
            <a:endParaRPr sz="850" dirty="0">
              <a:latin typeface="Arial Black"/>
              <a:cs typeface="Arial Black"/>
            </a:endParaRPr>
          </a:p>
          <a:p>
            <a:pPr>
              <a:lnSpc>
                <a:spcPct val="100000"/>
              </a:lnSpc>
              <a:spcBef>
                <a:spcPts val="35"/>
              </a:spcBef>
            </a:pPr>
            <a:endParaRPr sz="800" dirty="0">
              <a:latin typeface="Arial Black"/>
              <a:cs typeface="Arial Black"/>
            </a:endParaRPr>
          </a:p>
          <a:p>
            <a:pPr marL="12700">
              <a:lnSpc>
                <a:spcPct val="100000"/>
              </a:lnSpc>
            </a:pPr>
            <a:r>
              <a:rPr sz="850" dirty="0">
                <a:solidFill>
                  <a:srgbClr val="3F4B59"/>
                </a:solidFill>
                <a:latin typeface="Arial"/>
                <a:cs typeface="Arial"/>
              </a:rPr>
              <a:t>→ </a:t>
            </a:r>
            <a:r>
              <a:rPr lang="en-US" sz="800" spc="-70" dirty="0" err="1">
                <a:solidFill>
                  <a:srgbClr val="1F1F1F"/>
                </a:solidFill>
                <a:latin typeface="Arial Black"/>
                <a:cs typeface="Arial"/>
              </a:rPr>
              <a:t>A</a:t>
            </a:r>
            <a:r>
              <a:rPr sz="800" spc="-70" dirty="0" err="1">
                <a:solidFill>
                  <a:srgbClr val="1F1F1F"/>
                </a:solidFill>
                <a:latin typeface="Arial Black"/>
                <a:cs typeface="Arial Black"/>
              </a:rPr>
              <a:t>bsenteísmo</a:t>
            </a:r>
            <a:r>
              <a:rPr sz="800" spc="-70" dirty="0">
                <a:solidFill>
                  <a:srgbClr val="1F1F1F"/>
                </a:solidFill>
                <a:latin typeface="Arial Black"/>
                <a:cs typeface="Arial Black"/>
              </a:rPr>
              <a:t> </a:t>
            </a:r>
            <a:r>
              <a:rPr sz="800" spc="-45" dirty="0">
                <a:solidFill>
                  <a:srgbClr val="1F1F1F"/>
                </a:solidFill>
                <a:latin typeface="Arial Black"/>
                <a:cs typeface="Arial Black"/>
              </a:rPr>
              <a:t>no</a:t>
            </a:r>
            <a:r>
              <a:rPr sz="800" spc="-90" dirty="0">
                <a:solidFill>
                  <a:srgbClr val="1F1F1F"/>
                </a:solidFill>
                <a:latin typeface="Arial Black"/>
                <a:cs typeface="Arial Black"/>
              </a:rPr>
              <a:t> </a:t>
            </a:r>
            <a:r>
              <a:rPr sz="800" spc="-60" dirty="0">
                <a:solidFill>
                  <a:srgbClr val="1F1F1F"/>
                </a:solidFill>
                <a:latin typeface="Arial Black"/>
                <a:cs typeface="Arial Black"/>
              </a:rPr>
              <a:t>trabalho</a:t>
            </a:r>
            <a:endParaRPr sz="800" dirty="0">
              <a:latin typeface="Arial Black"/>
              <a:cs typeface="Arial Black"/>
            </a:endParaRP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96636" y="808101"/>
            <a:ext cx="778510" cy="778510"/>
          </a:xfrm>
          <a:custGeom>
            <a:avLst/>
            <a:gdLst/>
            <a:ahLst/>
            <a:cxnLst/>
            <a:rect l="l" t="t" r="r" b="b"/>
            <a:pathLst>
              <a:path w="778510"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5" y="3030"/>
                </a:lnTo>
                <a:lnTo>
                  <a:pt x="484781" y="11880"/>
                </a:lnTo>
                <a:lnTo>
                  <a:pt x="529594" y="26184"/>
                </a:lnTo>
                <a:lnTo>
                  <a:pt x="571869" y="45578"/>
                </a:lnTo>
                <a:lnTo>
                  <a:pt x="611242" y="69697"/>
                </a:lnTo>
                <a:lnTo>
                  <a:pt x="647349" y="98177"/>
                </a:lnTo>
                <a:lnTo>
                  <a:pt x="679824" y="130652"/>
                </a:lnTo>
                <a:lnTo>
                  <a:pt x="708304" y="166759"/>
                </a:lnTo>
                <a:lnTo>
                  <a:pt x="732423" y="206132"/>
                </a:lnTo>
                <a:lnTo>
                  <a:pt x="751817" y="248407"/>
                </a:lnTo>
                <a:lnTo>
                  <a:pt x="766121" y="293220"/>
                </a:lnTo>
                <a:lnTo>
                  <a:pt x="774971" y="340206"/>
                </a:lnTo>
                <a:lnTo>
                  <a:pt x="778002" y="389000"/>
                </a:lnTo>
                <a:lnTo>
                  <a:pt x="774971" y="437795"/>
                </a:lnTo>
                <a:lnTo>
                  <a:pt x="766121" y="484781"/>
                </a:lnTo>
                <a:lnTo>
                  <a:pt x="751817" y="529594"/>
                </a:lnTo>
                <a:lnTo>
                  <a:pt x="732423" y="571869"/>
                </a:lnTo>
                <a:lnTo>
                  <a:pt x="708304" y="611242"/>
                </a:lnTo>
                <a:lnTo>
                  <a:pt x="679824" y="647349"/>
                </a:lnTo>
                <a:lnTo>
                  <a:pt x="647349" y="679824"/>
                </a:lnTo>
                <a:lnTo>
                  <a:pt x="611242" y="708304"/>
                </a:lnTo>
                <a:lnTo>
                  <a:pt x="571869" y="732423"/>
                </a:lnTo>
                <a:lnTo>
                  <a:pt x="529594" y="751817"/>
                </a:lnTo>
                <a:lnTo>
                  <a:pt x="484781" y="766121"/>
                </a:lnTo>
                <a:lnTo>
                  <a:pt x="437795"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3" name="object 3"/>
          <p:cNvSpPr/>
          <p:nvPr/>
        </p:nvSpPr>
        <p:spPr>
          <a:xfrm>
            <a:off x="5368798" y="1250203"/>
            <a:ext cx="0" cy="191770"/>
          </a:xfrm>
          <a:custGeom>
            <a:avLst/>
            <a:gdLst/>
            <a:ahLst/>
            <a:cxnLst/>
            <a:rect l="l" t="t" r="r" b="b"/>
            <a:pathLst>
              <a:path h="191769">
                <a:moveTo>
                  <a:pt x="0" y="0"/>
                </a:moveTo>
                <a:lnTo>
                  <a:pt x="0" y="191241"/>
                </a:lnTo>
              </a:path>
            </a:pathLst>
          </a:custGeom>
          <a:ln w="18876">
            <a:solidFill>
              <a:srgbClr val="404A5A"/>
            </a:solidFill>
          </a:ln>
        </p:spPr>
        <p:txBody>
          <a:bodyPr wrap="square" lIns="0" tIns="0" rIns="0" bIns="0" rtlCol="0"/>
          <a:lstStyle/>
          <a:p>
            <a:endParaRPr/>
          </a:p>
        </p:txBody>
      </p:sp>
      <p:sp>
        <p:nvSpPr>
          <p:cNvPr id="4" name="object 4"/>
          <p:cNvSpPr/>
          <p:nvPr/>
        </p:nvSpPr>
        <p:spPr>
          <a:xfrm>
            <a:off x="5241254" y="1207705"/>
            <a:ext cx="488950" cy="234315"/>
          </a:xfrm>
          <a:custGeom>
            <a:avLst/>
            <a:gdLst/>
            <a:ahLst/>
            <a:cxnLst/>
            <a:rect l="l" t="t" r="r" b="b"/>
            <a:pathLst>
              <a:path w="488950" h="234315">
                <a:moveTo>
                  <a:pt x="393262" y="0"/>
                </a:moveTo>
                <a:lnTo>
                  <a:pt x="467663" y="0"/>
                </a:lnTo>
                <a:lnTo>
                  <a:pt x="475935" y="1670"/>
                </a:lnTo>
                <a:lnTo>
                  <a:pt x="482692" y="6225"/>
                </a:lnTo>
                <a:lnTo>
                  <a:pt x="487249" y="12980"/>
                </a:lnTo>
                <a:lnTo>
                  <a:pt x="488921" y="21249"/>
                </a:lnTo>
                <a:lnTo>
                  <a:pt x="488921" y="223115"/>
                </a:lnTo>
                <a:lnTo>
                  <a:pt x="488921" y="228980"/>
                </a:lnTo>
                <a:lnTo>
                  <a:pt x="484159" y="233739"/>
                </a:lnTo>
                <a:lnTo>
                  <a:pt x="478292" y="233739"/>
                </a:lnTo>
                <a:lnTo>
                  <a:pt x="10628" y="233739"/>
                </a:lnTo>
                <a:lnTo>
                  <a:pt x="4761" y="233739"/>
                </a:lnTo>
                <a:lnTo>
                  <a:pt x="0" y="228980"/>
                </a:lnTo>
                <a:lnTo>
                  <a:pt x="0" y="223115"/>
                </a:lnTo>
                <a:lnTo>
                  <a:pt x="0" y="21249"/>
                </a:lnTo>
                <a:lnTo>
                  <a:pt x="1671" y="12980"/>
                </a:lnTo>
                <a:lnTo>
                  <a:pt x="6228" y="6225"/>
                </a:lnTo>
                <a:lnTo>
                  <a:pt x="12985" y="1670"/>
                </a:lnTo>
                <a:lnTo>
                  <a:pt x="21257" y="0"/>
                </a:lnTo>
                <a:lnTo>
                  <a:pt x="95658" y="0"/>
                </a:lnTo>
              </a:path>
            </a:pathLst>
          </a:custGeom>
          <a:ln w="18870">
            <a:solidFill>
              <a:srgbClr val="404A5A"/>
            </a:solidFill>
          </a:ln>
        </p:spPr>
        <p:txBody>
          <a:bodyPr wrap="square" lIns="0" tIns="0" rIns="0" bIns="0" rtlCol="0"/>
          <a:lstStyle/>
          <a:p>
            <a:endParaRPr/>
          </a:p>
        </p:txBody>
      </p:sp>
      <p:sp>
        <p:nvSpPr>
          <p:cNvPr id="5" name="object 5"/>
          <p:cNvSpPr/>
          <p:nvPr/>
        </p:nvSpPr>
        <p:spPr>
          <a:xfrm>
            <a:off x="5602632" y="1250203"/>
            <a:ext cx="0" cy="191770"/>
          </a:xfrm>
          <a:custGeom>
            <a:avLst/>
            <a:gdLst/>
            <a:ahLst/>
            <a:cxnLst/>
            <a:rect l="l" t="t" r="r" b="b"/>
            <a:pathLst>
              <a:path h="191769">
                <a:moveTo>
                  <a:pt x="0" y="191241"/>
                </a:moveTo>
                <a:lnTo>
                  <a:pt x="0" y="0"/>
                </a:lnTo>
              </a:path>
            </a:pathLst>
          </a:custGeom>
          <a:ln w="18876">
            <a:solidFill>
              <a:srgbClr val="404A5A"/>
            </a:solidFill>
          </a:ln>
        </p:spPr>
        <p:txBody>
          <a:bodyPr wrap="square" lIns="0" tIns="0" rIns="0" bIns="0" rtlCol="0"/>
          <a:lstStyle/>
          <a:p>
            <a:endParaRPr/>
          </a:p>
        </p:txBody>
      </p:sp>
      <p:sp>
        <p:nvSpPr>
          <p:cNvPr id="6" name="object 6"/>
          <p:cNvSpPr/>
          <p:nvPr/>
        </p:nvSpPr>
        <p:spPr>
          <a:xfrm>
            <a:off x="5347543" y="952716"/>
            <a:ext cx="276860" cy="276860"/>
          </a:xfrm>
          <a:custGeom>
            <a:avLst/>
            <a:gdLst/>
            <a:ahLst/>
            <a:cxnLst/>
            <a:rect l="l" t="t" r="r" b="b"/>
            <a:pathLst>
              <a:path w="276860" h="276859">
                <a:moveTo>
                  <a:pt x="0" y="138119"/>
                </a:moveTo>
                <a:lnTo>
                  <a:pt x="7043" y="181776"/>
                </a:lnTo>
                <a:lnTo>
                  <a:pt x="26658" y="219691"/>
                </a:lnTo>
                <a:lnTo>
                  <a:pt x="56568" y="249590"/>
                </a:lnTo>
                <a:lnTo>
                  <a:pt x="94498" y="269197"/>
                </a:lnTo>
                <a:lnTo>
                  <a:pt x="138173" y="276238"/>
                </a:lnTo>
                <a:lnTo>
                  <a:pt x="181848" y="269197"/>
                </a:lnTo>
                <a:lnTo>
                  <a:pt x="219778" y="249590"/>
                </a:lnTo>
                <a:lnTo>
                  <a:pt x="249688" y="219691"/>
                </a:lnTo>
                <a:lnTo>
                  <a:pt x="269302" y="181776"/>
                </a:lnTo>
                <a:lnTo>
                  <a:pt x="276346" y="138119"/>
                </a:lnTo>
                <a:lnTo>
                  <a:pt x="269302" y="94461"/>
                </a:lnTo>
                <a:lnTo>
                  <a:pt x="249688" y="56546"/>
                </a:lnTo>
                <a:lnTo>
                  <a:pt x="219778" y="26648"/>
                </a:lnTo>
                <a:lnTo>
                  <a:pt x="181848" y="7041"/>
                </a:lnTo>
                <a:lnTo>
                  <a:pt x="138173" y="0"/>
                </a:lnTo>
                <a:lnTo>
                  <a:pt x="94498" y="7041"/>
                </a:lnTo>
                <a:lnTo>
                  <a:pt x="56568" y="26648"/>
                </a:lnTo>
                <a:lnTo>
                  <a:pt x="26658" y="56546"/>
                </a:lnTo>
                <a:lnTo>
                  <a:pt x="7043" y="94461"/>
                </a:lnTo>
                <a:lnTo>
                  <a:pt x="0" y="138119"/>
                </a:lnTo>
                <a:close/>
              </a:path>
            </a:pathLst>
          </a:custGeom>
          <a:ln w="18872">
            <a:solidFill>
              <a:srgbClr val="404A5A"/>
            </a:solidFill>
          </a:ln>
        </p:spPr>
        <p:txBody>
          <a:bodyPr wrap="square" lIns="0" tIns="0" rIns="0" bIns="0" rtlCol="0"/>
          <a:lstStyle/>
          <a:p>
            <a:endParaRPr/>
          </a:p>
        </p:txBody>
      </p:sp>
      <p:sp>
        <p:nvSpPr>
          <p:cNvPr id="7" name="object 7"/>
          <p:cNvSpPr/>
          <p:nvPr/>
        </p:nvSpPr>
        <p:spPr>
          <a:xfrm>
            <a:off x="5401880" y="1007027"/>
            <a:ext cx="167675" cy="167616"/>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283772" y="1292701"/>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9" name="object 9"/>
          <p:cNvSpPr/>
          <p:nvPr/>
        </p:nvSpPr>
        <p:spPr>
          <a:xfrm>
            <a:off x="5283773" y="1335199"/>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0" name="object 10"/>
          <p:cNvSpPr/>
          <p:nvPr/>
        </p:nvSpPr>
        <p:spPr>
          <a:xfrm>
            <a:off x="5283774" y="1377698"/>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1" name="object 11"/>
          <p:cNvSpPr/>
          <p:nvPr/>
        </p:nvSpPr>
        <p:spPr>
          <a:xfrm>
            <a:off x="5645151" y="1292701"/>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2" name="object 12"/>
          <p:cNvSpPr/>
          <p:nvPr/>
        </p:nvSpPr>
        <p:spPr>
          <a:xfrm>
            <a:off x="5645152" y="1335199"/>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3" name="object 13"/>
          <p:cNvSpPr/>
          <p:nvPr/>
        </p:nvSpPr>
        <p:spPr>
          <a:xfrm>
            <a:off x="5645153" y="1377698"/>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4" name="object 14"/>
          <p:cNvSpPr/>
          <p:nvPr/>
        </p:nvSpPr>
        <p:spPr>
          <a:xfrm>
            <a:off x="5411322" y="1313950"/>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15" name="object 15"/>
          <p:cNvSpPr/>
          <p:nvPr/>
        </p:nvSpPr>
        <p:spPr>
          <a:xfrm>
            <a:off x="5411322" y="1356449"/>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16" name="object 16"/>
          <p:cNvSpPr/>
          <p:nvPr/>
        </p:nvSpPr>
        <p:spPr>
          <a:xfrm>
            <a:off x="5475096" y="1313950"/>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17" name="object 17"/>
          <p:cNvSpPr/>
          <p:nvPr/>
        </p:nvSpPr>
        <p:spPr>
          <a:xfrm>
            <a:off x="5475096" y="1356449"/>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18" name="object 18"/>
          <p:cNvSpPr/>
          <p:nvPr/>
        </p:nvSpPr>
        <p:spPr>
          <a:xfrm>
            <a:off x="5538870" y="1313950"/>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19" name="object 19"/>
          <p:cNvSpPr/>
          <p:nvPr/>
        </p:nvSpPr>
        <p:spPr>
          <a:xfrm>
            <a:off x="5538870" y="1356449"/>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20" name="object 20"/>
          <p:cNvSpPr/>
          <p:nvPr/>
        </p:nvSpPr>
        <p:spPr>
          <a:xfrm>
            <a:off x="5453841" y="1398947"/>
            <a:ext cx="64135" cy="42545"/>
          </a:xfrm>
          <a:custGeom>
            <a:avLst/>
            <a:gdLst/>
            <a:ahLst/>
            <a:cxnLst/>
            <a:rect l="l" t="t" r="r" b="b"/>
            <a:pathLst>
              <a:path w="64135" h="42544">
                <a:moveTo>
                  <a:pt x="63772" y="42498"/>
                </a:moveTo>
                <a:lnTo>
                  <a:pt x="0" y="42498"/>
                </a:lnTo>
                <a:lnTo>
                  <a:pt x="0" y="10624"/>
                </a:lnTo>
                <a:lnTo>
                  <a:pt x="0" y="4759"/>
                </a:lnTo>
                <a:lnTo>
                  <a:pt x="4761" y="0"/>
                </a:lnTo>
                <a:lnTo>
                  <a:pt x="10628" y="0"/>
                </a:lnTo>
                <a:lnTo>
                  <a:pt x="53143" y="0"/>
                </a:lnTo>
                <a:lnTo>
                  <a:pt x="59010" y="0"/>
                </a:lnTo>
                <a:lnTo>
                  <a:pt x="63772" y="4759"/>
                </a:lnTo>
                <a:lnTo>
                  <a:pt x="63772" y="10624"/>
                </a:lnTo>
                <a:lnTo>
                  <a:pt x="63772" y="42498"/>
                </a:lnTo>
                <a:close/>
              </a:path>
            </a:pathLst>
          </a:custGeom>
          <a:ln w="18871">
            <a:solidFill>
              <a:srgbClr val="404A5A"/>
            </a:solidFill>
          </a:ln>
        </p:spPr>
        <p:txBody>
          <a:bodyPr wrap="square" lIns="0" tIns="0" rIns="0" bIns="0" rtlCol="0"/>
          <a:lstStyle/>
          <a:p>
            <a:endParaRPr/>
          </a:p>
        </p:txBody>
      </p:sp>
      <p:sp>
        <p:nvSpPr>
          <p:cNvPr id="21" name="object 21"/>
          <p:cNvSpPr/>
          <p:nvPr/>
        </p:nvSpPr>
        <p:spPr>
          <a:xfrm>
            <a:off x="7600568" y="808101"/>
            <a:ext cx="778510" cy="778510"/>
          </a:xfrm>
          <a:custGeom>
            <a:avLst/>
            <a:gdLst/>
            <a:ahLst/>
            <a:cxnLst/>
            <a:rect l="l" t="t" r="r" b="b"/>
            <a:pathLst>
              <a:path w="778509"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7" y="3030"/>
                </a:lnTo>
                <a:lnTo>
                  <a:pt x="484785" y="11880"/>
                </a:lnTo>
                <a:lnTo>
                  <a:pt x="529599" y="26184"/>
                </a:lnTo>
                <a:lnTo>
                  <a:pt x="571875" y="45578"/>
                </a:lnTo>
                <a:lnTo>
                  <a:pt x="611248" y="69697"/>
                </a:lnTo>
                <a:lnTo>
                  <a:pt x="647354" y="98177"/>
                </a:lnTo>
                <a:lnTo>
                  <a:pt x="679829" y="130652"/>
                </a:lnTo>
                <a:lnTo>
                  <a:pt x="708307" y="166759"/>
                </a:lnTo>
                <a:lnTo>
                  <a:pt x="732425" y="206132"/>
                </a:lnTo>
                <a:lnTo>
                  <a:pt x="751818" y="248407"/>
                </a:lnTo>
                <a:lnTo>
                  <a:pt x="766121" y="293220"/>
                </a:lnTo>
                <a:lnTo>
                  <a:pt x="774971" y="340206"/>
                </a:lnTo>
                <a:lnTo>
                  <a:pt x="778002" y="389000"/>
                </a:lnTo>
                <a:lnTo>
                  <a:pt x="774971" y="437795"/>
                </a:lnTo>
                <a:lnTo>
                  <a:pt x="766121" y="484781"/>
                </a:lnTo>
                <a:lnTo>
                  <a:pt x="751818" y="529594"/>
                </a:lnTo>
                <a:lnTo>
                  <a:pt x="732425" y="571869"/>
                </a:lnTo>
                <a:lnTo>
                  <a:pt x="708307" y="611242"/>
                </a:lnTo>
                <a:lnTo>
                  <a:pt x="679829" y="647349"/>
                </a:lnTo>
                <a:lnTo>
                  <a:pt x="647354" y="679824"/>
                </a:lnTo>
                <a:lnTo>
                  <a:pt x="611248" y="708304"/>
                </a:lnTo>
                <a:lnTo>
                  <a:pt x="571875" y="732423"/>
                </a:lnTo>
                <a:lnTo>
                  <a:pt x="529599" y="751817"/>
                </a:lnTo>
                <a:lnTo>
                  <a:pt x="484785" y="766121"/>
                </a:lnTo>
                <a:lnTo>
                  <a:pt x="437797"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22" name="object 22"/>
          <p:cNvSpPr/>
          <p:nvPr/>
        </p:nvSpPr>
        <p:spPr>
          <a:xfrm>
            <a:off x="7735751" y="943280"/>
            <a:ext cx="257932" cy="401355"/>
          </a:xfrm>
          <a:prstGeom prst="rect">
            <a:avLst/>
          </a:prstGeom>
          <a:blipFill>
            <a:blip r:embed="rId4" cstate="print"/>
            <a:stretch>
              <a:fillRect/>
            </a:stretch>
          </a:blipFill>
        </p:spPr>
        <p:txBody>
          <a:bodyPr wrap="square" lIns="0" tIns="0" rIns="0" bIns="0" rtlCol="0"/>
          <a:lstStyle/>
          <a:p>
            <a:endParaRPr/>
          </a:p>
        </p:txBody>
      </p:sp>
      <p:sp>
        <p:nvSpPr>
          <p:cNvPr id="23" name="object 23"/>
          <p:cNvSpPr/>
          <p:nvPr/>
        </p:nvSpPr>
        <p:spPr>
          <a:xfrm>
            <a:off x="7978941" y="1250197"/>
            <a:ext cx="255270" cy="191770"/>
          </a:xfrm>
          <a:custGeom>
            <a:avLst/>
            <a:gdLst/>
            <a:ahLst/>
            <a:cxnLst/>
            <a:rect l="l" t="t" r="r" b="b"/>
            <a:pathLst>
              <a:path w="255270" h="191769">
                <a:moveTo>
                  <a:pt x="0" y="0"/>
                </a:moveTo>
                <a:lnTo>
                  <a:pt x="255089" y="0"/>
                </a:lnTo>
                <a:lnTo>
                  <a:pt x="255089" y="191241"/>
                </a:lnTo>
                <a:lnTo>
                  <a:pt x="0" y="191241"/>
                </a:lnTo>
                <a:lnTo>
                  <a:pt x="0" y="0"/>
                </a:lnTo>
                <a:close/>
              </a:path>
            </a:pathLst>
          </a:custGeom>
          <a:ln w="18871">
            <a:solidFill>
              <a:srgbClr val="404A5A"/>
            </a:solidFill>
          </a:ln>
        </p:spPr>
        <p:txBody>
          <a:bodyPr wrap="square" lIns="0" tIns="0" rIns="0" bIns="0" rtlCol="0"/>
          <a:lstStyle/>
          <a:p>
            <a:endParaRPr/>
          </a:p>
        </p:txBody>
      </p:sp>
      <p:sp>
        <p:nvSpPr>
          <p:cNvPr id="24" name="object 24"/>
          <p:cNvSpPr/>
          <p:nvPr/>
        </p:nvSpPr>
        <p:spPr>
          <a:xfrm>
            <a:off x="8043985" y="1283265"/>
            <a:ext cx="125160" cy="125118"/>
          </a:xfrm>
          <a:prstGeom prst="rect">
            <a:avLst/>
          </a:prstGeom>
          <a:blipFill>
            <a:blip r:embed="rId5" cstate="print"/>
            <a:stretch>
              <a:fillRect/>
            </a:stretch>
          </a:blipFill>
        </p:spPr>
        <p:txBody>
          <a:bodyPr wrap="square" lIns="0" tIns="0" rIns="0" bIns="0" rtlCol="0"/>
          <a:lstStyle/>
          <a:p>
            <a:endParaRPr/>
          </a:p>
        </p:txBody>
      </p:sp>
      <p:sp>
        <p:nvSpPr>
          <p:cNvPr id="25" name="object 25"/>
          <p:cNvSpPr/>
          <p:nvPr/>
        </p:nvSpPr>
        <p:spPr>
          <a:xfrm>
            <a:off x="8064051" y="1207705"/>
            <a:ext cx="85090" cy="42545"/>
          </a:xfrm>
          <a:custGeom>
            <a:avLst/>
            <a:gdLst/>
            <a:ahLst/>
            <a:cxnLst/>
            <a:rect l="l" t="t" r="r" b="b"/>
            <a:pathLst>
              <a:path w="85090" h="42544">
                <a:moveTo>
                  <a:pt x="0" y="42498"/>
                </a:moveTo>
                <a:lnTo>
                  <a:pt x="0" y="21249"/>
                </a:lnTo>
                <a:lnTo>
                  <a:pt x="1671" y="12980"/>
                </a:lnTo>
                <a:lnTo>
                  <a:pt x="6228" y="6225"/>
                </a:lnTo>
                <a:lnTo>
                  <a:pt x="12985" y="1670"/>
                </a:lnTo>
                <a:lnTo>
                  <a:pt x="21257" y="0"/>
                </a:lnTo>
                <a:lnTo>
                  <a:pt x="63772" y="0"/>
                </a:lnTo>
                <a:lnTo>
                  <a:pt x="72044" y="1670"/>
                </a:lnTo>
                <a:lnTo>
                  <a:pt x="78801" y="6225"/>
                </a:lnTo>
                <a:lnTo>
                  <a:pt x="83358" y="12980"/>
                </a:lnTo>
                <a:lnTo>
                  <a:pt x="85029" y="21249"/>
                </a:lnTo>
                <a:lnTo>
                  <a:pt x="85029" y="42498"/>
                </a:lnTo>
              </a:path>
            </a:pathLst>
          </a:custGeom>
          <a:ln w="18870">
            <a:solidFill>
              <a:srgbClr val="404A5A"/>
            </a:solidFill>
          </a:ln>
        </p:spPr>
        <p:txBody>
          <a:bodyPr wrap="square" lIns="0" tIns="0" rIns="0" bIns="0" rtlCol="0"/>
          <a:lstStyle/>
          <a:p>
            <a:endParaRPr/>
          </a:p>
        </p:txBody>
      </p:sp>
      <p:sp>
        <p:nvSpPr>
          <p:cNvPr id="26" name="object 26"/>
          <p:cNvSpPr/>
          <p:nvPr/>
        </p:nvSpPr>
        <p:spPr>
          <a:xfrm>
            <a:off x="7830135" y="1179529"/>
            <a:ext cx="0" cy="71120"/>
          </a:xfrm>
          <a:custGeom>
            <a:avLst/>
            <a:gdLst/>
            <a:ahLst/>
            <a:cxnLst/>
            <a:rect l="l" t="t" r="r" b="b"/>
            <a:pathLst>
              <a:path h="71119">
                <a:moveTo>
                  <a:pt x="0" y="0"/>
                </a:moveTo>
                <a:lnTo>
                  <a:pt x="0" y="70674"/>
                </a:lnTo>
              </a:path>
            </a:pathLst>
          </a:custGeom>
          <a:ln w="18876">
            <a:solidFill>
              <a:srgbClr val="404A5A"/>
            </a:solidFill>
          </a:ln>
        </p:spPr>
        <p:txBody>
          <a:bodyPr wrap="square" lIns="0" tIns="0" rIns="0" bIns="0" rtlCol="0"/>
          <a:lstStyle/>
          <a:p>
            <a:endParaRPr/>
          </a:p>
        </p:txBody>
      </p:sp>
      <p:sp>
        <p:nvSpPr>
          <p:cNvPr id="27" name="object 27"/>
          <p:cNvSpPr/>
          <p:nvPr/>
        </p:nvSpPr>
        <p:spPr>
          <a:xfrm>
            <a:off x="7808879" y="1250203"/>
            <a:ext cx="42545" cy="42545"/>
          </a:xfrm>
          <a:custGeom>
            <a:avLst/>
            <a:gdLst/>
            <a:ahLst/>
            <a:cxnLst/>
            <a:rect l="l" t="t" r="r" b="b"/>
            <a:pathLst>
              <a:path w="42545" h="42544">
                <a:moveTo>
                  <a:pt x="0" y="21249"/>
                </a:moveTo>
                <a:lnTo>
                  <a:pt x="1671" y="29517"/>
                </a:lnTo>
                <a:lnTo>
                  <a:pt x="6228" y="36272"/>
                </a:lnTo>
                <a:lnTo>
                  <a:pt x="12985" y="40827"/>
                </a:lnTo>
                <a:lnTo>
                  <a:pt x="21257" y="42498"/>
                </a:lnTo>
                <a:lnTo>
                  <a:pt x="29529" y="40827"/>
                </a:lnTo>
                <a:lnTo>
                  <a:pt x="36286" y="36272"/>
                </a:lnTo>
                <a:lnTo>
                  <a:pt x="40843" y="29517"/>
                </a:lnTo>
                <a:lnTo>
                  <a:pt x="42514" y="21249"/>
                </a:lnTo>
                <a:lnTo>
                  <a:pt x="40843" y="12980"/>
                </a:lnTo>
                <a:lnTo>
                  <a:pt x="36286" y="6225"/>
                </a:lnTo>
                <a:lnTo>
                  <a:pt x="29529" y="1670"/>
                </a:lnTo>
                <a:lnTo>
                  <a:pt x="21257" y="0"/>
                </a:lnTo>
                <a:lnTo>
                  <a:pt x="12985" y="1670"/>
                </a:lnTo>
                <a:lnTo>
                  <a:pt x="6228" y="6225"/>
                </a:lnTo>
                <a:lnTo>
                  <a:pt x="1671" y="12980"/>
                </a:lnTo>
                <a:lnTo>
                  <a:pt x="0" y="21249"/>
                </a:lnTo>
                <a:close/>
              </a:path>
            </a:pathLst>
          </a:custGeom>
          <a:ln w="18872">
            <a:solidFill>
              <a:srgbClr val="404A5A"/>
            </a:solidFill>
          </a:ln>
        </p:spPr>
        <p:txBody>
          <a:bodyPr wrap="square" lIns="0" tIns="0" rIns="0" bIns="0" rtlCol="0"/>
          <a:lstStyle/>
          <a:p>
            <a:endParaRPr/>
          </a:p>
        </p:txBody>
      </p:sp>
      <p:sp>
        <p:nvSpPr>
          <p:cNvPr id="28" name="object 28"/>
          <p:cNvSpPr/>
          <p:nvPr/>
        </p:nvSpPr>
        <p:spPr>
          <a:xfrm>
            <a:off x="7893909" y="1165207"/>
            <a:ext cx="0" cy="170180"/>
          </a:xfrm>
          <a:custGeom>
            <a:avLst/>
            <a:gdLst/>
            <a:ahLst/>
            <a:cxnLst/>
            <a:rect l="l" t="t" r="r" b="b"/>
            <a:pathLst>
              <a:path h="170180">
                <a:moveTo>
                  <a:pt x="0" y="0"/>
                </a:moveTo>
                <a:lnTo>
                  <a:pt x="0" y="169992"/>
                </a:lnTo>
              </a:path>
            </a:pathLst>
          </a:custGeom>
          <a:ln w="18876">
            <a:solidFill>
              <a:srgbClr val="404A5A"/>
            </a:solidFill>
          </a:ln>
        </p:spPr>
        <p:txBody>
          <a:bodyPr wrap="square" lIns="0" tIns="0" rIns="0" bIns="0" rtlCol="0"/>
          <a:lstStyle/>
          <a:p>
            <a:endParaRPr/>
          </a:p>
        </p:txBody>
      </p:sp>
      <p:sp>
        <p:nvSpPr>
          <p:cNvPr id="29" name="object 29"/>
          <p:cNvSpPr/>
          <p:nvPr/>
        </p:nvSpPr>
        <p:spPr>
          <a:xfrm>
            <a:off x="7968311" y="1185096"/>
            <a:ext cx="0" cy="33655"/>
          </a:xfrm>
          <a:custGeom>
            <a:avLst/>
            <a:gdLst/>
            <a:ahLst/>
            <a:cxnLst/>
            <a:rect l="l" t="t" r="r" b="b"/>
            <a:pathLst>
              <a:path h="33655">
                <a:moveTo>
                  <a:pt x="-9438" y="16616"/>
                </a:moveTo>
                <a:lnTo>
                  <a:pt x="9438" y="16616"/>
                </a:lnTo>
              </a:path>
            </a:pathLst>
          </a:custGeom>
          <a:ln w="33233">
            <a:solidFill>
              <a:srgbClr val="404A5A"/>
            </a:solidFill>
          </a:ln>
        </p:spPr>
        <p:txBody>
          <a:bodyPr wrap="square" lIns="0" tIns="0" rIns="0" bIns="0" rtlCol="0"/>
          <a:lstStyle/>
          <a:p>
            <a:endParaRPr/>
          </a:p>
        </p:txBody>
      </p:sp>
      <p:sp>
        <p:nvSpPr>
          <p:cNvPr id="30" name="object 30"/>
          <p:cNvSpPr/>
          <p:nvPr/>
        </p:nvSpPr>
        <p:spPr>
          <a:xfrm>
            <a:off x="7936510" y="1218330"/>
            <a:ext cx="42545" cy="74930"/>
          </a:xfrm>
          <a:custGeom>
            <a:avLst/>
            <a:gdLst/>
            <a:ahLst/>
            <a:cxnLst/>
            <a:rect l="l" t="t" r="r" b="b"/>
            <a:pathLst>
              <a:path w="42545" h="74930">
                <a:moveTo>
                  <a:pt x="42514" y="1848"/>
                </a:moveTo>
                <a:lnTo>
                  <a:pt x="39113" y="637"/>
                </a:lnTo>
                <a:lnTo>
                  <a:pt x="35499" y="0"/>
                </a:lnTo>
                <a:lnTo>
                  <a:pt x="31886" y="0"/>
                </a:lnTo>
                <a:lnTo>
                  <a:pt x="19478" y="2506"/>
                </a:lnTo>
                <a:lnTo>
                  <a:pt x="9342" y="9338"/>
                </a:lnTo>
                <a:lnTo>
                  <a:pt x="2507" y="19470"/>
                </a:lnTo>
                <a:lnTo>
                  <a:pt x="0" y="31873"/>
                </a:lnTo>
                <a:lnTo>
                  <a:pt x="0" y="74371"/>
                </a:lnTo>
              </a:path>
            </a:pathLst>
          </a:custGeom>
          <a:ln w="18874">
            <a:solidFill>
              <a:srgbClr val="404A5A"/>
            </a:solidFill>
          </a:ln>
        </p:spPr>
        <p:txBody>
          <a:bodyPr wrap="square" lIns="0" tIns="0" rIns="0" bIns="0" rtlCol="0"/>
          <a:lstStyle/>
          <a:p>
            <a:endParaRPr/>
          </a:p>
        </p:txBody>
      </p:sp>
      <p:sp>
        <p:nvSpPr>
          <p:cNvPr id="31" name="object 31"/>
          <p:cNvSpPr/>
          <p:nvPr/>
        </p:nvSpPr>
        <p:spPr>
          <a:xfrm>
            <a:off x="10104501" y="808101"/>
            <a:ext cx="778510" cy="778510"/>
          </a:xfrm>
          <a:custGeom>
            <a:avLst/>
            <a:gdLst/>
            <a:ahLst/>
            <a:cxnLst/>
            <a:rect l="l" t="t" r="r" b="b"/>
            <a:pathLst>
              <a:path w="778509"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7" y="3030"/>
                </a:lnTo>
                <a:lnTo>
                  <a:pt x="484785" y="11880"/>
                </a:lnTo>
                <a:lnTo>
                  <a:pt x="529599" y="26184"/>
                </a:lnTo>
                <a:lnTo>
                  <a:pt x="571875" y="45578"/>
                </a:lnTo>
                <a:lnTo>
                  <a:pt x="611248" y="69697"/>
                </a:lnTo>
                <a:lnTo>
                  <a:pt x="647354" y="98177"/>
                </a:lnTo>
                <a:lnTo>
                  <a:pt x="679829" y="130652"/>
                </a:lnTo>
                <a:lnTo>
                  <a:pt x="708307" y="166759"/>
                </a:lnTo>
                <a:lnTo>
                  <a:pt x="732425" y="206132"/>
                </a:lnTo>
                <a:lnTo>
                  <a:pt x="751818" y="248407"/>
                </a:lnTo>
                <a:lnTo>
                  <a:pt x="766121" y="293220"/>
                </a:lnTo>
                <a:lnTo>
                  <a:pt x="774971" y="340206"/>
                </a:lnTo>
                <a:lnTo>
                  <a:pt x="778002" y="389000"/>
                </a:lnTo>
                <a:lnTo>
                  <a:pt x="774971" y="437795"/>
                </a:lnTo>
                <a:lnTo>
                  <a:pt x="766121" y="484781"/>
                </a:lnTo>
                <a:lnTo>
                  <a:pt x="751818" y="529594"/>
                </a:lnTo>
                <a:lnTo>
                  <a:pt x="732425" y="571869"/>
                </a:lnTo>
                <a:lnTo>
                  <a:pt x="708307" y="611242"/>
                </a:lnTo>
                <a:lnTo>
                  <a:pt x="679829" y="647349"/>
                </a:lnTo>
                <a:lnTo>
                  <a:pt x="647354" y="679824"/>
                </a:lnTo>
                <a:lnTo>
                  <a:pt x="611248" y="708304"/>
                </a:lnTo>
                <a:lnTo>
                  <a:pt x="571875" y="732423"/>
                </a:lnTo>
                <a:lnTo>
                  <a:pt x="529599" y="751817"/>
                </a:lnTo>
                <a:lnTo>
                  <a:pt x="484785" y="766121"/>
                </a:lnTo>
                <a:lnTo>
                  <a:pt x="437797"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32" name="object 32"/>
          <p:cNvSpPr/>
          <p:nvPr/>
        </p:nvSpPr>
        <p:spPr>
          <a:xfrm>
            <a:off x="10287510" y="1049525"/>
            <a:ext cx="135788" cy="135742"/>
          </a:xfrm>
          <a:prstGeom prst="rect">
            <a:avLst/>
          </a:prstGeom>
          <a:blipFill>
            <a:blip r:embed="rId6" cstate="print"/>
            <a:stretch>
              <a:fillRect/>
            </a:stretch>
          </a:blipFill>
        </p:spPr>
        <p:txBody>
          <a:bodyPr wrap="square" lIns="0" tIns="0" rIns="0" bIns="0" rtlCol="0"/>
          <a:lstStyle/>
          <a:p>
            <a:endParaRPr/>
          </a:p>
        </p:txBody>
      </p:sp>
      <p:sp>
        <p:nvSpPr>
          <p:cNvPr id="33" name="object 33"/>
          <p:cNvSpPr/>
          <p:nvPr/>
        </p:nvSpPr>
        <p:spPr>
          <a:xfrm>
            <a:off x="10281005" y="1197081"/>
            <a:ext cx="149225" cy="244475"/>
          </a:xfrm>
          <a:custGeom>
            <a:avLst/>
            <a:gdLst/>
            <a:ahLst/>
            <a:cxnLst/>
            <a:rect l="l" t="t" r="r" b="b"/>
            <a:pathLst>
              <a:path w="149225" h="244475">
                <a:moveTo>
                  <a:pt x="148802" y="74371"/>
                </a:moveTo>
                <a:lnTo>
                  <a:pt x="142955" y="45422"/>
                </a:lnTo>
                <a:lnTo>
                  <a:pt x="127010" y="21782"/>
                </a:lnTo>
                <a:lnTo>
                  <a:pt x="103361" y="5844"/>
                </a:lnTo>
                <a:lnTo>
                  <a:pt x="74401" y="0"/>
                </a:lnTo>
                <a:lnTo>
                  <a:pt x="45440" y="5844"/>
                </a:lnTo>
                <a:lnTo>
                  <a:pt x="21791" y="21782"/>
                </a:lnTo>
                <a:lnTo>
                  <a:pt x="5846" y="45422"/>
                </a:lnTo>
                <a:lnTo>
                  <a:pt x="0" y="74371"/>
                </a:lnTo>
                <a:lnTo>
                  <a:pt x="0" y="138119"/>
                </a:lnTo>
                <a:lnTo>
                  <a:pt x="33650" y="138119"/>
                </a:lnTo>
                <a:lnTo>
                  <a:pt x="42514" y="244364"/>
                </a:lnTo>
                <a:lnTo>
                  <a:pt x="106287" y="244364"/>
                </a:lnTo>
                <a:lnTo>
                  <a:pt x="115151" y="138119"/>
                </a:lnTo>
                <a:lnTo>
                  <a:pt x="148802" y="138119"/>
                </a:lnTo>
                <a:lnTo>
                  <a:pt x="148802" y="74371"/>
                </a:lnTo>
                <a:close/>
              </a:path>
            </a:pathLst>
          </a:custGeom>
          <a:ln w="18874">
            <a:solidFill>
              <a:srgbClr val="404A5A"/>
            </a:solidFill>
          </a:ln>
        </p:spPr>
        <p:txBody>
          <a:bodyPr wrap="square" lIns="0" tIns="0" rIns="0" bIns="0" rtlCol="0"/>
          <a:lstStyle/>
          <a:p>
            <a:endParaRPr/>
          </a:p>
        </p:txBody>
      </p:sp>
      <p:sp>
        <p:nvSpPr>
          <p:cNvPr id="34" name="object 34"/>
          <p:cNvSpPr/>
          <p:nvPr/>
        </p:nvSpPr>
        <p:spPr>
          <a:xfrm>
            <a:off x="10514838" y="952716"/>
            <a:ext cx="127635" cy="488950"/>
          </a:xfrm>
          <a:custGeom>
            <a:avLst/>
            <a:gdLst/>
            <a:ahLst/>
            <a:cxnLst/>
            <a:rect l="l" t="t" r="r" b="b"/>
            <a:pathLst>
              <a:path w="127634" h="488950">
                <a:moveTo>
                  <a:pt x="0" y="21249"/>
                </a:moveTo>
                <a:lnTo>
                  <a:pt x="1671" y="29517"/>
                </a:lnTo>
                <a:lnTo>
                  <a:pt x="6228" y="36272"/>
                </a:lnTo>
                <a:lnTo>
                  <a:pt x="12985" y="40827"/>
                </a:lnTo>
                <a:lnTo>
                  <a:pt x="21257" y="42498"/>
                </a:lnTo>
                <a:lnTo>
                  <a:pt x="29529" y="40827"/>
                </a:lnTo>
                <a:lnTo>
                  <a:pt x="36286" y="36272"/>
                </a:lnTo>
                <a:lnTo>
                  <a:pt x="40843" y="29517"/>
                </a:lnTo>
                <a:lnTo>
                  <a:pt x="42514" y="21249"/>
                </a:lnTo>
                <a:lnTo>
                  <a:pt x="42514" y="0"/>
                </a:lnTo>
                <a:lnTo>
                  <a:pt x="85029" y="0"/>
                </a:lnTo>
                <a:lnTo>
                  <a:pt x="101582" y="3338"/>
                </a:lnTo>
                <a:lnTo>
                  <a:pt x="115095" y="12443"/>
                </a:lnTo>
                <a:lnTo>
                  <a:pt x="124204" y="25952"/>
                </a:lnTo>
                <a:lnTo>
                  <a:pt x="127544" y="42498"/>
                </a:lnTo>
                <a:lnTo>
                  <a:pt x="127544" y="488728"/>
                </a:lnTo>
              </a:path>
            </a:pathLst>
          </a:custGeom>
          <a:ln w="18876">
            <a:solidFill>
              <a:srgbClr val="404A5A"/>
            </a:solidFill>
          </a:ln>
        </p:spPr>
        <p:txBody>
          <a:bodyPr wrap="square" lIns="0" tIns="0" rIns="0" bIns="0" rtlCol="0"/>
          <a:lstStyle/>
          <a:p>
            <a:endParaRPr/>
          </a:p>
        </p:txBody>
      </p:sp>
      <p:sp>
        <p:nvSpPr>
          <p:cNvPr id="35" name="object 35"/>
          <p:cNvSpPr/>
          <p:nvPr/>
        </p:nvSpPr>
        <p:spPr>
          <a:xfrm>
            <a:off x="10420375" y="995214"/>
            <a:ext cx="167684" cy="328173"/>
          </a:xfrm>
          <a:prstGeom prst="rect">
            <a:avLst/>
          </a:prstGeom>
          <a:blipFill>
            <a:blip r:embed="rId7" cstate="print"/>
            <a:stretch>
              <a:fillRect/>
            </a:stretch>
          </a:blipFill>
        </p:spPr>
        <p:txBody>
          <a:bodyPr wrap="square" lIns="0" tIns="0" rIns="0" bIns="0" rtlCol="0"/>
          <a:lstStyle/>
          <a:p>
            <a:endParaRPr/>
          </a:p>
        </p:txBody>
      </p:sp>
      <p:sp>
        <p:nvSpPr>
          <p:cNvPr id="36" name="object 36"/>
          <p:cNvSpPr/>
          <p:nvPr/>
        </p:nvSpPr>
        <p:spPr>
          <a:xfrm>
            <a:off x="10578617" y="1441445"/>
            <a:ext cx="127635" cy="0"/>
          </a:xfrm>
          <a:custGeom>
            <a:avLst/>
            <a:gdLst/>
            <a:ahLst/>
            <a:cxnLst/>
            <a:rect l="l" t="t" r="r" b="b"/>
            <a:pathLst>
              <a:path w="127634">
                <a:moveTo>
                  <a:pt x="0" y="0"/>
                </a:moveTo>
                <a:lnTo>
                  <a:pt x="127544" y="0"/>
                </a:lnTo>
              </a:path>
            </a:pathLst>
          </a:custGeom>
          <a:ln w="18869">
            <a:solidFill>
              <a:srgbClr val="404A5A"/>
            </a:solidFill>
          </a:ln>
        </p:spPr>
        <p:txBody>
          <a:bodyPr wrap="square" lIns="0" tIns="0" rIns="0" bIns="0" rtlCol="0"/>
          <a:lstStyle/>
          <a:p>
            <a:endParaRPr/>
          </a:p>
        </p:txBody>
      </p:sp>
      <p:sp>
        <p:nvSpPr>
          <p:cNvPr id="37" name="object 37"/>
          <p:cNvSpPr/>
          <p:nvPr/>
        </p:nvSpPr>
        <p:spPr>
          <a:xfrm>
            <a:off x="6837806" y="2406776"/>
            <a:ext cx="2303145" cy="4168140"/>
          </a:xfrm>
          <a:custGeom>
            <a:avLst/>
            <a:gdLst/>
            <a:ahLst/>
            <a:cxnLst/>
            <a:rect l="l" t="t" r="r" b="b"/>
            <a:pathLst>
              <a:path w="2303145" h="4168140">
                <a:moveTo>
                  <a:pt x="0" y="0"/>
                </a:moveTo>
                <a:lnTo>
                  <a:pt x="2302764" y="0"/>
                </a:lnTo>
                <a:lnTo>
                  <a:pt x="2302764" y="4168140"/>
                </a:lnTo>
                <a:lnTo>
                  <a:pt x="0" y="4168140"/>
                </a:lnTo>
                <a:lnTo>
                  <a:pt x="0" y="0"/>
                </a:lnTo>
                <a:close/>
              </a:path>
            </a:pathLst>
          </a:custGeom>
          <a:ln w="15875">
            <a:solidFill>
              <a:srgbClr val="404A5A"/>
            </a:solidFill>
          </a:ln>
        </p:spPr>
        <p:txBody>
          <a:bodyPr wrap="square" lIns="0" tIns="0" rIns="0" bIns="0" rtlCol="0"/>
          <a:lstStyle/>
          <a:p>
            <a:endParaRPr/>
          </a:p>
        </p:txBody>
      </p:sp>
      <p:sp>
        <p:nvSpPr>
          <p:cNvPr id="38" name="object 38"/>
          <p:cNvSpPr txBox="1"/>
          <p:nvPr/>
        </p:nvSpPr>
        <p:spPr>
          <a:xfrm>
            <a:off x="353261" y="205771"/>
            <a:ext cx="3328035" cy="177800"/>
          </a:xfrm>
          <a:prstGeom prst="rect">
            <a:avLst/>
          </a:prstGeom>
        </p:spPr>
        <p:txBody>
          <a:bodyPr vert="horz" wrap="square" lIns="0" tIns="12700" rIns="0" bIns="0" rtlCol="0">
            <a:spAutoFit/>
          </a:bodyPr>
          <a:lstStyle/>
          <a:p>
            <a:pPr marL="12700">
              <a:lnSpc>
                <a:spcPct val="100000"/>
              </a:lnSpc>
              <a:spcBef>
                <a:spcPts val="100"/>
              </a:spcBef>
            </a:pPr>
            <a:r>
              <a:rPr sz="1000" spc="-95" dirty="0">
                <a:solidFill>
                  <a:srgbClr val="7F7F7F"/>
                </a:solidFill>
                <a:latin typeface="Arial Black"/>
                <a:cs typeface="Arial Black"/>
              </a:rPr>
              <a:t>3.</a:t>
            </a:r>
            <a:r>
              <a:rPr sz="1000" spc="-95" dirty="0">
                <a:solidFill>
                  <a:srgbClr val="3F4B59"/>
                </a:solidFill>
                <a:latin typeface="Arial Black"/>
                <a:cs typeface="Arial Black"/>
              </a:rPr>
              <a:t>Resultados: mudanças </a:t>
            </a:r>
            <a:r>
              <a:rPr sz="1000" spc="-60" dirty="0">
                <a:solidFill>
                  <a:srgbClr val="3F4B59"/>
                </a:solidFill>
                <a:latin typeface="Arial Black"/>
                <a:cs typeface="Arial Black"/>
              </a:rPr>
              <a:t>no </a:t>
            </a:r>
            <a:r>
              <a:rPr sz="1000" spc="-85" dirty="0">
                <a:solidFill>
                  <a:srgbClr val="3F4B59"/>
                </a:solidFill>
                <a:latin typeface="Arial Black"/>
                <a:cs typeface="Arial Black"/>
              </a:rPr>
              <a:t>conteúdo </a:t>
            </a:r>
            <a:r>
              <a:rPr sz="1000" spc="-105" dirty="0">
                <a:solidFill>
                  <a:srgbClr val="3F4B59"/>
                </a:solidFill>
                <a:latin typeface="Arial Black"/>
                <a:cs typeface="Arial Black"/>
              </a:rPr>
              <a:t>e</a:t>
            </a:r>
            <a:r>
              <a:rPr sz="1000" spc="10" dirty="0">
                <a:solidFill>
                  <a:srgbClr val="3F4B59"/>
                </a:solidFill>
                <a:latin typeface="Arial Black"/>
                <a:cs typeface="Arial Black"/>
              </a:rPr>
              <a:t> </a:t>
            </a:r>
            <a:r>
              <a:rPr sz="1000" spc="-90" dirty="0">
                <a:solidFill>
                  <a:srgbClr val="3F4B59"/>
                </a:solidFill>
                <a:latin typeface="Arial Black"/>
                <a:cs typeface="Arial Black"/>
              </a:rPr>
              <a:t>implementação</a:t>
            </a:r>
            <a:endParaRPr sz="1000">
              <a:latin typeface="Arial Black"/>
              <a:cs typeface="Arial Black"/>
            </a:endParaRPr>
          </a:p>
        </p:txBody>
      </p:sp>
      <p:sp>
        <p:nvSpPr>
          <p:cNvPr id="39" name="object 39"/>
          <p:cNvSpPr txBox="1">
            <a:spLocks noGrp="1"/>
          </p:cNvSpPr>
          <p:nvPr>
            <p:ph type="title"/>
          </p:nvPr>
        </p:nvSpPr>
        <p:spPr>
          <a:xfrm>
            <a:off x="525462" y="892780"/>
            <a:ext cx="3117913" cy="1472583"/>
          </a:xfrm>
          <a:prstGeom prst="rect">
            <a:avLst/>
          </a:prstGeom>
        </p:spPr>
        <p:txBody>
          <a:bodyPr vert="horz" wrap="square" lIns="0" tIns="12700" rIns="0" bIns="0" rtlCol="0">
            <a:spAutoFit/>
          </a:bodyPr>
          <a:lstStyle/>
          <a:p>
            <a:pPr marL="12700" marR="5080">
              <a:lnSpc>
                <a:spcPct val="106700"/>
              </a:lnSpc>
              <a:spcBef>
                <a:spcPts val="100"/>
              </a:spcBef>
            </a:pPr>
            <a:r>
              <a:rPr lang="pt-BR" sz="3000" spc="-160" dirty="0"/>
              <a:t>O que as pesquisas IPS medem??</a:t>
            </a:r>
            <a:endParaRPr sz="3000" dirty="0"/>
          </a:p>
        </p:txBody>
      </p:sp>
      <p:sp>
        <p:nvSpPr>
          <p:cNvPr id="40" name="object 40"/>
          <p:cNvSpPr txBox="1"/>
          <p:nvPr/>
        </p:nvSpPr>
        <p:spPr>
          <a:xfrm>
            <a:off x="6837806" y="1708785"/>
            <a:ext cx="2303145" cy="565150"/>
          </a:xfrm>
          <a:prstGeom prst="rect">
            <a:avLst/>
          </a:prstGeom>
          <a:solidFill>
            <a:srgbClr val="404A5A"/>
          </a:solidFill>
          <a:ln w="12700">
            <a:solidFill>
              <a:srgbClr val="2C3540"/>
            </a:solidFill>
          </a:ln>
        </p:spPr>
        <p:txBody>
          <a:bodyPr vert="horz" wrap="square" lIns="0" tIns="44450" rIns="0" bIns="0" rtlCol="0">
            <a:spAutoFit/>
          </a:bodyPr>
          <a:lstStyle/>
          <a:p>
            <a:pPr marL="434340">
              <a:lnSpc>
                <a:spcPct val="100000"/>
              </a:lnSpc>
              <a:spcBef>
                <a:spcPts val="350"/>
              </a:spcBef>
            </a:pPr>
            <a:r>
              <a:rPr sz="1500" spc="-120" dirty="0">
                <a:solidFill>
                  <a:srgbClr val="FFFFFF"/>
                </a:solidFill>
                <a:latin typeface="Arial Black"/>
                <a:cs typeface="Arial Black"/>
              </a:rPr>
              <a:t>Provedores</a:t>
            </a:r>
            <a:r>
              <a:rPr sz="1500" spc="-125" dirty="0">
                <a:solidFill>
                  <a:srgbClr val="FFFFFF"/>
                </a:solidFill>
                <a:latin typeface="Arial Black"/>
                <a:cs typeface="Arial Black"/>
              </a:rPr>
              <a:t> </a:t>
            </a:r>
            <a:r>
              <a:rPr sz="1500" spc="-120" dirty="0">
                <a:solidFill>
                  <a:srgbClr val="FFFFFF"/>
                </a:solidFill>
                <a:latin typeface="Arial Black"/>
                <a:cs typeface="Arial Black"/>
              </a:rPr>
              <a:t>de</a:t>
            </a:r>
            <a:endParaRPr sz="1500">
              <a:latin typeface="Arial Black"/>
              <a:cs typeface="Arial Black"/>
            </a:endParaRPr>
          </a:p>
          <a:p>
            <a:pPr marL="354965">
              <a:lnSpc>
                <a:spcPct val="100000"/>
              </a:lnSpc>
              <a:spcBef>
                <a:spcPts val="270"/>
              </a:spcBef>
            </a:pPr>
            <a:r>
              <a:rPr sz="1350" spc="-145" dirty="0">
                <a:solidFill>
                  <a:srgbClr val="FFFFFF"/>
                </a:solidFill>
                <a:latin typeface="Arial Black"/>
                <a:cs typeface="Arial Black"/>
              </a:rPr>
              <a:t>assistência</a:t>
            </a:r>
            <a:r>
              <a:rPr sz="1350" spc="-110" dirty="0">
                <a:solidFill>
                  <a:srgbClr val="FFFFFF"/>
                </a:solidFill>
                <a:latin typeface="Arial Black"/>
                <a:cs typeface="Arial Black"/>
              </a:rPr>
              <a:t> </a:t>
            </a:r>
            <a:r>
              <a:rPr sz="1350" spc="-135" dirty="0">
                <a:solidFill>
                  <a:srgbClr val="FFFFFF"/>
                </a:solidFill>
                <a:latin typeface="Arial Black"/>
                <a:cs typeface="Arial Black"/>
              </a:rPr>
              <a:t>médica</a:t>
            </a:r>
            <a:endParaRPr sz="1350">
              <a:latin typeface="Arial Black"/>
              <a:cs typeface="Arial Black"/>
            </a:endParaRPr>
          </a:p>
        </p:txBody>
      </p:sp>
      <p:sp>
        <p:nvSpPr>
          <p:cNvPr id="41" name="object 41"/>
          <p:cNvSpPr txBox="1"/>
          <p:nvPr/>
        </p:nvSpPr>
        <p:spPr>
          <a:xfrm>
            <a:off x="4334636" y="1708785"/>
            <a:ext cx="2302510" cy="398827"/>
          </a:xfrm>
          <a:prstGeom prst="rect">
            <a:avLst/>
          </a:prstGeom>
          <a:solidFill>
            <a:srgbClr val="404A5A"/>
          </a:solidFill>
          <a:ln w="12700">
            <a:solidFill>
              <a:srgbClr val="2C3540"/>
            </a:solidFill>
          </a:ln>
        </p:spPr>
        <p:txBody>
          <a:bodyPr vert="horz" wrap="square" lIns="0" tIns="166370" rIns="0" bIns="0" rtlCol="0">
            <a:spAutoFit/>
          </a:bodyPr>
          <a:lstStyle/>
          <a:p>
            <a:pPr marL="556895">
              <a:lnSpc>
                <a:spcPct val="100000"/>
              </a:lnSpc>
              <a:spcBef>
                <a:spcPts val="1310"/>
              </a:spcBef>
            </a:pPr>
            <a:r>
              <a:rPr lang="en-US" sz="1500" spc="-150" dirty="0" err="1">
                <a:solidFill>
                  <a:srgbClr val="FFFFFF"/>
                </a:solidFill>
                <a:latin typeface="Arial Black"/>
                <a:cs typeface="Arial Black"/>
              </a:rPr>
              <a:t>Unidades</a:t>
            </a:r>
            <a:r>
              <a:rPr lang="en-US" sz="1500" spc="-150" dirty="0">
                <a:solidFill>
                  <a:srgbClr val="FFFFFF"/>
                </a:solidFill>
                <a:latin typeface="Arial Black"/>
                <a:cs typeface="Arial Black"/>
              </a:rPr>
              <a:t> </a:t>
            </a:r>
            <a:r>
              <a:rPr lang="en-US" sz="1500" spc="-150" dirty="0" err="1">
                <a:solidFill>
                  <a:srgbClr val="FFFFFF"/>
                </a:solidFill>
                <a:latin typeface="Arial Black"/>
                <a:cs typeface="Arial Black"/>
              </a:rPr>
              <a:t>sanitarias</a:t>
            </a:r>
            <a:endParaRPr lang="en-US" sz="1500" dirty="0">
              <a:latin typeface="Arial Black"/>
              <a:cs typeface="Arial Black"/>
            </a:endParaRPr>
          </a:p>
        </p:txBody>
      </p:sp>
      <p:sp>
        <p:nvSpPr>
          <p:cNvPr id="42" name="object 42"/>
          <p:cNvSpPr txBox="1"/>
          <p:nvPr/>
        </p:nvSpPr>
        <p:spPr>
          <a:xfrm>
            <a:off x="9341739" y="1708785"/>
            <a:ext cx="2303145" cy="398827"/>
          </a:xfrm>
          <a:prstGeom prst="rect">
            <a:avLst/>
          </a:prstGeom>
          <a:solidFill>
            <a:srgbClr val="404A5A"/>
          </a:solidFill>
          <a:ln w="12700">
            <a:solidFill>
              <a:srgbClr val="2C3540"/>
            </a:solidFill>
          </a:ln>
        </p:spPr>
        <p:txBody>
          <a:bodyPr vert="horz" wrap="square" lIns="0" tIns="166370" rIns="0" bIns="0" rtlCol="0">
            <a:spAutoFit/>
          </a:bodyPr>
          <a:lstStyle/>
          <a:p>
            <a:pPr marL="704850">
              <a:lnSpc>
                <a:spcPct val="100000"/>
              </a:lnSpc>
              <a:spcBef>
                <a:spcPts val="1310"/>
              </a:spcBef>
            </a:pPr>
            <a:r>
              <a:rPr lang="en-US" sz="1500" spc="-150" dirty="0" err="1">
                <a:solidFill>
                  <a:srgbClr val="FFFFFF"/>
                </a:solidFill>
                <a:latin typeface="Arial Black"/>
                <a:cs typeface="Arial Black"/>
              </a:rPr>
              <a:t>P</a:t>
            </a:r>
            <a:r>
              <a:rPr sz="1500" spc="-150" dirty="0" err="1">
                <a:solidFill>
                  <a:srgbClr val="FFFFFF"/>
                </a:solidFill>
                <a:latin typeface="Arial Black"/>
                <a:cs typeface="Arial Black"/>
              </a:rPr>
              <a:t>acientes</a:t>
            </a:r>
            <a:endParaRPr sz="1500" dirty="0">
              <a:latin typeface="Arial Black"/>
              <a:cs typeface="Arial Black"/>
            </a:endParaRPr>
          </a:p>
        </p:txBody>
      </p:sp>
      <p:sp>
        <p:nvSpPr>
          <p:cNvPr id="43" name="object 43"/>
          <p:cNvSpPr txBox="1"/>
          <p:nvPr/>
        </p:nvSpPr>
        <p:spPr>
          <a:xfrm>
            <a:off x="537972" y="2845307"/>
            <a:ext cx="3162300" cy="626745"/>
          </a:xfrm>
          <a:prstGeom prst="rect">
            <a:avLst/>
          </a:prstGeom>
          <a:solidFill>
            <a:srgbClr val="B19FA3"/>
          </a:solidFill>
        </p:spPr>
        <p:txBody>
          <a:bodyPr vert="horz" wrap="square" lIns="0" tIns="182245" rIns="0" bIns="0" rtlCol="0">
            <a:spAutoFit/>
          </a:bodyPr>
          <a:lstStyle/>
          <a:p>
            <a:pPr marL="693420">
              <a:lnSpc>
                <a:spcPct val="100000"/>
              </a:lnSpc>
              <a:spcBef>
                <a:spcPts val="1435"/>
              </a:spcBef>
            </a:pPr>
            <a:r>
              <a:rPr sz="1700" b="1" dirty="0">
                <a:solidFill>
                  <a:srgbClr val="E7EAE5"/>
                </a:solidFill>
                <a:latin typeface="Arial"/>
                <a:cs typeface="Arial"/>
              </a:rPr>
              <a:t>FUNDAMENTOS</a:t>
            </a:r>
            <a:endParaRPr sz="1700">
              <a:latin typeface="Arial"/>
              <a:cs typeface="Arial"/>
            </a:endParaRPr>
          </a:p>
        </p:txBody>
      </p:sp>
      <p:sp>
        <p:nvSpPr>
          <p:cNvPr id="44" name="object 44"/>
          <p:cNvSpPr txBox="1"/>
          <p:nvPr/>
        </p:nvSpPr>
        <p:spPr>
          <a:xfrm>
            <a:off x="9341739" y="2406776"/>
            <a:ext cx="2303145" cy="4168140"/>
          </a:xfrm>
          <a:prstGeom prst="rect">
            <a:avLst/>
          </a:prstGeom>
          <a:solidFill>
            <a:srgbClr val="E8EAE4"/>
          </a:solidFill>
          <a:ln w="15875">
            <a:solidFill>
              <a:srgbClr val="404A5A"/>
            </a:solidFill>
          </a:ln>
        </p:spPr>
        <p:txBody>
          <a:bodyPr vert="horz" wrap="square" lIns="0" tIns="83820" rIns="0" bIns="0" rtlCol="0">
            <a:spAutoFit/>
          </a:bodyPr>
          <a:lstStyle/>
          <a:p>
            <a:pPr marL="226695" marR="274320" indent="-135890">
              <a:lnSpc>
                <a:spcPct val="125699"/>
              </a:lnSpc>
              <a:spcBef>
                <a:spcPts val="660"/>
              </a:spcBef>
            </a:pPr>
            <a:r>
              <a:rPr sz="850" dirty="0">
                <a:solidFill>
                  <a:srgbClr val="3F4B59"/>
                </a:solidFill>
                <a:latin typeface="Arial"/>
                <a:cs typeface="Arial"/>
              </a:rPr>
              <a:t>→ </a:t>
            </a:r>
            <a:r>
              <a:rPr sz="1050" spc="-130" dirty="0">
                <a:solidFill>
                  <a:srgbClr val="1F1F1F"/>
                </a:solidFill>
                <a:latin typeface="Arial Black"/>
                <a:cs typeface="Arial Black"/>
              </a:rPr>
              <a:t>Recepção </a:t>
            </a:r>
            <a:r>
              <a:rPr sz="1050" spc="-85" dirty="0">
                <a:solidFill>
                  <a:srgbClr val="1F1F1F"/>
                </a:solidFill>
                <a:latin typeface="Arial Black"/>
                <a:cs typeface="Arial Black"/>
              </a:rPr>
              <a:t>de </a:t>
            </a:r>
            <a:r>
              <a:rPr sz="1050" spc="-114" dirty="0">
                <a:solidFill>
                  <a:srgbClr val="1F1F1F"/>
                </a:solidFill>
                <a:latin typeface="Arial Black"/>
                <a:cs typeface="Arial Black"/>
              </a:rPr>
              <a:t>exames  </a:t>
            </a:r>
            <a:r>
              <a:rPr sz="1050" spc="-80" dirty="0">
                <a:solidFill>
                  <a:srgbClr val="1F1F1F"/>
                </a:solidFill>
                <a:latin typeface="Arial Black"/>
                <a:cs typeface="Arial Black"/>
              </a:rPr>
              <a:t>laboratoriais,</a:t>
            </a:r>
            <a:r>
              <a:rPr sz="1050" spc="-165" dirty="0">
                <a:solidFill>
                  <a:srgbClr val="1F1F1F"/>
                </a:solidFill>
                <a:latin typeface="Arial Black"/>
                <a:cs typeface="Arial Black"/>
              </a:rPr>
              <a:t> </a:t>
            </a:r>
            <a:r>
              <a:rPr sz="1050" spc="-95" dirty="0">
                <a:solidFill>
                  <a:srgbClr val="1F1F1F"/>
                </a:solidFill>
                <a:latin typeface="Arial Black"/>
                <a:cs typeface="Arial Black"/>
              </a:rPr>
              <a:t>medicamentos</a:t>
            </a:r>
            <a:endParaRPr sz="1050" dirty="0">
              <a:latin typeface="Arial Black"/>
              <a:cs typeface="Arial Black"/>
            </a:endParaRPr>
          </a:p>
          <a:p>
            <a:pPr marL="226695" marR="207010" indent="-135890">
              <a:lnSpc>
                <a:spcPct val="132000"/>
              </a:lnSpc>
              <a:spcBef>
                <a:spcPts val="590"/>
              </a:spcBef>
            </a:pPr>
            <a:r>
              <a:rPr sz="850" dirty="0">
                <a:solidFill>
                  <a:srgbClr val="3F4B59"/>
                </a:solidFill>
                <a:latin typeface="Arial"/>
                <a:cs typeface="Arial"/>
              </a:rPr>
              <a:t>→ </a:t>
            </a:r>
            <a:r>
              <a:rPr sz="1000" spc="-95" dirty="0">
                <a:solidFill>
                  <a:srgbClr val="1F1F1F"/>
                </a:solidFill>
                <a:latin typeface="Arial Black"/>
                <a:cs typeface="Arial Black"/>
              </a:rPr>
              <a:t>Qualificação </a:t>
            </a:r>
            <a:r>
              <a:rPr sz="1000" spc="-80" dirty="0">
                <a:solidFill>
                  <a:srgbClr val="1F1F1F"/>
                </a:solidFill>
                <a:latin typeface="Arial Black"/>
                <a:cs typeface="Arial Black"/>
              </a:rPr>
              <a:t>da</a:t>
            </a:r>
            <a:r>
              <a:rPr sz="1000" spc="-120" dirty="0">
                <a:solidFill>
                  <a:srgbClr val="1F1F1F"/>
                </a:solidFill>
                <a:latin typeface="Arial Black"/>
                <a:cs typeface="Arial Black"/>
              </a:rPr>
              <a:t> </a:t>
            </a:r>
            <a:r>
              <a:rPr sz="1000" spc="-75" dirty="0">
                <a:solidFill>
                  <a:srgbClr val="1F1F1F"/>
                </a:solidFill>
                <a:latin typeface="Arial Black"/>
                <a:cs typeface="Arial Black"/>
              </a:rPr>
              <a:t>disponibilidade  </a:t>
            </a:r>
            <a:r>
              <a:rPr sz="1000" spc="-80" dirty="0">
                <a:solidFill>
                  <a:srgbClr val="1F1F1F"/>
                </a:solidFill>
                <a:latin typeface="Arial Black"/>
                <a:cs typeface="Arial Black"/>
              </a:rPr>
              <a:t>de equipamentos, </a:t>
            </a:r>
            <a:r>
              <a:rPr sz="1000" spc="-85" dirty="0" err="1">
                <a:solidFill>
                  <a:srgbClr val="1F1F1F"/>
                </a:solidFill>
                <a:latin typeface="Arial Black"/>
                <a:cs typeface="Arial Black"/>
              </a:rPr>
              <a:t>insumos</a:t>
            </a:r>
            <a:r>
              <a:rPr sz="1000" spc="-85" dirty="0">
                <a:solidFill>
                  <a:srgbClr val="1F1F1F"/>
                </a:solidFill>
                <a:latin typeface="Arial Black"/>
                <a:cs typeface="Arial Black"/>
              </a:rPr>
              <a:t> </a:t>
            </a:r>
            <a:r>
              <a:rPr sz="1000" spc="-105" dirty="0">
                <a:solidFill>
                  <a:srgbClr val="1F1F1F"/>
                </a:solidFill>
                <a:latin typeface="Arial Black"/>
                <a:cs typeface="Arial Black"/>
              </a:rPr>
              <a:t>e  </a:t>
            </a:r>
            <a:r>
              <a:rPr sz="1000" spc="-95" dirty="0">
                <a:solidFill>
                  <a:srgbClr val="1F1F1F"/>
                </a:solidFill>
                <a:latin typeface="Arial Black"/>
                <a:cs typeface="Arial Black"/>
              </a:rPr>
              <a:t>medicamentos</a:t>
            </a:r>
            <a:endParaRPr sz="1000" dirty="0">
              <a:latin typeface="Arial Black"/>
              <a:cs typeface="Arial Black"/>
            </a:endParaRPr>
          </a:p>
        </p:txBody>
      </p:sp>
      <p:sp>
        <p:nvSpPr>
          <p:cNvPr id="45" name="object 45"/>
          <p:cNvSpPr txBox="1"/>
          <p:nvPr/>
        </p:nvSpPr>
        <p:spPr>
          <a:xfrm>
            <a:off x="538352" y="3558159"/>
            <a:ext cx="3162300" cy="1415772"/>
          </a:xfrm>
          <a:prstGeom prst="rect">
            <a:avLst/>
          </a:prstGeom>
          <a:solidFill>
            <a:srgbClr val="EFEBEC"/>
          </a:solidFill>
          <a:ln w="15875">
            <a:solidFill>
              <a:srgbClr val="B19FA3"/>
            </a:solidFill>
          </a:ln>
        </p:spPr>
        <p:txBody>
          <a:bodyPr vert="horz" wrap="square" lIns="0" tIns="0" rIns="0" bIns="0" rtlCol="0">
            <a:spAutoFit/>
          </a:bodyPr>
          <a:lstStyle/>
          <a:p>
            <a:pPr>
              <a:lnSpc>
                <a:spcPct val="100000"/>
              </a:lnSpc>
            </a:pPr>
            <a:endParaRPr sz="1300" dirty="0">
              <a:latin typeface="Times New Roman"/>
              <a:cs typeface="Times New Roman"/>
            </a:endParaRPr>
          </a:p>
          <a:p>
            <a:pPr marL="71755">
              <a:lnSpc>
                <a:spcPct val="100000"/>
              </a:lnSpc>
              <a:spcBef>
                <a:spcPts val="910"/>
              </a:spcBef>
            </a:pPr>
            <a:r>
              <a:rPr sz="950" spc="-75" dirty="0">
                <a:solidFill>
                  <a:srgbClr val="1F1F1F"/>
                </a:solidFill>
                <a:latin typeface="Arial Black"/>
                <a:cs typeface="Arial Black"/>
              </a:rPr>
              <a:t>Equipamento</a:t>
            </a:r>
            <a:endParaRPr sz="950" dirty="0">
              <a:latin typeface="Arial Black"/>
              <a:cs typeface="Arial Black"/>
            </a:endParaRPr>
          </a:p>
          <a:p>
            <a:pPr>
              <a:lnSpc>
                <a:spcPct val="100000"/>
              </a:lnSpc>
              <a:spcBef>
                <a:spcPts val="20"/>
              </a:spcBef>
            </a:pPr>
            <a:endParaRPr sz="1000" dirty="0">
              <a:latin typeface="Arial Black"/>
              <a:cs typeface="Arial Black"/>
            </a:endParaRPr>
          </a:p>
          <a:p>
            <a:pPr marL="71755">
              <a:lnSpc>
                <a:spcPct val="100000"/>
              </a:lnSpc>
            </a:pPr>
            <a:r>
              <a:rPr sz="1400" spc="30" dirty="0">
                <a:solidFill>
                  <a:srgbClr val="5D4C50"/>
                </a:solidFill>
                <a:latin typeface="Arial"/>
                <a:cs typeface="Arial"/>
              </a:rPr>
              <a:t>→</a:t>
            </a:r>
            <a:r>
              <a:rPr sz="900" i="1" spc="30" dirty="0">
                <a:solidFill>
                  <a:srgbClr val="353535"/>
                </a:solidFill>
                <a:latin typeface="Arial"/>
                <a:cs typeface="Arial"/>
              </a:rPr>
              <a:t>equipamentos </a:t>
            </a:r>
            <a:r>
              <a:rPr sz="900" i="1" spc="5" dirty="0">
                <a:solidFill>
                  <a:srgbClr val="353535"/>
                </a:solidFill>
                <a:latin typeface="Arial"/>
                <a:cs typeface="Arial"/>
              </a:rPr>
              <a:t>e</a:t>
            </a:r>
            <a:r>
              <a:rPr sz="900" i="1" spc="-75" dirty="0">
                <a:solidFill>
                  <a:srgbClr val="353535"/>
                </a:solidFill>
                <a:latin typeface="Arial"/>
                <a:cs typeface="Arial"/>
              </a:rPr>
              <a:t> </a:t>
            </a:r>
            <a:r>
              <a:rPr lang="en-US" sz="900" i="1" spc="40" dirty="0" err="1">
                <a:solidFill>
                  <a:srgbClr val="353535"/>
                </a:solidFill>
                <a:latin typeface="Arial"/>
                <a:cs typeface="Arial"/>
              </a:rPr>
              <a:t>insumos</a:t>
            </a:r>
            <a:endParaRPr sz="900" dirty="0">
              <a:latin typeface="Arial"/>
              <a:cs typeface="Arial"/>
            </a:endParaRPr>
          </a:p>
          <a:p>
            <a:pPr marL="71755">
              <a:lnSpc>
                <a:spcPct val="100000"/>
              </a:lnSpc>
              <a:spcBef>
                <a:spcPts val="600"/>
              </a:spcBef>
            </a:pPr>
            <a:r>
              <a:rPr sz="1400" spc="-5" dirty="0">
                <a:solidFill>
                  <a:srgbClr val="5D4C50"/>
                </a:solidFill>
                <a:latin typeface="Arial"/>
                <a:cs typeface="Arial"/>
              </a:rPr>
              <a:t>→</a:t>
            </a:r>
            <a:r>
              <a:rPr sz="1400" i="1" spc="-5" dirty="0" err="1">
                <a:solidFill>
                  <a:srgbClr val="353535"/>
                </a:solidFill>
                <a:latin typeface="Arial"/>
                <a:cs typeface="Arial"/>
              </a:rPr>
              <a:t>Medic</a:t>
            </a:r>
            <a:r>
              <a:rPr lang="en-US" sz="1400" i="1" spc="-5" dirty="0" err="1">
                <a:solidFill>
                  <a:srgbClr val="353535"/>
                </a:solidFill>
                <a:latin typeface="Arial"/>
                <a:cs typeface="Arial"/>
              </a:rPr>
              <a:t>amentos</a:t>
            </a:r>
            <a:endParaRPr sz="1400" dirty="0">
              <a:latin typeface="Arial"/>
              <a:cs typeface="Arial"/>
            </a:endParaRPr>
          </a:p>
          <a:p>
            <a:pPr marL="71755">
              <a:lnSpc>
                <a:spcPct val="100000"/>
              </a:lnSpc>
              <a:spcBef>
                <a:spcPts val="600"/>
              </a:spcBef>
            </a:pPr>
            <a:r>
              <a:rPr sz="1400" spc="-15" dirty="0">
                <a:solidFill>
                  <a:srgbClr val="5D4C50"/>
                </a:solidFill>
                <a:latin typeface="Arial"/>
                <a:cs typeface="Arial"/>
              </a:rPr>
              <a:t>→</a:t>
            </a:r>
            <a:r>
              <a:rPr sz="1350" i="1" spc="-15" dirty="0">
                <a:solidFill>
                  <a:srgbClr val="353535"/>
                </a:solidFill>
                <a:latin typeface="Arial"/>
                <a:cs typeface="Arial"/>
              </a:rPr>
              <a:t>Sistema </a:t>
            </a:r>
            <a:r>
              <a:rPr sz="1350" i="1" spc="15" dirty="0">
                <a:solidFill>
                  <a:srgbClr val="353535"/>
                </a:solidFill>
                <a:latin typeface="Arial"/>
                <a:cs typeface="Arial"/>
              </a:rPr>
              <a:t>de</a:t>
            </a:r>
            <a:r>
              <a:rPr sz="1350" i="1" spc="-70" dirty="0">
                <a:solidFill>
                  <a:srgbClr val="353535"/>
                </a:solidFill>
                <a:latin typeface="Arial"/>
                <a:cs typeface="Arial"/>
              </a:rPr>
              <a:t> </a:t>
            </a:r>
            <a:r>
              <a:rPr sz="1350" i="1" spc="30" dirty="0">
                <a:solidFill>
                  <a:srgbClr val="353535"/>
                </a:solidFill>
                <a:latin typeface="Arial"/>
                <a:cs typeface="Arial"/>
              </a:rPr>
              <a:t>informação</a:t>
            </a:r>
            <a:endParaRPr sz="1350" dirty="0">
              <a:latin typeface="Arial"/>
              <a:cs typeface="Arial"/>
            </a:endParaRPr>
          </a:p>
        </p:txBody>
      </p:sp>
      <p:sp>
        <p:nvSpPr>
          <p:cNvPr id="46" name="object 46"/>
          <p:cNvSpPr txBox="1"/>
          <p:nvPr/>
        </p:nvSpPr>
        <p:spPr>
          <a:xfrm>
            <a:off x="4334636" y="2406776"/>
            <a:ext cx="2302510" cy="4168140"/>
          </a:xfrm>
          <a:prstGeom prst="rect">
            <a:avLst/>
          </a:prstGeom>
          <a:solidFill>
            <a:srgbClr val="E8EAE4"/>
          </a:solidFill>
          <a:ln w="15875">
            <a:solidFill>
              <a:srgbClr val="404A5A"/>
            </a:solidFill>
          </a:ln>
        </p:spPr>
        <p:txBody>
          <a:bodyPr vert="horz" wrap="square" lIns="0" tIns="131445" rIns="0" bIns="0" rtlCol="0">
            <a:spAutoFit/>
          </a:bodyPr>
          <a:lstStyle/>
          <a:p>
            <a:pPr marL="90170">
              <a:lnSpc>
                <a:spcPct val="100000"/>
              </a:lnSpc>
              <a:spcBef>
                <a:spcPts val="1035"/>
              </a:spcBef>
            </a:pPr>
            <a:r>
              <a:rPr sz="850" dirty="0">
                <a:solidFill>
                  <a:srgbClr val="3F4B59"/>
                </a:solidFill>
                <a:latin typeface="Arial"/>
                <a:cs typeface="Arial"/>
              </a:rPr>
              <a:t>→ </a:t>
            </a:r>
            <a:r>
              <a:rPr sz="1000" spc="-75" dirty="0">
                <a:solidFill>
                  <a:srgbClr val="1F1F1F"/>
                </a:solidFill>
                <a:latin typeface="Arial Black"/>
                <a:cs typeface="Arial Black"/>
              </a:rPr>
              <a:t>disponibilidade</a:t>
            </a:r>
            <a:r>
              <a:rPr sz="1000" spc="-100" dirty="0">
                <a:solidFill>
                  <a:srgbClr val="1F1F1F"/>
                </a:solidFill>
                <a:latin typeface="Arial Black"/>
                <a:cs typeface="Arial Black"/>
              </a:rPr>
              <a:t> </a:t>
            </a:r>
            <a:r>
              <a:rPr sz="1000" spc="-105" dirty="0">
                <a:solidFill>
                  <a:srgbClr val="1F1F1F"/>
                </a:solidFill>
                <a:latin typeface="Arial Black"/>
                <a:cs typeface="Arial Black"/>
              </a:rPr>
              <a:t>e</a:t>
            </a:r>
            <a:endParaRPr sz="1000" dirty="0">
              <a:latin typeface="Arial Black"/>
              <a:cs typeface="Arial Black"/>
            </a:endParaRPr>
          </a:p>
          <a:p>
            <a:pPr marL="226060" marR="228600">
              <a:lnSpc>
                <a:spcPct val="120000"/>
              </a:lnSpc>
              <a:spcBef>
                <a:spcPts val="20"/>
              </a:spcBef>
            </a:pPr>
            <a:r>
              <a:rPr sz="1100" spc="-100" dirty="0">
                <a:solidFill>
                  <a:srgbClr val="1F1F1F"/>
                </a:solidFill>
                <a:latin typeface="Arial Black"/>
                <a:cs typeface="Arial Black"/>
              </a:rPr>
              <a:t>operação </a:t>
            </a:r>
            <a:r>
              <a:rPr sz="1100" spc="-90" dirty="0">
                <a:solidFill>
                  <a:srgbClr val="1F1F1F"/>
                </a:solidFill>
                <a:latin typeface="Arial Black"/>
                <a:cs typeface="Arial Black"/>
              </a:rPr>
              <a:t>de</a:t>
            </a:r>
            <a:r>
              <a:rPr sz="1100" spc="-130" dirty="0">
                <a:solidFill>
                  <a:srgbClr val="1F1F1F"/>
                </a:solidFill>
                <a:latin typeface="Arial Black"/>
                <a:cs typeface="Arial Black"/>
              </a:rPr>
              <a:t> </a:t>
            </a:r>
            <a:r>
              <a:rPr sz="1100" spc="-85" dirty="0">
                <a:solidFill>
                  <a:srgbClr val="1F1F1F"/>
                </a:solidFill>
                <a:latin typeface="Arial Black"/>
                <a:cs typeface="Arial Black"/>
              </a:rPr>
              <a:t>equipamentos,  </a:t>
            </a:r>
            <a:r>
              <a:rPr sz="1100" spc="-90" dirty="0" err="1">
                <a:solidFill>
                  <a:srgbClr val="1F1F1F"/>
                </a:solidFill>
                <a:latin typeface="Arial Black"/>
                <a:cs typeface="Arial Black"/>
              </a:rPr>
              <a:t>insumos</a:t>
            </a:r>
            <a:r>
              <a:rPr sz="1100" spc="-90" dirty="0">
                <a:solidFill>
                  <a:srgbClr val="1F1F1F"/>
                </a:solidFill>
                <a:latin typeface="Arial Black"/>
                <a:cs typeface="Arial Black"/>
              </a:rPr>
              <a:t> </a:t>
            </a:r>
            <a:r>
              <a:rPr sz="1100" spc="-114" dirty="0">
                <a:solidFill>
                  <a:srgbClr val="1F1F1F"/>
                </a:solidFill>
                <a:latin typeface="Arial Black"/>
                <a:cs typeface="Arial Black"/>
              </a:rPr>
              <a:t>e </a:t>
            </a:r>
            <a:r>
              <a:rPr sz="1100" spc="-100" dirty="0">
                <a:solidFill>
                  <a:srgbClr val="1F1F1F"/>
                </a:solidFill>
                <a:latin typeface="Arial Black"/>
                <a:cs typeface="Arial Black"/>
              </a:rPr>
              <a:t>medicamentos  </a:t>
            </a:r>
            <a:r>
              <a:rPr sz="1100" spc="-125" dirty="0">
                <a:solidFill>
                  <a:srgbClr val="1F1F1F"/>
                </a:solidFill>
                <a:latin typeface="Arial Black"/>
                <a:cs typeface="Arial Black"/>
              </a:rPr>
              <a:t>essenciais </a:t>
            </a:r>
            <a:r>
              <a:rPr sz="1100" spc="-85" dirty="0">
                <a:solidFill>
                  <a:srgbClr val="1F1F1F"/>
                </a:solidFill>
                <a:latin typeface="Arial Black"/>
                <a:cs typeface="Arial Black"/>
              </a:rPr>
              <a:t>para </a:t>
            </a:r>
            <a:r>
              <a:rPr sz="1100" spc="-120" dirty="0">
                <a:solidFill>
                  <a:srgbClr val="1F1F1F"/>
                </a:solidFill>
                <a:latin typeface="Arial Black"/>
                <a:cs typeface="Arial Black"/>
              </a:rPr>
              <a:t>a </a:t>
            </a:r>
            <a:r>
              <a:rPr sz="1100" spc="-110" dirty="0">
                <a:solidFill>
                  <a:srgbClr val="1F1F1F"/>
                </a:solidFill>
                <a:latin typeface="Arial Black"/>
                <a:cs typeface="Arial Black"/>
              </a:rPr>
              <a:t>atenção  </a:t>
            </a:r>
            <a:r>
              <a:rPr sz="1100" spc="-75" dirty="0">
                <a:solidFill>
                  <a:srgbClr val="1F1F1F"/>
                </a:solidFill>
                <a:latin typeface="Arial Black"/>
                <a:cs typeface="Arial Black"/>
              </a:rPr>
              <a:t>primária</a:t>
            </a:r>
            <a:endParaRPr sz="1100" dirty="0">
              <a:latin typeface="Arial Black"/>
              <a:cs typeface="Arial Black"/>
            </a:endParaRPr>
          </a:p>
          <a:p>
            <a:pPr marL="226060" marR="400050" indent="-135890">
              <a:lnSpc>
                <a:spcPct val="138900"/>
              </a:lnSpc>
              <a:spcBef>
                <a:spcPts val="570"/>
              </a:spcBef>
            </a:pPr>
            <a:r>
              <a:rPr sz="850" dirty="0">
                <a:solidFill>
                  <a:srgbClr val="3F4B59"/>
                </a:solidFill>
                <a:latin typeface="Arial"/>
                <a:cs typeface="Arial"/>
              </a:rPr>
              <a:t>→ </a:t>
            </a:r>
            <a:r>
              <a:rPr sz="950" spc="-70" dirty="0">
                <a:solidFill>
                  <a:srgbClr val="1F1F1F"/>
                </a:solidFill>
                <a:latin typeface="Arial Black"/>
                <a:cs typeface="Arial Black"/>
              </a:rPr>
              <a:t>Disponibilidade </a:t>
            </a:r>
            <a:r>
              <a:rPr sz="950" spc="-75" dirty="0">
                <a:solidFill>
                  <a:srgbClr val="1F1F1F"/>
                </a:solidFill>
                <a:latin typeface="Arial Black"/>
                <a:cs typeface="Arial Black"/>
              </a:rPr>
              <a:t>de </a:t>
            </a:r>
            <a:r>
              <a:rPr sz="950" spc="-95" dirty="0">
                <a:solidFill>
                  <a:srgbClr val="1F1F1F"/>
                </a:solidFill>
                <a:latin typeface="Arial Black"/>
                <a:cs typeface="Arial Black"/>
              </a:rPr>
              <a:t>EPI,  </a:t>
            </a:r>
            <a:r>
              <a:rPr sz="950" spc="-75" dirty="0">
                <a:solidFill>
                  <a:srgbClr val="1F1F1F"/>
                </a:solidFill>
                <a:latin typeface="Arial Black"/>
                <a:cs typeface="Arial Black"/>
              </a:rPr>
              <a:t>equipamentos </a:t>
            </a:r>
            <a:r>
              <a:rPr sz="950" spc="-100" dirty="0">
                <a:solidFill>
                  <a:srgbClr val="1F1F1F"/>
                </a:solidFill>
                <a:latin typeface="Arial Black"/>
                <a:cs typeface="Arial Black"/>
              </a:rPr>
              <a:t>e</a:t>
            </a:r>
            <a:r>
              <a:rPr sz="950" spc="-114" dirty="0">
                <a:solidFill>
                  <a:srgbClr val="1F1F1F"/>
                </a:solidFill>
                <a:latin typeface="Arial Black"/>
                <a:cs typeface="Arial Black"/>
              </a:rPr>
              <a:t> </a:t>
            </a:r>
            <a:r>
              <a:rPr sz="950" spc="-75" dirty="0">
                <a:solidFill>
                  <a:srgbClr val="1F1F1F"/>
                </a:solidFill>
                <a:latin typeface="Arial Black"/>
                <a:cs typeface="Arial Black"/>
              </a:rPr>
              <a:t>suprimentos  de </a:t>
            </a:r>
            <a:r>
              <a:rPr sz="950" spc="-85" dirty="0">
                <a:solidFill>
                  <a:srgbClr val="1F1F1F"/>
                </a:solidFill>
                <a:latin typeface="Arial Black"/>
                <a:cs typeface="Arial Black"/>
              </a:rPr>
              <a:t>prevenção </a:t>
            </a:r>
            <a:r>
              <a:rPr sz="950" spc="-100" dirty="0">
                <a:solidFill>
                  <a:srgbClr val="1F1F1F"/>
                </a:solidFill>
                <a:latin typeface="Arial Black"/>
                <a:cs typeface="Arial Black"/>
              </a:rPr>
              <a:t>e </a:t>
            </a:r>
            <a:r>
              <a:rPr sz="950" spc="-80" dirty="0">
                <a:solidFill>
                  <a:srgbClr val="1F1F1F"/>
                </a:solidFill>
                <a:latin typeface="Arial Black"/>
                <a:cs typeface="Arial Black"/>
              </a:rPr>
              <a:t>controle </a:t>
            </a:r>
            <a:r>
              <a:rPr sz="950" spc="-75" dirty="0">
                <a:solidFill>
                  <a:srgbClr val="1F1F1F"/>
                </a:solidFill>
                <a:latin typeface="Arial Black"/>
                <a:cs typeface="Arial Black"/>
              </a:rPr>
              <a:t>de  </a:t>
            </a:r>
            <a:r>
              <a:rPr sz="950" spc="-100" dirty="0">
                <a:solidFill>
                  <a:srgbClr val="1F1F1F"/>
                </a:solidFill>
                <a:latin typeface="Arial Black"/>
                <a:cs typeface="Arial Black"/>
              </a:rPr>
              <a:t>infecções</a:t>
            </a:r>
            <a:endParaRPr sz="950" dirty="0">
              <a:latin typeface="Arial Black"/>
              <a:cs typeface="Arial Black"/>
            </a:endParaRPr>
          </a:p>
          <a:p>
            <a:pPr marL="226060" marR="250825" indent="-135890">
              <a:lnSpc>
                <a:spcPct val="120000"/>
              </a:lnSpc>
              <a:spcBef>
                <a:spcPts val="630"/>
              </a:spcBef>
            </a:pPr>
            <a:r>
              <a:rPr sz="850" dirty="0">
                <a:solidFill>
                  <a:srgbClr val="3F4B59"/>
                </a:solidFill>
                <a:latin typeface="Arial"/>
                <a:cs typeface="Arial"/>
              </a:rPr>
              <a:t>→ </a:t>
            </a:r>
            <a:r>
              <a:rPr sz="1100" spc="-110" dirty="0">
                <a:solidFill>
                  <a:srgbClr val="1F1F1F"/>
                </a:solidFill>
                <a:latin typeface="Arial Black"/>
                <a:cs typeface="Arial Black"/>
              </a:rPr>
              <a:t>Uso </a:t>
            </a:r>
            <a:r>
              <a:rPr sz="1100" spc="-90" dirty="0">
                <a:solidFill>
                  <a:srgbClr val="1F1F1F"/>
                </a:solidFill>
                <a:latin typeface="Arial Black"/>
                <a:cs typeface="Arial Black"/>
              </a:rPr>
              <a:t>de registros </a:t>
            </a:r>
            <a:r>
              <a:rPr sz="1100" spc="-85" dirty="0">
                <a:solidFill>
                  <a:srgbClr val="1F1F1F"/>
                </a:solidFill>
                <a:latin typeface="Arial Black"/>
                <a:cs typeface="Arial Black"/>
              </a:rPr>
              <a:t>individuais  </a:t>
            </a:r>
            <a:r>
              <a:rPr sz="1100" spc="-90" dirty="0">
                <a:solidFill>
                  <a:srgbClr val="1F1F1F"/>
                </a:solidFill>
                <a:latin typeface="Arial Black"/>
                <a:cs typeface="Arial Black"/>
              </a:rPr>
              <a:t>de </a:t>
            </a:r>
            <a:r>
              <a:rPr sz="1100" spc="-110" dirty="0">
                <a:solidFill>
                  <a:srgbClr val="1F1F1F"/>
                </a:solidFill>
                <a:latin typeface="Arial Black"/>
                <a:cs typeface="Arial Black"/>
              </a:rPr>
              <a:t>pacientes</a:t>
            </a:r>
            <a:endParaRPr sz="1100" dirty="0">
              <a:latin typeface="Arial Black"/>
              <a:cs typeface="Arial Black"/>
            </a:endParaRPr>
          </a:p>
          <a:p>
            <a:pPr marL="226060" marR="276860" indent="-135890">
              <a:lnSpc>
                <a:spcPct val="125699"/>
              </a:lnSpc>
              <a:spcBef>
                <a:spcPts val="590"/>
              </a:spcBef>
            </a:pPr>
            <a:r>
              <a:rPr sz="850" dirty="0">
                <a:solidFill>
                  <a:srgbClr val="3F4B59"/>
                </a:solidFill>
                <a:latin typeface="Arial"/>
                <a:cs typeface="Arial"/>
              </a:rPr>
              <a:t>→ </a:t>
            </a:r>
            <a:r>
              <a:rPr sz="1050" spc="-105" dirty="0">
                <a:solidFill>
                  <a:srgbClr val="1F1F1F"/>
                </a:solidFill>
                <a:latin typeface="Arial Black"/>
                <a:cs typeface="Arial Black"/>
              </a:rPr>
              <a:t>Uso </a:t>
            </a:r>
            <a:r>
              <a:rPr sz="1050" spc="-60" dirty="0">
                <a:solidFill>
                  <a:srgbClr val="1F1F1F"/>
                </a:solidFill>
                <a:latin typeface="Arial Black"/>
                <a:cs typeface="Arial Black"/>
              </a:rPr>
              <a:t>do </a:t>
            </a:r>
            <a:r>
              <a:rPr sz="1050" spc="-100" dirty="0">
                <a:solidFill>
                  <a:srgbClr val="1F1F1F"/>
                </a:solidFill>
                <a:latin typeface="Arial Black"/>
                <a:cs typeface="Arial Black"/>
              </a:rPr>
              <a:t>DHIS2 </a:t>
            </a:r>
            <a:r>
              <a:rPr sz="1050" spc="-110" dirty="0">
                <a:solidFill>
                  <a:srgbClr val="1F1F1F"/>
                </a:solidFill>
                <a:latin typeface="Arial Black"/>
                <a:cs typeface="Arial Black"/>
              </a:rPr>
              <a:t>e </a:t>
            </a:r>
            <a:r>
              <a:rPr sz="1050" spc="-80" dirty="0">
                <a:solidFill>
                  <a:srgbClr val="1F1F1F"/>
                </a:solidFill>
                <a:latin typeface="Arial Black"/>
                <a:cs typeface="Arial Black"/>
              </a:rPr>
              <a:t>treinamento  </a:t>
            </a:r>
            <a:r>
              <a:rPr sz="1050" spc="-90" dirty="0">
                <a:solidFill>
                  <a:srgbClr val="1F1F1F"/>
                </a:solidFill>
                <a:latin typeface="Arial Black"/>
                <a:cs typeface="Arial Black"/>
              </a:rPr>
              <a:t>em </a:t>
            </a:r>
            <a:r>
              <a:rPr sz="1050" spc="-100" dirty="0">
                <a:solidFill>
                  <a:srgbClr val="1F1F1F"/>
                </a:solidFill>
                <a:latin typeface="Arial Black"/>
                <a:cs typeface="Arial Black"/>
              </a:rPr>
              <a:t>seu</a:t>
            </a:r>
            <a:r>
              <a:rPr sz="1050" spc="-80" dirty="0">
                <a:solidFill>
                  <a:srgbClr val="1F1F1F"/>
                </a:solidFill>
                <a:latin typeface="Arial Black"/>
                <a:cs typeface="Arial Black"/>
              </a:rPr>
              <a:t> </a:t>
            </a:r>
            <a:r>
              <a:rPr sz="1050" spc="-85" dirty="0">
                <a:solidFill>
                  <a:srgbClr val="1F1F1F"/>
                </a:solidFill>
                <a:latin typeface="Arial Black"/>
                <a:cs typeface="Arial Black"/>
              </a:rPr>
              <a:t>uso</a:t>
            </a:r>
            <a:endParaRPr sz="1050" dirty="0">
              <a:latin typeface="Arial Black"/>
              <a:cs typeface="Arial Black"/>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538480"/>
          </a:xfrm>
          <a:custGeom>
            <a:avLst/>
            <a:gdLst/>
            <a:ahLst/>
            <a:cxnLst/>
            <a:rect l="l" t="t" r="r" b="b"/>
            <a:pathLst>
              <a:path w="12192000" h="538480">
                <a:moveTo>
                  <a:pt x="0" y="538479"/>
                </a:moveTo>
                <a:lnTo>
                  <a:pt x="12192000" y="538479"/>
                </a:lnTo>
                <a:lnTo>
                  <a:pt x="12192000" y="0"/>
                </a:lnTo>
                <a:lnTo>
                  <a:pt x="0" y="0"/>
                </a:lnTo>
                <a:lnTo>
                  <a:pt x="0" y="538479"/>
                </a:lnTo>
                <a:close/>
              </a:path>
            </a:pathLst>
          </a:custGeom>
          <a:solidFill>
            <a:srgbClr val="E8EAE4"/>
          </a:solidFill>
        </p:spPr>
        <p:txBody>
          <a:bodyPr wrap="square" lIns="0" tIns="0" rIns="0" bIns="0" rtlCol="0"/>
          <a:lstStyle/>
          <a:p>
            <a:endParaRPr/>
          </a:p>
        </p:txBody>
      </p:sp>
      <p:sp>
        <p:nvSpPr>
          <p:cNvPr id="3" name="object 3"/>
          <p:cNvSpPr/>
          <p:nvPr/>
        </p:nvSpPr>
        <p:spPr>
          <a:xfrm>
            <a:off x="0" y="2199639"/>
            <a:ext cx="6586855" cy="914400"/>
          </a:xfrm>
          <a:custGeom>
            <a:avLst/>
            <a:gdLst/>
            <a:ahLst/>
            <a:cxnLst/>
            <a:rect l="l" t="t" r="r" b="b"/>
            <a:pathLst>
              <a:path w="6586855" h="914400">
                <a:moveTo>
                  <a:pt x="0" y="914400"/>
                </a:moveTo>
                <a:lnTo>
                  <a:pt x="6586524" y="914400"/>
                </a:lnTo>
                <a:lnTo>
                  <a:pt x="6586524" y="0"/>
                </a:lnTo>
                <a:lnTo>
                  <a:pt x="0" y="0"/>
                </a:lnTo>
                <a:lnTo>
                  <a:pt x="0" y="914400"/>
                </a:lnTo>
                <a:close/>
              </a:path>
            </a:pathLst>
          </a:custGeom>
          <a:solidFill>
            <a:srgbClr val="E8EAE4"/>
          </a:solidFill>
        </p:spPr>
        <p:txBody>
          <a:bodyPr wrap="square" lIns="0" tIns="0" rIns="0" bIns="0" rtlCol="0"/>
          <a:lstStyle/>
          <a:p>
            <a:endParaRPr/>
          </a:p>
        </p:txBody>
      </p:sp>
      <p:sp>
        <p:nvSpPr>
          <p:cNvPr id="4" name="object 4"/>
          <p:cNvSpPr/>
          <p:nvPr/>
        </p:nvSpPr>
        <p:spPr>
          <a:xfrm>
            <a:off x="380" y="533654"/>
            <a:ext cx="12192000" cy="0"/>
          </a:xfrm>
          <a:custGeom>
            <a:avLst/>
            <a:gdLst/>
            <a:ahLst/>
            <a:cxnLst/>
            <a:rect l="l" t="t" r="r" b="b"/>
            <a:pathLst>
              <a:path w="12192000">
                <a:moveTo>
                  <a:pt x="0" y="0"/>
                </a:moveTo>
                <a:lnTo>
                  <a:pt x="12192000" y="0"/>
                </a:lnTo>
              </a:path>
            </a:pathLst>
          </a:custGeom>
          <a:ln w="9651">
            <a:solidFill>
              <a:srgbClr val="404A5A"/>
            </a:solidFill>
          </a:ln>
        </p:spPr>
        <p:txBody>
          <a:bodyPr wrap="square" lIns="0" tIns="0" rIns="0" bIns="0" rtlCol="0"/>
          <a:lstStyle/>
          <a:p>
            <a:endParaRPr/>
          </a:p>
        </p:txBody>
      </p:sp>
      <p:sp>
        <p:nvSpPr>
          <p:cNvPr id="5" name="object 5"/>
          <p:cNvSpPr/>
          <p:nvPr/>
        </p:nvSpPr>
        <p:spPr>
          <a:xfrm>
            <a:off x="10042397" y="164592"/>
            <a:ext cx="1354072" cy="27050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38352" y="3558159"/>
            <a:ext cx="3162300" cy="1625600"/>
          </a:xfrm>
          <a:custGeom>
            <a:avLst/>
            <a:gdLst/>
            <a:ahLst/>
            <a:cxnLst/>
            <a:rect l="l" t="t" r="r" b="b"/>
            <a:pathLst>
              <a:path w="3162300" h="1625600">
                <a:moveTo>
                  <a:pt x="0" y="0"/>
                </a:moveTo>
                <a:lnTo>
                  <a:pt x="3162300" y="0"/>
                </a:lnTo>
                <a:lnTo>
                  <a:pt x="3162300" y="1625346"/>
                </a:lnTo>
                <a:lnTo>
                  <a:pt x="0" y="1625346"/>
                </a:lnTo>
                <a:lnTo>
                  <a:pt x="0" y="0"/>
                </a:lnTo>
                <a:close/>
              </a:path>
            </a:pathLst>
          </a:custGeom>
          <a:ln w="15875">
            <a:solidFill>
              <a:srgbClr val="B19FA3"/>
            </a:solidFill>
          </a:ln>
        </p:spPr>
        <p:txBody>
          <a:bodyPr wrap="square" lIns="0" tIns="0" rIns="0" bIns="0" rtlCol="0"/>
          <a:lstStyle/>
          <a:p>
            <a:endParaRPr/>
          </a:p>
        </p:txBody>
      </p:sp>
      <p:sp>
        <p:nvSpPr>
          <p:cNvPr id="7" name="object 7"/>
          <p:cNvSpPr/>
          <p:nvPr/>
        </p:nvSpPr>
        <p:spPr>
          <a:xfrm>
            <a:off x="5096636" y="808101"/>
            <a:ext cx="778510" cy="778510"/>
          </a:xfrm>
          <a:custGeom>
            <a:avLst/>
            <a:gdLst/>
            <a:ahLst/>
            <a:cxnLst/>
            <a:rect l="l" t="t" r="r" b="b"/>
            <a:pathLst>
              <a:path w="778510"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5" y="3030"/>
                </a:lnTo>
                <a:lnTo>
                  <a:pt x="484781" y="11880"/>
                </a:lnTo>
                <a:lnTo>
                  <a:pt x="529594" y="26184"/>
                </a:lnTo>
                <a:lnTo>
                  <a:pt x="571869" y="45578"/>
                </a:lnTo>
                <a:lnTo>
                  <a:pt x="611242" y="69697"/>
                </a:lnTo>
                <a:lnTo>
                  <a:pt x="647349" y="98177"/>
                </a:lnTo>
                <a:lnTo>
                  <a:pt x="679824" y="130652"/>
                </a:lnTo>
                <a:lnTo>
                  <a:pt x="708304" y="166759"/>
                </a:lnTo>
                <a:lnTo>
                  <a:pt x="732423" y="206132"/>
                </a:lnTo>
                <a:lnTo>
                  <a:pt x="751817" y="248407"/>
                </a:lnTo>
                <a:lnTo>
                  <a:pt x="766121" y="293220"/>
                </a:lnTo>
                <a:lnTo>
                  <a:pt x="774971" y="340206"/>
                </a:lnTo>
                <a:lnTo>
                  <a:pt x="778002" y="389000"/>
                </a:lnTo>
                <a:lnTo>
                  <a:pt x="774971" y="437795"/>
                </a:lnTo>
                <a:lnTo>
                  <a:pt x="766121" y="484781"/>
                </a:lnTo>
                <a:lnTo>
                  <a:pt x="751817" y="529594"/>
                </a:lnTo>
                <a:lnTo>
                  <a:pt x="732423" y="571869"/>
                </a:lnTo>
                <a:lnTo>
                  <a:pt x="708304" y="611242"/>
                </a:lnTo>
                <a:lnTo>
                  <a:pt x="679824" y="647349"/>
                </a:lnTo>
                <a:lnTo>
                  <a:pt x="647349" y="679824"/>
                </a:lnTo>
                <a:lnTo>
                  <a:pt x="611242" y="708304"/>
                </a:lnTo>
                <a:lnTo>
                  <a:pt x="571869" y="732423"/>
                </a:lnTo>
                <a:lnTo>
                  <a:pt x="529594" y="751817"/>
                </a:lnTo>
                <a:lnTo>
                  <a:pt x="484781" y="766121"/>
                </a:lnTo>
                <a:lnTo>
                  <a:pt x="437795"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8" name="object 8"/>
          <p:cNvSpPr/>
          <p:nvPr/>
        </p:nvSpPr>
        <p:spPr>
          <a:xfrm>
            <a:off x="5241254" y="1207705"/>
            <a:ext cx="488950" cy="234315"/>
          </a:xfrm>
          <a:custGeom>
            <a:avLst/>
            <a:gdLst/>
            <a:ahLst/>
            <a:cxnLst/>
            <a:rect l="l" t="t" r="r" b="b"/>
            <a:pathLst>
              <a:path w="488950" h="234315">
                <a:moveTo>
                  <a:pt x="393262" y="0"/>
                </a:moveTo>
                <a:lnTo>
                  <a:pt x="467663" y="0"/>
                </a:lnTo>
                <a:lnTo>
                  <a:pt x="475935" y="1670"/>
                </a:lnTo>
                <a:lnTo>
                  <a:pt x="482692" y="6225"/>
                </a:lnTo>
                <a:lnTo>
                  <a:pt x="487249" y="12980"/>
                </a:lnTo>
                <a:lnTo>
                  <a:pt x="488921" y="21249"/>
                </a:lnTo>
                <a:lnTo>
                  <a:pt x="488921" y="223115"/>
                </a:lnTo>
                <a:lnTo>
                  <a:pt x="488921" y="228980"/>
                </a:lnTo>
                <a:lnTo>
                  <a:pt x="484159" y="233739"/>
                </a:lnTo>
                <a:lnTo>
                  <a:pt x="478292" y="233739"/>
                </a:lnTo>
                <a:lnTo>
                  <a:pt x="10628" y="233739"/>
                </a:lnTo>
                <a:lnTo>
                  <a:pt x="4761" y="233739"/>
                </a:lnTo>
                <a:lnTo>
                  <a:pt x="0" y="228980"/>
                </a:lnTo>
                <a:lnTo>
                  <a:pt x="0" y="223115"/>
                </a:lnTo>
                <a:lnTo>
                  <a:pt x="0" y="21249"/>
                </a:lnTo>
                <a:lnTo>
                  <a:pt x="1671" y="12980"/>
                </a:lnTo>
                <a:lnTo>
                  <a:pt x="6228" y="6225"/>
                </a:lnTo>
                <a:lnTo>
                  <a:pt x="12985" y="1670"/>
                </a:lnTo>
                <a:lnTo>
                  <a:pt x="21257" y="0"/>
                </a:lnTo>
                <a:lnTo>
                  <a:pt x="95658" y="0"/>
                </a:lnTo>
              </a:path>
            </a:pathLst>
          </a:custGeom>
          <a:ln w="18891">
            <a:solidFill>
              <a:srgbClr val="2E2582"/>
            </a:solidFill>
          </a:ln>
        </p:spPr>
        <p:txBody>
          <a:bodyPr wrap="square" lIns="0" tIns="0" rIns="0" bIns="0" rtlCol="0"/>
          <a:lstStyle/>
          <a:p>
            <a:endParaRPr/>
          </a:p>
        </p:txBody>
      </p:sp>
      <p:sp>
        <p:nvSpPr>
          <p:cNvPr id="9" name="object 9"/>
          <p:cNvSpPr/>
          <p:nvPr/>
        </p:nvSpPr>
        <p:spPr>
          <a:xfrm>
            <a:off x="5347543" y="952716"/>
            <a:ext cx="276860" cy="276860"/>
          </a:xfrm>
          <a:custGeom>
            <a:avLst/>
            <a:gdLst/>
            <a:ahLst/>
            <a:cxnLst/>
            <a:rect l="l" t="t" r="r" b="b"/>
            <a:pathLst>
              <a:path w="276860" h="276859">
                <a:moveTo>
                  <a:pt x="0" y="138119"/>
                </a:moveTo>
                <a:lnTo>
                  <a:pt x="7043" y="181776"/>
                </a:lnTo>
                <a:lnTo>
                  <a:pt x="26658" y="219691"/>
                </a:lnTo>
                <a:lnTo>
                  <a:pt x="56568" y="249590"/>
                </a:lnTo>
                <a:lnTo>
                  <a:pt x="94498" y="269197"/>
                </a:lnTo>
                <a:lnTo>
                  <a:pt x="138173" y="276238"/>
                </a:lnTo>
                <a:lnTo>
                  <a:pt x="181848" y="269197"/>
                </a:lnTo>
                <a:lnTo>
                  <a:pt x="219778" y="249590"/>
                </a:lnTo>
                <a:lnTo>
                  <a:pt x="249688" y="219691"/>
                </a:lnTo>
                <a:lnTo>
                  <a:pt x="269302" y="181776"/>
                </a:lnTo>
                <a:lnTo>
                  <a:pt x="276346" y="138119"/>
                </a:lnTo>
                <a:lnTo>
                  <a:pt x="269302" y="94461"/>
                </a:lnTo>
                <a:lnTo>
                  <a:pt x="249688" y="56546"/>
                </a:lnTo>
                <a:lnTo>
                  <a:pt x="219778" y="26648"/>
                </a:lnTo>
                <a:lnTo>
                  <a:pt x="181848" y="7041"/>
                </a:lnTo>
                <a:lnTo>
                  <a:pt x="138173" y="0"/>
                </a:lnTo>
                <a:lnTo>
                  <a:pt x="94498" y="7041"/>
                </a:lnTo>
                <a:lnTo>
                  <a:pt x="56568" y="26648"/>
                </a:lnTo>
                <a:lnTo>
                  <a:pt x="26658" y="56546"/>
                </a:lnTo>
                <a:lnTo>
                  <a:pt x="7043" y="94461"/>
                </a:lnTo>
                <a:lnTo>
                  <a:pt x="0" y="138119"/>
                </a:lnTo>
                <a:close/>
              </a:path>
            </a:pathLst>
          </a:custGeom>
          <a:ln w="18894">
            <a:solidFill>
              <a:srgbClr val="2E2582"/>
            </a:solidFill>
          </a:ln>
        </p:spPr>
        <p:txBody>
          <a:bodyPr wrap="square" lIns="0" tIns="0" rIns="0" bIns="0" rtlCol="0"/>
          <a:lstStyle/>
          <a:p>
            <a:endParaRPr/>
          </a:p>
        </p:txBody>
      </p:sp>
      <p:sp>
        <p:nvSpPr>
          <p:cNvPr id="10" name="object 10"/>
          <p:cNvSpPr/>
          <p:nvPr/>
        </p:nvSpPr>
        <p:spPr>
          <a:xfrm>
            <a:off x="5401869" y="1007016"/>
            <a:ext cx="167696" cy="167637"/>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453841" y="1398947"/>
            <a:ext cx="64135" cy="42545"/>
          </a:xfrm>
          <a:custGeom>
            <a:avLst/>
            <a:gdLst/>
            <a:ahLst/>
            <a:cxnLst/>
            <a:rect l="l" t="t" r="r" b="b"/>
            <a:pathLst>
              <a:path w="64135" h="42544">
                <a:moveTo>
                  <a:pt x="63772" y="42498"/>
                </a:moveTo>
                <a:lnTo>
                  <a:pt x="0" y="42498"/>
                </a:lnTo>
                <a:lnTo>
                  <a:pt x="0" y="10624"/>
                </a:lnTo>
                <a:lnTo>
                  <a:pt x="0" y="4759"/>
                </a:lnTo>
                <a:lnTo>
                  <a:pt x="4761" y="0"/>
                </a:lnTo>
                <a:lnTo>
                  <a:pt x="10628" y="0"/>
                </a:lnTo>
                <a:lnTo>
                  <a:pt x="53143" y="0"/>
                </a:lnTo>
                <a:lnTo>
                  <a:pt x="59010" y="0"/>
                </a:lnTo>
                <a:lnTo>
                  <a:pt x="63772" y="4759"/>
                </a:lnTo>
                <a:lnTo>
                  <a:pt x="63772" y="10624"/>
                </a:lnTo>
                <a:lnTo>
                  <a:pt x="63772" y="42498"/>
                </a:lnTo>
                <a:close/>
              </a:path>
            </a:pathLst>
          </a:custGeom>
          <a:ln w="18892">
            <a:solidFill>
              <a:srgbClr val="2E2582"/>
            </a:solidFill>
          </a:ln>
        </p:spPr>
        <p:txBody>
          <a:bodyPr wrap="square" lIns="0" tIns="0" rIns="0" bIns="0" rtlCol="0"/>
          <a:lstStyle/>
          <a:p>
            <a:endParaRPr/>
          </a:p>
        </p:txBody>
      </p:sp>
      <p:sp>
        <p:nvSpPr>
          <p:cNvPr id="12" name="object 12"/>
          <p:cNvSpPr/>
          <p:nvPr/>
        </p:nvSpPr>
        <p:spPr>
          <a:xfrm>
            <a:off x="7600568" y="808101"/>
            <a:ext cx="778510" cy="778510"/>
          </a:xfrm>
          <a:custGeom>
            <a:avLst/>
            <a:gdLst/>
            <a:ahLst/>
            <a:cxnLst/>
            <a:rect l="l" t="t" r="r" b="b"/>
            <a:pathLst>
              <a:path w="778509"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7" y="3030"/>
                </a:lnTo>
                <a:lnTo>
                  <a:pt x="484785" y="11880"/>
                </a:lnTo>
                <a:lnTo>
                  <a:pt x="529599" y="26184"/>
                </a:lnTo>
                <a:lnTo>
                  <a:pt x="571875" y="45578"/>
                </a:lnTo>
                <a:lnTo>
                  <a:pt x="611248" y="69697"/>
                </a:lnTo>
                <a:lnTo>
                  <a:pt x="647354" y="98177"/>
                </a:lnTo>
                <a:lnTo>
                  <a:pt x="679829" y="130652"/>
                </a:lnTo>
                <a:lnTo>
                  <a:pt x="708307" y="166759"/>
                </a:lnTo>
                <a:lnTo>
                  <a:pt x="732425" y="206132"/>
                </a:lnTo>
                <a:lnTo>
                  <a:pt x="751818" y="248407"/>
                </a:lnTo>
                <a:lnTo>
                  <a:pt x="766121" y="293220"/>
                </a:lnTo>
                <a:lnTo>
                  <a:pt x="774971" y="340206"/>
                </a:lnTo>
                <a:lnTo>
                  <a:pt x="778002" y="389000"/>
                </a:lnTo>
                <a:lnTo>
                  <a:pt x="774971" y="437795"/>
                </a:lnTo>
                <a:lnTo>
                  <a:pt x="766121" y="484781"/>
                </a:lnTo>
                <a:lnTo>
                  <a:pt x="751818" y="529594"/>
                </a:lnTo>
                <a:lnTo>
                  <a:pt x="732425" y="571869"/>
                </a:lnTo>
                <a:lnTo>
                  <a:pt x="708307" y="611242"/>
                </a:lnTo>
                <a:lnTo>
                  <a:pt x="679829" y="647349"/>
                </a:lnTo>
                <a:lnTo>
                  <a:pt x="647354" y="679824"/>
                </a:lnTo>
                <a:lnTo>
                  <a:pt x="611248" y="708304"/>
                </a:lnTo>
                <a:lnTo>
                  <a:pt x="571875" y="732423"/>
                </a:lnTo>
                <a:lnTo>
                  <a:pt x="529599" y="751817"/>
                </a:lnTo>
                <a:lnTo>
                  <a:pt x="484785" y="766121"/>
                </a:lnTo>
                <a:lnTo>
                  <a:pt x="437797"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13" name="object 13"/>
          <p:cNvSpPr/>
          <p:nvPr/>
        </p:nvSpPr>
        <p:spPr>
          <a:xfrm>
            <a:off x="7735740" y="943269"/>
            <a:ext cx="257954" cy="401377"/>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7978941" y="1250197"/>
            <a:ext cx="255270" cy="191770"/>
          </a:xfrm>
          <a:custGeom>
            <a:avLst/>
            <a:gdLst/>
            <a:ahLst/>
            <a:cxnLst/>
            <a:rect l="l" t="t" r="r" b="b"/>
            <a:pathLst>
              <a:path w="255270" h="191769">
                <a:moveTo>
                  <a:pt x="0" y="0"/>
                </a:moveTo>
                <a:lnTo>
                  <a:pt x="255089" y="0"/>
                </a:lnTo>
                <a:lnTo>
                  <a:pt x="255089" y="191241"/>
                </a:lnTo>
                <a:lnTo>
                  <a:pt x="0" y="191241"/>
                </a:lnTo>
                <a:lnTo>
                  <a:pt x="0" y="0"/>
                </a:lnTo>
                <a:close/>
              </a:path>
            </a:pathLst>
          </a:custGeom>
          <a:ln w="18893">
            <a:solidFill>
              <a:srgbClr val="2E2582"/>
            </a:solidFill>
          </a:ln>
        </p:spPr>
        <p:txBody>
          <a:bodyPr wrap="square" lIns="0" tIns="0" rIns="0" bIns="0" rtlCol="0"/>
          <a:lstStyle/>
          <a:p>
            <a:endParaRPr/>
          </a:p>
        </p:txBody>
      </p:sp>
      <p:sp>
        <p:nvSpPr>
          <p:cNvPr id="15" name="object 15"/>
          <p:cNvSpPr/>
          <p:nvPr/>
        </p:nvSpPr>
        <p:spPr>
          <a:xfrm>
            <a:off x="8043974" y="1283254"/>
            <a:ext cx="125181" cy="125139"/>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8064051" y="1207705"/>
            <a:ext cx="85090" cy="42545"/>
          </a:xfrm>
          <a:custGeom>
            <a:avLst/>
            <a:gdLst/>
            <a:ahLst/>
            <a:cxnLst/>
            <a:rect l="l" t="t" r="r" b="b"/>
            <a:pathLst>
              <a:path w="85090" h="42544">
                <a:moveTo>
                  <a:pt x="0" y="42498"/>
                </a:moveTo>
                <a:lnTo>
                  <a:pt x="0" y="21249"/>
                </a:lnTo>
                <a:lnTo>
                  <a:pt x="1671" y="12980"/>
                </a:lnTo>
                <a:lnTo>
                  <a:pt x="6228" y="6225"/>
                </a:lnTo>
                <a:lnTo>
                  <a:pt x="12985" y="1670"/>
                </a:lnTo>
                <a:lnTo>
                  <a:pt x="21257" y="0"/>
                </a:lnTo>
                <a:lnTo>
                  <a:pt x="63772" y="0"/>
                </a:lnTo>
                <a:lnTo>
                  <a:pt x="72044" y="1670"/>
                </a:lnTo>
                <a:lnTo>
                  <a:pt x="78801" y="6225"/>
                </a:lnTo>
                <a:lnTo>
                  <a:pt x="83358" y="12980"/>
                </a:lnTo>
                <a:lnTo>
                  <a:pt x="85029" y="21249"/>
                </a:lnTo>
                <a:lnTo>
                  <a:pt x="85029" y="42498"/>
                </a:lnTo>
              </a:path>
            </a:pathLst>
          </a:custGeom>
          <a:ln w="18891">
            <a:solidFill>
              <a:srgbClr val="2E2582"/>
            </a:solidFill>
          </a:ln>
        </p:spPr>
        <p:txBody>
          <a:bodyPr wrap="square" lIns="0" tIns="0" rIns="0" bIns="0" rtlCol="0"/>
          <a:lstStyle/>
          <a:p>
            <a:endParaRPr/>
          </a:p>
        </p:txBody>
      </p:sp>
      <p:sp>
        <p:nvSpPr>
          <p:cNvPr id="17" name="object 17"/>
          <p:cNvSpPr/>
          <p:nvPr/>
        </p:nvSpPr>
        <p:spPr>
          <a:xfrm>
            <a:off x="7808879" y="1250203"/>
            <a:ext cx="42545" cy="42545"/>
          </a:xfrm>
          <a:custGeom>
            <a:avLst/>
            <a:gdLst/>
            <a:ahLst/>
            <a:cxnLst/>
            <a:rect l="l" t="t" r="r" b="b"/>
            <a:pathLst>
              <a:path w="42545" h="42544">
                <a:moveTo>
                  <a:pt x="0" y="21249"/>
                </a:moveTo>
                <a:lnTo>
                  <a:pt x="1671" y="29517"/>
                </a:lnTo>
                <a:lnTo>
                  <a:pt x="6228" y="36272"/>
                </a:lnTo>
                <a:lnTo>
                  <a:pt x="12985" y="40827"/>
                </a:lnTo>
                <a:lnTo>
                  <a:pt x="21257" y="42498"/>
                </a:lnTo>
                <a:lnTo>
                  <a:pt x="29529" y="40827"/>
                </a:lnTo>
                <a:lnTo>
                  <a:pt x="36286" y="36272"/>
                </a:lnTo>
                <a:lnTo>
                  <a:pt x="40843" y="29517"/>
                </a:lnTo>
                <a:lnTo>
                  <a:pt x="42514" y="21249"/>
                </a:lnTo>
                <a:lnTo>
                  <a:pt x="40843" y="12980"/>
                </a:lnTo>
                <a:lnTo>
                  <a:pt x="36286" y="6225"/>
                </a:lnTo>
                <a:lnTo>
                  <a:pt x="29529" y="1670"/>
                </a:lnTo>
                <a:lnTo>
                  <a:pt x="21257" y="0"/>
                </a:lnTo>
                <a:lnTo>
                  <a:pt x="12985" y="1670"/>
                </a:lnTo>
                <a:lnTo>
                  <a:pt x="6228" y="6225"/>
                </a:lnTo>
                <a:lnTo>
                  <a:pt x="1671" y="12980"/>
                </a:lnTo>
                <a:lnTo>
                  <a:pt x="0" y="21249"/>
                </a:lnTo>
                <a:close/>
              </a:path>
            </a:pathLst>
          </a:custGeom>
          <a:ln w="18894">
            <a:solidFill>
              <a:srgbClr val="2E2582"/>
            </a:solidFill>
          </a:ln>
        </p:spPr>
        <p:txBody>
          <a:bodyPr wrap="square" lIns="0" tIns="0" rIns="0" bIns="0" rtlCol="0"/>
          <a:lstStyle/>
          <a:p>
            <a:endParaRPr/>
          </a:p>
        </p:txBody>
      </p:sp>
      <p:sp>
        <p:nvSpPr>
          <p:cNvPr id="18" name="object 18"/>
          <p:cNvSpPr/>
          <p:nvPr/>
        </p:nvSpPr>
        <p:spPr>
          <a:xfrm>
            <a:off x="7936510" y="1218330"/>
            <a:ext cx="42545" cy="74930"/>
          </a:xfrm>
          <a:custGeom>
            <a:avLst/>
            <a:gdLst/>
            <a:ahLst/>
            <a:cxnLst/>
            <a:rect l="l" t="t" r="r" b="b"/>
            <a:pathLst>
              <a:path w="42545" h="74930">
                <a:moveTo>
                  <a:pt x="42514" y="1848"/>
                </a:moveTo>
                <a:lnTo>
                  <a:pt x="39113" y="637"/>
                </a:lnTo>
                <a:lnTo>
                  <a:pt x="35499" y="0"/>
                </a:lnTo>
                <a:lnTo>
                  <a:pt x="31886" y="0"/>
                </a:lnTo>
                <a:lnTo>
                  <a:pt x="19478" y="2506"/>
                </a:lnTo>
                <a:lnTo>
                  <a:pt x="9342" y="9338"/>
                </a:lnTo>
                <a:lnTo>
                  <a:pt x="2507" y="19470"/>
                </a:lnTo>
                <a:lnTo>
                  <a:pt x="0" y="31873"/>
                </a:lnTo>
                <a:lnTo>
                  <a:pt x="0" y="74371"/>
                </a:lnTo>
              </a:path>
            </a:pathLst>
          </a:custGeom>
          <a:ln w="18896">
            <a:solidFill>
              <a:srgbClr val="2E2582"/>
            </a:solidFill>
          </a:ln>
        </p:spPr>
        <p:txBody>
          <a:bodyPr wrap="square" lIns="0" tIns="0" rIns="0" bIns="0" rtlCol="0"/>
          <a:lstStyle/>
          <a:p>
            <a:endParaRPr/>
          </a:p>
        </p:txBody>
      </p:sp>
      <p:sp>
        <p:nvSpPr>
          <p:cNvPr id="19" name="object 19"/>
          <p:cNvSpPr/>
          <p:nvPr/>
        </p:nvSpPr>
        <p:spPr>
          <a:xfrm>
            <a:off x="10104501" y="808101"/>
            <a:ext cx="778510" cy="778510"/>
          </a:xfrm>
          <a:custGeom>
            <a:avLst/>
            <a:gdLst/>
            <a:ahLst/>
            <a:cxnLst/>
            <a:rect l="l" t="t" r="r" b="b"/>
            <a:pathLst>
              <a:path w="778509"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7" y="3030"/>
                </a:lnTo>
                <a:lnTo>
                  <a:pt x="484785" y="11880"/>
                </a:lnTo>
                <a:lnTo>
                  <a:pt x="529599" y="26184"/>
                </a:lnTo>
                <a:lnTo>
                  <a:pt x="571875" y="45578"/>
                </a:lnTo>
                <a:lnTo>
                  <a:pt x="611248" y="69697"/>
                </a:lnTo>
                <a:lnTo>
                  <a:pt x="647354" y="98177"/>
                </a:lnTo>
                <a:lnTo>
                  <a:pt x="679829" y="130652"/>
                </a:lnTo>
                <a:lnTo>
                  <a:pt x="708307" y="166759"/>
                </a:lnTo>
                <a:lnTo>
                  <a:pt x="732425" y="206132"/>
                </a:lnTo>
                <a:lnTo>
                  <a:pt x="751818" y="248407"/>
                </a:lnTo>
                <a:lnTo>
                  <a:pt x="766121" y="293220"/>
                </a:lnTo>
                <a:lnTo>
                  <a:pt x="774971" y="340206"/>
                </a:lnTo>
                <a:lnTo>
                  <a:pt x="778002" y="389000"/>
                </a:lnTo>
                <a:lnTo>
                  <a:pt x="774971" y="437795"/>
                </a:lnTo>
                <a:lnTo>
                  <a:pt x="766121" y="484781"/>
                </a:lnTo>
                <a:lnTo>
                  <a:pt x="751818" y="529594"/>
                </a:lnTo>
                <a:lnTo>
                  <a:pt x="732425" y="571869"/>
                </a:lnTo>
                <a:lnTo>
                  <a:pt x="708307" y="611242"/>
                </a:lnTo>
                <a:lnTo>
                  <a:pt x="679829" y="647349"/>
                </a:lnTo>
                <a:lnTo>
                  <a:pt x="647354" y="679824"/>
                </a:lnTo>
                <a:lnTo>
                  <a:pt x="611248" y="708304"/>
                </a:lnTo>
                <a:lnTo>
                  <a:pt x="571875" y="732423"/>
                </a:lnTo>
                <a:lnTo>
                  <a:pt x="529599" y="751817"/>
                </a:lnTo>
                <a:lnTo>
                  <a:pt x="484785" y="766121"/>
                </a:lnTo>
                <a:lnTo>
                  <a:pt x="437797"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20" name="object 20"/>
          <p:cNvSpPr/>
          <p:nvPr/>
        </p:nvSpPr>
        <p:spPr>
          <a:xfrm>
            <a:off x="10287499" y="1049514"/>
            <a:ext cx="135810" cy="135764"/>
          </a:xfrm>
          <a:prstGeom prst="rect">
            <a:avLst/>
          </a:prstGeom>
          <a:blipFill>
            <a:blip r:embed="rId6" cstate="print"/>
            <a:stretch>
              <a:fillRect/>
            </a:stretch>
          </a:blipFill>
        </p:spPr>
        <p:txBody>
          <a:bodyPr wrap="square" lIns="0" tIns="0" rIns="0" bIns="0" rtlCol="0"/>
          <a:lstStyle/>
          <a:p>
            <a:endParaRPr/>
          </a:p>
        </p:txBody>
      </p:sp>
      <p:sp>
        <p:nvSpPr>
          <p:cNvPr id="21" name="object 21"/>
          <p:cNvSpPr/>
          <p:nvPr/>
        </p:nvSpPr>
        <p:spPr>
          <a:xfrm>
            <a:off x="10281005" y="1197081"/>
            <a:ext cx="149225" cy="244475"/>
          </a:xfrm>
          <a:custGeom>
            <a:avLst/>
            <a:gdLst/>
            <a:ahLst/>
            <a:cxnLst/>
            <a:rect l="l" t="t" r="r" b="b"/>
            <a:pathLst>
              <a:path w="149225" h="244475">
                <a:moveTo>
                  <a:pt x="148802" y="74371"/>
                </a:moveTo>
                <a:lnTo>
                  <a:pt x="142955" y="45422"/>
                </a:lnTo>
                <a:lnTo>
                  <a:pt x="127010" y="21782"/>
                </a:lnTo>
                <a:lnTo>
                  <a:pt x="103361" y="5844"/>
                </a:lnTo>
                <a:lnTo>
                  <a:pt x="74401" y="0"/>
                </a:lnTo>
                <a:lnTo>
                  <a:pt x="45440" y="5844"/>
                </a:lnTo>
                <a:lnTo>
                  <a:pt x="21791" y="21782"/>
                </a:lnTo>
                <a:lnTo>
                  <a:pt x="5846" y="45422"/>
                </a:lnTo>
                <a:lnTo>
                  <a:pt x="0" y="74371"/>
                </a:lnTo>
                <a:lnTo>
                  <a:pt x="0" y="138119"/>
                </a:lnTo>
                <a:lnTo>
                  <a:pt x="33650" y="138119"/>
                </a:lnTo>
                <a:lnTo>
                  <a:pt x="42514" y="244364"/>
                </a:lnTo>
                <a:lnTo>
                  <a:pt x="106287" y="244364"/>
                </a:lnTo>
                <a:lnTo>
                  <a:pt x="115151" y="138119"/>
                </a:lnTo>
                <a:lnTo>
                  <a:pt x="148802" y="138119"/>
                </a:lnTo>
                <a:lnTo>
                  <a:pt x="148802" y="74371"/>
                </a:lnTo>
                <a:close/>
              </a:path>
            </a:pathLst>
          </a:custGeom>
          <a:ln w="18895">
            <a:solidFill>
              <a:srgbClr val="2E2582"/>
            </a:solidFill>
          </a:ln>
        </p:spPr>
        <p:txBody>
          <a:bodyPr wrap="square" lIns="0" tIns="0" rIns="0" bIns="0" rtlCol="0"/>
          <a:lstStyle/>
          <a:p>
            <a:endParaRPr/>
          </a:p>
        </p:txBody>
      </p:sp>
      <p:sp>
        <p:nvSpPr>
          <p:cNvPr id="22" name="object 22"/>
          <p:cNvSpPr/>
          <p:nvPr/>
        </p:nvSpPr>
        <p:spPr>
          <a:xfrm>
            <a:off x="10514838" y="952716"/>
            <a:ext cx="127635" cy="488950"/>
          </a:xfrm>
          <a:custGeom>
            <a:avLst/>
            <a:gdLst/>
            <a:ahLst/>
            <a:cxnLst/>
            <a:rect l="l" t="t" r="r" b="b"/>
            <a:pathLst>
              <a:path w="127634" h="488950">
                <a:moveTo>
                  <a:pt x="0" y="21249"/>
                </a:moveTo>
                <a:lnTo>
                  <a:pt x="1671" y="29517"/>
                </a:lnTo>
                <a:lnTo>
                  <a:pt x="6228" y="36272"/>
                </a:lnTo>
                <a:lnTo>
                  <a:pt x="12985" y="40827"/>
                </a:lnTo>
                <a:lnTo>
                  <a:pt x="21257" y="42498"/>
                </a:lnTo>
                <a:lnTo>
                  <a:pt x="29529" y="40827"/>
                </a:lnTo>
                <a:lnTo>
                  <a:pt x="36286" y="36272"/>
                </a:lnTo>
                <a:lnTo>
                  <a:pt x="40843" y="29517"/>
                </a:lnTo>
                <a:lnTo>
                  <a:pt x="42514" y="21249"/>
                </a:lnTo>
                <a:lnTo>
                  <a:pt x="42514" y="0"/>
                </a:lnTo>
                <a:lnTo>
                  <a:pt x="85029" y="0"/>
                </a:lnTo>
                <a:lnTo>
                  <a:pt x="101582" y="3338"/>
                </a:lnTo>
                <a:lnTo>
                  <a:pt x="115095" y="12443"/>
                </a:lnTo>
                <a:lnTo>
                  <a:pt x="124204" y="25952"/>
                </a:lnTo>
                <a:lnTo>
                  <a:pt x="127544" y="42498"/>
                </a:lnTo>
                <a:lnTo>
                  <a:pt x="127544" y="488728"/>
                </a:lnTo>
              </a:path>
            </a:pathLst>
          </a:custGeom>
          <a:ln w="18897">
            <a:solidFill>
              <a:srgbClr val="2E2582"/>
            </a:solidFill>
          </a:ln>
        </p:spPr>
        <p:txBody>
          <a:bodyPr wrap="square" lIns="0" tIns="0" rIns="0" bIns="0" rtlCol="0"/>
          <a:lstStyle/>
          <a:p>
            <a:endParaRPr/>
          </a:p>
        </p:txBody>
      </p:sp>
      <p:sp>
        <p:nvSpPr>
          <p:cNvPr id="23" name="object 23"/>
          <p:cNvSpPr/>
          <p:nvPr/>
        </p:nvSpPr>
        <p:spPr>
          <a:xfrm>
            <a:off x="10493594" y="1058955"/>
            <a:ext cx="85090" cy="106680"/>
          </a:xfrm>
          <a:custGeom>
            <a:avLst/>
            <a:gdLst/>
            <a:ahLst/>
            <a:cxnLst/>
            <a:rect l="l" t="t" r="r" b="b"/>
            <a:pathLst>
              <a:path w="85090" h="106680">
                <a:moveTo>
                  <a:pt x="0" y="0"/>
                </a:moveTo>
                <a:lnTo>
                  <a:pt x="85029" y="0"/>
                </a:lnTo>
                <a:lnTo>
                  <a:pt x="85029" y="106245"/>
                </a:lnTo>
                <a:lnTo>
                  <a:pt x="0" y="106245"/>
                </a:lnTo>
                <a:lnTo>
                  <a:pt x="0" y="0"/>
                </a:lnTo>
                <a:close/>
              </a:path>
            </a:pathLst>
          </a:custGeom>
          <a:ln w="18894">
            <a:solidFill>
              <a:srgbClr val="2E2582"/>
            </a:solidFill>
          </a:ln>
        </p:spPr>
        <p:txBody>
          <a:bodyPr wrap="square" lIns="0" tIns="0" rIns="0" bIns="0" rtlCol="0"/>
          <a:lstStyle/>
          <a:p>
            <a:endParaRPr/>
          </a:p>
        </p:txBody>
      </p:sp>
      <p:sp>
        <p:nvSpPr>
          <p:cNvPr id="24" name="object 24"/>
          <p:cNvSpPr/>
          <p:nvPr/>
        </p:nvSpPr>
        <p:spPr>
          <a:xfrm>
            <a:off x="10429812" y="1165207"/>
            <a:ext cx="106680" cy="149225"/>
          </a:xfrm>
          <a:custGeom>
            <a:avLst/>
            <a:gdLst/>
            <a:ahLst/>
            <a:cxnLst/>
            <a:rect l="l" t="t" r="r" b="b"/>
            <a:pathLst>
              <a:path w="106679" h="149225">
                <a:moveTo>
                  <a:pt x="106287" y="0"/>
                </a:moveTo>
                <a:lnTo>
                  <a:pt x="106287" y="42498"/>
                </a:lnTo>
                <a:lnTo>
                  <a:pt x="97933" y="83849"/>
                </a:lnTo>
                <a:lnTo>
                  <a:pt x="75153" y="117621"/>
                </a:lnTo>
                <a:lnTo>
                  <a:pt x="41367" y="140393"/>
                </a:lnTo>
                <a:lnTo>
                  <a:pt x="0" y="148743"/>
                </a:lnTo>
              </a:path>
            </a:pathLst>
          </a:custGeom>
          <a:ln w="18895">
            <a:solidFill>
              <a:srgbClr val="2E2582"/>
            </a:solidFill>
          </a:ln>
        </p:spPr>
        <p:txBody>
          <a:bodyPr wrap="square" lIns="0" tIns="0" rIns="0" bIns="0" rtlCol="0"/>
          <a:lstStyle/>
          <a:p>
            <a:endParaRPr/>
          </a:p>
        </p:txBody>
      </p:sp>
      <p:sp>
        <p:nvSpPr>
          <p:cNvPr id="25" name="object 25"/>
          <p:cNvSpPr/>
          <p:nvPr/>
        </p:nvSpPr>
        <p:spPr>
          <a:xfrm>
            <a:off x="4334636" y="1708785"/>
            <a:ext cx="2302510" cy="311785"/>
          </a:xfrm>
          <a:custGeom>
            <a:avLst/>
            <a:gdLst/>
            <a:ahLst/>
            <a:cxnLst/>
            <a:rect l="l" t="t" r="r" b="b"/>
            <a:pathLst>
              <a:path w="2302509" h="311785">
                <a:moveTo>
                  <a:pt x="0" y="0"/>
                </a:moveTo>
                <a:lnTo>
                  <a:pt x="2302001" y="0"/>
                </a:lnTo>
                <a:lnTo>
                  <a:pt x="2302001" y="311658"/>
                </a:lnTo>
                <a:lnTo>
                  <a:pt x="0" y="311658"/>
                </a:lnTo>
                <a:lnTo>
                  <a:pt x="0" y="0"/>
                </a:lnTo>
                <a:close/>
              </a:path>
            </a:pathLst>
          </a:custGeom>
          <a:ln w="12700">
            <a:solidFill>
              <a:srgbClr val="2C3540"/>
            </a:solidFill>
          </a:ln>
        </p:spPr>
        <p:txBody>
          <a:bodyPr wrap="square" lIns="0" tIns="0" rIns="0" bIns="0" rtlCol="0"/>
          <a:lstStyle/>
          <a:p>
            <a:endParaRPr/>
          </a:p>
        </p:txBody>
      </p:sp>
      <p:sp>
        <p:nvSpPr>
          <p:cNvPr id="26" name="object 26"/>
          <p:cNvSpPr/>
          <p:nvPr/>
        </p:nvSpPr>
        <p:spPr>
          <a:xfrm>
            <a:off x="6837806" y="1708785"/>
            <a:ext cx="2303145" cy="311785"/>
          </a:xfrm>
          <a:custGeom>
            <a:avLst/>
            <a:gdLst/>
            <a:ahLst/>
            <a:cxnLst/>
            <a:rect l="l" t="t" r="r" b="b"/>
            <a:pathLst>
              <a:path w="2303145" h="311785">
                <a:moveTo>
                  <a:pt x="0" y="0"/>
                </a:moveTo>
                <a:lnTo>
                  <a:pt x="2302764" y="0"/>
                </a:lnTo>
                <a:lnTo>
                  <a:pt x="2302764" y="311658"/>
                </a:lnTo>
                <a:lnTo>
                  <a:pt x="0" y="311658"/>
                </a:lnTo>
                <a:lnTo>
                  <a:pt x="0" y="0"/>
                </a:lnTo>
                <a:close/>
              </a:path>
            </a:pathLst>
          </a:custGeom>
          <a:ln w="12700">
            <a:solidFill>
              <a:srgbClr val="2C3540"/>
            </a:solidFill>
          </a:ln>
        </p:spPr>
        <p:txBody>
          <a:bodyPr wrap="square" lIns="0" tIns="0" rIns="0" bIns="0" rtlCol="0"/>
          <a:lstStyle/>
          <a:p>
            <a:endParaRPr/>
          </a:p>
        </p:txBody>
      </p:sp>
      <p:sp>
        <p:nvSpPr>
          <p:cNvPr id="27" name="object 27"/>
          <p:cNvSpPr/>
          <p:nvPr/>
        </p:nvSpPr>
        <p:spPr>
          <a:xfrm>
            <a:off x="9341739" y="1708785"/>
            <a:ext cx="2303145" cy="311785"/>
          </a:xfrm>
          <a:custGeom>
            <a:avLst/>
            <a:gdLst/>
            <a:ahLst/>
            <a:cxnLst/>
            <a:rect l="l" t="t" r="r" b="b"/>
            <a:pathLst>
              <a:path w="2303145" h="311785">
                <a:moveTo>
                  <a:pt x="0" y="0"/>
                </a:moveTo>
                <a:lnTo>
                  <a:pt x="2302764" y="0"/>
                </a:lnTo>
                <a:lnTo>
                  <a:pt x="2302764" y="311658"/>
                </a:lnTo>
                <a:lnTo>
                  <a:pt x="0" y="311658"/>
                </a:lnTo>
                <a:lnTo>
                  <a:pt x="0" y="0"/>
                </a:lnTo>
                <a:close/>
              </a:path>
            </a:pathLst>
          </a:custGeom>
          <a:ln w="12700">
            <a:solidFill>
              <a:srgbClr val="2C3540"/>
            </a:solidFill>
          </a:ln>
        </p:spPr>
        <p:txBody>
          <a:bodyPr wrap="square" lIns="0" tIns="0" rIns="0" bIns="0" rtlCol="0"/>
          <a:lstStyle/>
          <a:p>
            <a:endParaRPr/>
          </a:p>
        </p:txBody>
      </p:sp>
      <p:sp>
        <p:nvSpPr>
          <p:cNvPr id="28" name="object 28"/>
          <p:cNvSpPr/>
          <p:nvPr/>
        </p:nvSpPr>
        <p:spPr>
          <a:xfrm>
            <a:off x="4334636" y="2143125"/>
            <a:ext cx="2302510" cy="4167504"/>
          </a:xfrm>
          <a:custGeom>
            <a:avLst/>
            <a:gdLst/>
            <a:ahLst/>
            <a:cxnLst/>
            <a:rect l="l" t="t" r="r" b="b"/>
            <a:pathLst>
              <a:path w="2302509" h="4167504">
                <a:moveTo>
                  <a:pt x="0" y="0"/>
                </a:moveTo>
                <a:lnTo>
                  <a:pt x="2302001" y="0"/>
                </a:lnTo>
                <a:lnTo>
                  <a:pt x="2302001" y="4167378"/>
                </a:lnTo>
                <a:lnTo>
                  <a:pt x="0" y="4167378"/>
                </a:lnTo>
                <a:lnTo>
                  <a:pt x="0" y="0"/>
                </a:lnTo>
                <a:close/>
              </a:path>
            </a:pathLst>
          </a:custGeom>
          <a:ln w="15875">
            <a:solidFill>
              <a:srgbClr val="404A5A"/>
            </a:solidFill>
          </a:ln>
        </p:spPr>
        <p:txBody>
          <a:bodyPr wrap="square" lIns="0" tIns="0" rIns="0" bIns="0" rtlCol="0"/>
          <a:lstStyle/>
          <a:p>
            <a:endParaRPr/>
          </a:p>
        </p:txBody>
      </p:sp>
      <p:sp>
        <p:nvSpPr>
          <p:cNvPr id="29" name="object 29"/>
          <p:cNvSpPr/>
          <p:nvPr/>
        </p:nvSpPr>
        <p:spPr>
          <a:xfrm>
            <a:off x="6837806" y="2143125"/>
            <a:ext cx="2303145" cy="4167504"/>
          </a:xfrm>
          <a:custGeom>
            <a:avLst/>
            <a:gdLst/>
            <a:ahLst/>
            <a:cxnLst/>
            <a:rect l="l" t="t" r="r" b="b"/>
            <a:pathLst>
              <a:path w="2303145" h="4167504">
                <a:moveTo>
                  <a:pt x="0" y="0"/>
                </a:moveTo>
                <a:lnTo>
                  <a:pt x="2302764" y="0"/>
                </a:lnTo>
                <a:lnTo>
                  <a:pt x="2302764" y="4167378"/>
                </a:lnTo>
                <a:lnTo>
                  <a:pt x="0" y="4167378"/>
                </a:lnTo>
                <a:lnTo>
                  <a:pt x="0" y="0"/>
                </a:lnTo>
                <a:close/>
              </a:path>
            </a:pathLst>
          </a:custGeom>
          <a:ln w="15874">
            <a:solidFill>
              <a:srgbClr val="404A5A"/>
            </a:solidFill>
          </a:ln>
        </p:spPr>
        <p:txBody>
          <a:bodyPr wrap="square" lIns="0" tIns="0" rIns="0" bIns="0" rtlCol="0"/>
          <a:lstStyle/>
          <a:p>
            <a:endParaRPr/>
          </a:p>
        </p:txBody>
      </p:sp>
      <p:sp>
        <p:nvSpPr>
          <p:cNvPr id="30" name="object 30"/>
          <p:cNvSpPr/>
          <p:nvPr/>
        </p:nvSpPr>
        <p:spPr>
          <a:xfrm>
            <a:off x="9341739" y="2143125"/>
            <a:ext cx="2303145" cy="4167504"/>
          </a:xfrm>
          <a:custGeom>
            <a:avLst/>
            <a:gdLst/>
            <a:ahLst/>
            <a:cxnLst/>
            <a:rect l="l" t="t" r="r" b="b"/>
            <a:pathLst>
              <a:path w="2303145" h="4167504">
                <a:moveTo>
                  <a:pt x="0" y="0"/>
                </a:moveTo>
                <a:lnTo>
                  <a:pt x="2302764" y="0"/>
                </a:lnTo>
                <a:lnTo>
                  <a:pt x="2302764" y="4167378"/>
                </a:lnTo>
                <a:lnTo>
                  <a:pt x="0" y="4167378"/>
                </a:lnTo>
                <a:lnTo>
                  <a:pt x="0" y="0"/>
                </a:lnTo>
                <a:close/>
              </a:path>
            </a:pathLst>
          </a:custGeom>
          <a:ln w="15874">
            <a:solidFill>
              <a:srgbClr val="404A5A"/>
            </a:solidFill>
          </a:ln>
        </p:spPr>
        <p:txBody>
          <a:bodyPr wrap="square" lIns="0" tIns="0" rIns="0" bIns="0" rtlCol="0"/>
          <a:lstStyle/>
          <a:p>
            <a:endParaRPr/>
          </a:p>
        </p:txBody>
      </p:sp>
      <p:sp>
        <p:nvSpPr>
          <p:cNvPr id="31" name="object 31"/>
          <p:cNvSpPr/>
          <p:nvPr/>
        </p:nvSpPr>
        <p:spPr>
          <a:xfrm>
            <a:off x="0" y="3114039"/>
            <a:ext cx="12192000" cy="3743960"/>
          </a:xfrm>
          <a:custGeom>
            <a:avLst/>
            <a:gdLst/>
            <a:ahLst/>
            <a:cxnLst/>
            <a:rect l="l" t="t" r="r" b="b"/>
            <a:pathLst>
              <a:path w="12192000" h="3743959">
                <a:moveTo>
                  <a:pt x="0" y="3743960"/>
                </a:moveTo>
                <a:lnTo>
                  <a:pt x="12192000" y="3743960"/>
                </a:lnTo>
                <a:lnTo>
                  <a:pt x="12192000" y="0"/>
                </a:lnTo>
                <a:lnTo>
                  <a:pt x="0" y="0"/>
                </a:lnTo>
                <a:lnTo>
                  <a:pt x="0" y="3743960"/>
                </a:lnTo>
                <a:close/>
              </a:path>
            </a:pathLst>
          </a:custGeom>
          <a:solidFill>
            <a:srgbClr val="B19FA3">
              <a:alpha val="85098"/>
            </a:srgbClr>
          </a:solidFill>
        </p:spPr>
        <p:txBody>
          <a:bodyPr wrap="square" lIns="0" tIns="0" rIns="0" bIns="0" rtlCol="0"/>
          <a:lstStyle/>
          <a:p>
            <a:endParaRPr/>
          </a:p>
        </p:txBody>
      </p:sp>
      <p:sp>
        <p:nvSpPr>
          <p:cNvPr id="32" name="object 32"/>
          <p:cNvSpPr/>
          <p:nvPr/>
        </p:nvSpPr>
        <p:spPr>
          <a:xfrm>
            <a:off x="0" y="2199639"/>
            <a:ext cx="4364990" cy="914400"/>
          </a:xfrm>
          <a:custGeom>
            <a:avLst/>
            <a:gdLst/>
            <a:ahLst/>
            <a:cxnLst/>
            <a:rect l="l" t="t" r="r" b="b"/>
            <a:pathLst>
              <a:path w="4364990" h="914400">
                <a:moveTo>
                  <a:pt x="0" y="914400"/>
                </a:moveTo>
                <a:lnTo>
                  <a:pt x="4364824" y="914400"/>
                </a:lnTo>
                <a:lnTo>
                  <a:pt x="4364824" y="0"/>
                </a:lnTo>
                <a:lnTo>
                  <a:pt x="0" y="0"/>
                </a:lnTo>
                <a:lnTo>
                  <a:pt x="0" y="914400"/>
                </a:lnTo>
                <a:close/>
              </a:path>
            </a:pathLst>
          </a:custGeom>
          <a:solidFill>
            <a:srgbClr val="B19FA3">
              <a:alpha val="85098"/>
            </a:srgbClr>
          </a:solidFill>
        </p:spPr>
        <p:txBody>
          <a:bodyPr wrap="square" lIns="0" tIns="0" rIns="0" bIns="0" rtlCol="0"/>
          <a:lstStyle/>
          <a:p>
            <a:endParaRPr/>
          </a:p>
        </p:txBody>
      </p:sp>
      <p:sp>
        <p:nvSpPr>
          <p:cNvPr id="33" name="object 33"/>
          <p:cNvSpPr/>
          <p:nvPr/>
        </p:nvSpPr>
        <p:spPr>
          <a:xfrm>
            <a:off x="0" y="538480"/>
            <a:ext cx="12192000" cy="1661160"/>
          </a:xfrm>
          <a:custGeom>
            <a:avLst/>
            <a:gdLst/>
            <a:ahLst/>
            <a:cxnLst/>
            <a:rect l="l" t="t" r="r" b="b"/>
            <a:pathLst>
              <a:path w="12192000" h="1661160">
                <a:moveTo>
                  <a:pt x="0" y="1661160"/>
                </a:moveTo>
                <a:lnTo>
                  <a:pt x="12192000" y="1661160"/>
                </a:lnTo>
                <a:lnTo>
                  <a:pt x="12192000" y="0"/>
                </a:lnTo>
                <a:lnTo>
                  <a:pt x="0" y="0"/>
                </a:lnTo>
                <a:lnTo>
                  <a:pt x="0" y="1661160"/>
                </a:lnTo>
                <a:close/>
              </a:path>
            </a:pathLst>
          </a:custGeom>
          <a:solidFill>
            <a:srgbClr val="B19FA3">
              <a:alpha val="85098"/>
            </a:srgbClr>
          </a:solidFill>
        </p:spPr>
        <p:txBody>
          <a:bodyPr wrap="square" lIns="0" tIns="0" rIns="0" bIns="0" rtlCol="0"/>
          <a:lstStyle/>
          <a:p>
            <a:endParaRPr/>
          </a:p>
        </p:txBody>
      </p:sp>
      <p:sp>
        <p:nvSpPr>
          <p:cNvPr id="34" name="object 34"/>
          <p:cNvSpPr/>
          <p:nvPr/>
        </p:nvSpPr>
        <p:spPr>
          <a:xfrm>
            <a:off x="6586525" y="2200135"/>
            <a:ext cx="5605780" cy="915035"/>
          </a:xfrm>
          <a:custGeom>
            <a:avLst/>
            <a:gdLst/>
            <a:ahLst/>
            <a:cxnLst/>
            <a:rect l="l" t="t" r="r" b="b"/>
            <a:pathLst>
              <a:path w="5605780" h="915035">
                <a:moveTo>
                  <a:pt x="5605475" y="0"/>
                </a:moveTo>
                <a:lnTo>
                  <a:pt x="0" y="0"/>
                </a:lnTo>
                <a:lnTo>
                  <a:pt x="0" y="914425"/>
                </a:lnTo>
                <a:lnTo>
                  <a:pt x="5605475" y="914425"/>
                </a:lnTo>
                <a:lnTo>
                  <a:pt x="5605475" y="0"/>
                </a:lnTo>
                <a:close/>
              </a:path>
            </a:pathLst>
          </a:custGeom>
          <a:solidFill>
            <a:srgbClr val="B19FA3">
              <a:alpha val="85098"/>
            </a:srgbClr>
          </a:solidFill>
        </p:spPr>
        <p:txBody>
          <a:bodyPr wrap="square" lIns="0" tIns="0" rIns="0" bIns="0" rtlCol="0"/>
          <a:lstStyle/>
          <a:p>
            <a:endParaRPr/>
          </a:p>
        </p:txBody>
      </p:sp>
      <p:sp>
        <p:nvSpPr>
          <p:cNvPr id="35" name="object 35"/>
          <p:cNvSpPr/>
          <p:nvPr/>
        </p:nvSpPr>
        <p:spPr>
          <a:xfrm>
            <a:off x="4928266" y="1309881"/>
            <a:ext cx="4006215" cy="1736089"/>
          </a:xfrm>
          <a:custGeom>
            <a:avLst/>
            <a:gdLst/>
            <a:ahLst/>
            <a:cxnLst/>
            <a:rect l="l" t="t" r="r" b="b"/>
            <a:pathLst>
              <a:path w="4006215" h="1736089">
                <a:moveTo>
                  <a:pt x="0" y="742315"/>
                </a:moveTo>
                <a:lnTo>
                  <a:pt x="33654" y="707387"/>
                </a:lnTo>
                <a:lnTo>
                  <a:pt x="67853" y="673295"/>
                </a:lnTo>
                <a:lnTo>
                  <a:pt x="102583" y="640037"/>
                </a:lnTo>
                <a:lnTo>
                  <a:pt x="137831" y="607615"/>
                </a:lnTo>
                <a:lnTo>
                  <a:pt x="173585" y="576029"/>
                </a:lnTo>
                <a:lnTo>
                  <a:pt x="209830" y="545280"/>
                </a:lnTo>
                <a:lnTo>
                  <a:pt x="246555" y="515369"/>
                </a:lnTo>
                <a:lnTo>
                  <a:pt x="283744" y="486294"/>
                </a:lnTo>
                <a:lnTo>
                  <a:pt x="321386" y="458059"/>
                </a:lnTo>
                <a:lnTo>
                  <a:pt x="359467" y="430662"/>
                </a:lnTo>
                <a:lnTo>
                  <a:pt x="397974" y="404104"/>
                </a:lnTo>
                <a:lnTo>
                  <a:pt x="436894" y="378386"/>
                </a:lnTo>
                <a:lnTo>
                  <a:pt x="476214" y="353509"/>
                </a:lnTo>
                <a:lnTo>
                  <a:pt x="515920" y="329472"/>
                </a:lnTo>
                <a:lnTo>
                  <a:pt x="555999" y="306277"/>
                </a:lnTo>
                <a:lnTo>
                  <a:pt x="596438" y="283924"/>
                </a:lnTo>
                <a:lnTo>
                  <a:pt x="637224" y="262414"/>
                </a:lnTo>
                <a:lnTo>
                  <a:pt x="678343" y="241746"/>
                </a:lnTo>
                <a:lnTo>
                  <a:pt x="719783" y="221922"/>
                </a:lnTo>
                <a:lnTo>
                  <a:pt x="761531" y="202942"/>
                </a:lnTo>
                <a:lnTo>
                  <a:pt x="803572" y="184807"/>
                </a:lnTo>
                <a:lnTo>
                  <a:pt x="845895" y="167517"/>
                </a:lnTo>
                <a:lnTo>
                  <a:pt x="888485" y="151072"/>
                </a:lnTo>
                <a:lnTo>
                  <a:pt x="931329" y="135474"/>
                </a:lnTo>
                <a:lnTo>
                  <a:pt x="974415" y="120722"/>
                </a:lnTo>
                <a:lnTo>
                  <a:pt x="1017730" y="106817"/>
                </a:lnTo>
                <a:lnTo>
                  <a:pt x="1061259" y="93761"/>
                </a:lnTo>
                <a:lnTo>
                  <a:pt x="1104990" y="81552"/>
                </a:lnTo>
                <a:lnTo>
                  <a:pt x="1148909" y="70193"/>
                </a:lnTo>
                <a:lnTo>
                  <a:pt x="1193004" y="59683"/>
                </a:lnTo>
                <a:lnTo>
                  <a:pt x="1237262" y="50022"/>
                </a:lnTo>
                <a:lnTo>
                  <a:pt x="1281668" y="41212"/>
                </a:lnTo>
                <a:lnTo>
                  <a:pt x="1326210" y="33253"/>
                </a:lnTo>
                <a:lnTo>
                  <a:pt x="1370875" y="26145"/>
                </a:lnTo>
                <a:lnTo>
                  <a:pt x="1415650" y="19890"/>
                </a:lnTo>
                <a:lnTo>
                  <a:pt x="1460520" y="14487"/>
                </a:lnTo>
                <a:lnTo>
                  <a:pt x="1505474" y="9936"/>
                </a:lnTo>
                <a:lnTo>
                  <a:pt x="1550498" y="6240"/>
                </a:lnTo>
                <a:lnTo>
                  <a:pt x="1595579" y="3397"/>
                </a:lnTo>
                <a:lnTo>
                  <a:pt x="1640703" y="1409"/>
                </a:lnTo>
                <a:lnTo>
                  <a:pt x="1685858" y="277"/>
                </a:lnTo>
                <a:lnTo>
                  <a:pt x="1731029" y="0"/>
                </a:lnTo>
                <a:lnTo>
                  <a:pt x="1776205" y="579"/>
                </a:lnTo>
                <a:lnTo>
                  <a:pt x="1821372" y="2014"/>
                </a:lnTo>
                <a:lnTo>
                  <a:pt x="1866516" y="4307"/>
                </a:lnTo>
                <a:lnTo>
                  <a:pt x="1911625" y="7458"/>
                </a:lnTo>
                <a:lnTo>
                  <a:pt x="1956685" y="11467"/>
                </a:lnTo>
                <a:lnTo>
                  <a:pt x="2001683" y="16335"/>
                </a:lnTo>
                <a:lnTo>
                  <a:pt x="2046606" y="22062"/>
                </a:lnTo>
                <a:lnTo>
                  <a:pt x="2091441" y="28649"/>
                </a:lnTo>
                <a:lnTo>
                  <a:pt x="2136175" y="36097"/>
                </a:lnTo>
                <a:lnTo>
                  <a:pt x="2180793" y="44405"/>
                </a:lnTo>
                <a:lnTo>
                  <a:pt x="2225284" y="53575"/>
                </a:lnTo>
                <a:lnTo>
                  <a:pt x="2269634" y="63607"/>
                </a:lnTo>
                <a:lnTo>
                  <a:pt x="2313830" y="74501"/>
                </a:lnTo>
                <a:lnTo>
                  <a:pt x="2357858" y="86259"/>
                </a:lnTo>
                <a:lnTo>
                  <a:pt x="2401706" y="98880"/>
                </a:lnTo>
                <a:lnTo>
                  <a:pt x="2445360" y="112365"/>
                </a:lnTo>
                <a:lnTo>
                  <a:pt x="2488807" y="126714"/>
                </a:lnTo>
                <a:lnTo>
                  <a:pt x="2532034" y="141929"/>
                </a:lnTo>
                <a:lnTo>
                  <a:pt x="2575027" y="158009"/>
                </a:lnTo>
                <a:lnTo>
                  <a:pt x="2617775" y="174956"/>
                </a:lnTo>
                <a:lnTo>
                  <a:pt x="2660262" y="192769"/>
                </a:lnTo>
                <a:lnTo>
                  <a:pt x="2702477" y="211450"/>
                </a:lnTo>
                <a:lnTo>
                  <a:pt x="2744405" y="230998"/>
                </a:lnTo>
                <a:lnTo>
                  <a:pt x="2786034" y="251415"/>
                </a:lnTo>
                <a:lnTo>
                  <a:pt x="2827351" y="272700"/>
                </a:lnTo>
                <a:lnTo>
                  <a:pt x="2868343" y="294855"/>
                </a:lnTo>
                <a:lnTo>
                  <a:pt x="2908995" y="317880"/>
                </a:lnTo>
                <a:lnTo>
                  <a:pt x="2949296" y="341775"/>
                </a:lnTo>
                <a:lnTo>
                  <a:pt x="2989231" y="366541"/>
                </a:lnTo>
                <a:lnTo>
                  <a:pt x="3028788" y="392178"/>
                </a:lnTo>
                <a:lnTo>
                  <a:pt x="3067953" y="418688"/>
                </a:lnTo>
                <a:lnTo>
                  <a:pt x="3106714" y="446069"/>
                </a:lnTo>
                <a:lnTo>
                  <a:pt x="3145057" y="474324"/>
                </a:lnTo>
                <a:lnTo>
                  <a:pt x="3182969" y="503453"/>
                </a:lnTo>
                <a:lnTo>
                  <a:pt x="3220436" y="533456"/>
                </a:lnTo>
                <a:lnTo>
                  <a:pt x="3257446" y="564333"/>
                </a:lnTo>
                <a:lnTo>
                  <a:pt x="3293986" y="596085"/>
                </a:lnTo>
                <a:lnTo>
                  <a:pt x="3330041" y="628713"/>
                </a:lnTo>
                <a:lnTo>
                  <a:pt x="3367000" y="663582"/>
                </a:lnTo>
                <a:lnTo>
                  <a:pt x="3403153" y="699184"/>
                </a:lnTo>
                <a:lnTo>
                  <a:pt x="3438491" y="735507"/>
                </a:lnTo>
                <a:lnTo>
                  <a:pt x="3473006" y="772533"/>
                </a:lnTo>
                <a:lnTo>
                  <a:pt x="3506688" y="810250"/>
                </a:lnTo>
                <a:lnTo>
                  <a:pt x="3539528" y="848642"/>
                </a:lnTo>
                <a:lnTo>
                  <a:pt x="3571518" y="887695"/>
                </a:lnTo>
                <a:lnTo>
                  <a:pt x="3602649" y="927394"/>
                </a:lnTo>
                <a:lnTo>
                  <a:pt x="3632911" y="967724"/>
                </a:lnTo>
                <a:lnTo>
                  <a:pt x="3662295" y="1008670"/>
                </a:lnTo>
                <a:lnTo>
                  <a:pt x="3690793" y="1050219"/>
                </a:lnTo>
                <a:lnTo>
                  <a:pt x="3718396" y="1092354"/>
                </a:lnTo>
                <a:lnTo>
                  <a:pt x="3745095" y="1135062"/>
                </a:lnTo>
                <a:lnTo>
                  <a:pt x="3770880" y="1178328"/>
                </a:lnTo>
                <a:lnTo>
                  <a:pt x="3795742" y="1222137"/>
                </a:lnTo>
                <a:lnTo>
                  <a:pt x="3819674" y="1266474"/>
                </a:lnTo>
                <a:lnTo>
                  <a:pt x="3842665" y="1311324"/>
                </a:lnTo>
                <a:lnTo>
                  <a:pt x="3864707" y="1356674"/>
                </a:lnTo>
                <a:lnTo>
                  <a:pt x="3885791" y="1402508"/>
                </a:lnTo>
                <a:lnTo>
                  <a:pt x="3905908" y="1448812"/>
                </a:lnTo>
                <a:lnTo>
                  <a:pt x="3925048" y="1495570"/>
                </a:lnTo>
                <a:lnTo>
                  <a:pt x="3943204" y="1542769"/>
                </a:lnTo>
                <a:lnTo>
                  <a:pt x="3960365" y="1590393"/>
                </a:lnTo>
                <a:lnTo>
                  <a:pt x="3976524" y="1638427"/>
                </a:lnTo>
                <a:lnTo>
                  <a:pt x="3991670" y="1686858"/>
                </a:lnTo>
                <a:lnTo>
                  <a:pt x="4005795" y="1735671"/>
                </a:lnTo>
              </a:path>
            </a:pathLst>
          </a:custGeom>
          <a:ln w="28575">
            <a:solidFill>
              <a:srgbClr val="FFFFFF"/>
            </a:solidFill>
          </a:ln>
        </p:spPr>
        <p:txBody>
          <a:bodyPr wrap="square" lIns="0" tIns="0" rIns="0" bIns="0" rtlCol="0"/>
          <a:lstStyle/>
          <a:p>
            <a:endParaRPr/>
          </a:p>
        </p:txBody>
      </p:sp>
      <p:sp>
        <p:nvSpPr>
          <p:cNvPr id="36" name="object 36"/>
          <p:cNvSpPr/>
          <p:nvPr/>
        </p:nvSpPr>
        <p:spPr>
          <a:xfrm>
            <a:off x="4927857" y="1986471"/>
            <a:ext cx="65405" cy="66675"/>
          </a:xfrm>
          <a:custGeom>
            <a:avLst/>
            <a:gdLst/>
            <a:ahLst/>
            <a:cxnLst/>
            <a:rect l="l" t="t" r="r" b="b"/>
            <a:pathLst>
              <a:path w="65404" h="66675">
                <a:moveTo>
                  <a:pt x="65112" y="48755"/>
                </a:moveTo>
                <a:lnTo>
                  <a:pt x="0" y="66154"/>
                </a:lnTo>
                <a:lnTo>
                  <a:pt x="12890" y="0"/>
                </a:lnTo>
              </a:path>
            </a:pathLst>
          </a:custGeom>
          <a:ln w="28575">
            <a:solidFill>
              <a:srgbClr val="FFFFFF"/>
            </a:solidFill>
          </a:ln>
        </p:spPr>
        <p:txBody>
          <a:bodyPr wrap="square" lIns="0" tIns="0" rIns="0" bIns="0" rtlCol="0"/>
          <a:lstStyle/>
          <a:p>
            <a:endParaRPr/>
          </a:p>
        </p:txBody>
      </p:sp>
      <p:sp>
        <p:nvSpPr>
          <p:cNvPr id="37" name="object 37"/>
          <p:cNvSpPr/>
          <p:nvPr/>
        </p:nvSpPr>
        <p:spPr>
          <a:xfrm>
            <a:off x="7253478" y="2907792"/>
            <a:ext cx="4469129" cy="3723131"/>
          </a:xfrm>
          <a:prstGeom prst="rect">
            <a:avLst/>
          </a:prstGeom>
          <a:blipFill>
            <a:blip r:embed="rId7" cstate="print"/>
            <a:stretch>
              <a:fillRect/>
            </a:stretch>
          </a:blipFill>
        </p:spPr>
        <p:txBody>
          <a:bodyPr wrap="square" lIns="0" tIns="0" rIns="0" bIns="0" rtlCol="0"/>
          <a:lstStyle/>
          <a:p>
            <a:endParaRPr/>
          </a:p>
        </p:txBody>
      </p:sp>
      <p:sp>
        <p:nvSpPr>
          <p:cNvPr id="38" name="object 38"/>
          <p:cNvSpPr txBox="1"/>
          <p:nvPr/>
        </p:nvSpPr>
        <p:spPr>
          <a:xfrm>
            <a:off x="353261" y="205771"/>
            <a:ext cx="3328035" cy="177800"/>
          </a:xfrm>
          <a:prstGeom prst="rect">
            <a:avLst/>
          </a:prstGeom>
        </p:spPr>
        <p:txBody>
          <a:bodyPr vert="horz" wrap="square" lIns="0" tIns="12700" rIns="0" bIns="0" rtlCol="0">
            <a:spAutoFit/>
          </a:bodyPr>
          <a:lstStyle/>
          <a:p>
            <a:pPr marL="12700">
              <a:lnSpc>
                <a:spcPct val="100000"/>
              </a:lnSpc>
              <a:spcBef>
                <a:spcPts val="100"/>
              </a:spcBef>
            </a:pPr>
            <a:r>
              <a:rPr sz="1000" spc="-95" dirty="0">
                <a:solidFill>
                  <a:srgbClr val="7F7F7F"/>
                </a:solidFill>
                <a:latin typeface="Arial Black"/>
                <a:cs typeface="Arial Black"/>
              </a:rPr>
              <a:t>3.</a:t>
            </a:r>
            <a:r>
              <a:rPr sz="1000" spc="-95" dirty="0">
                <a:solidFill>
                  <a:srgbClr val="3F4B59"/>
                </a:solidFill>
                <a:latin typeface="Arial Black"/>
                <a:cs typeface="Arial Black"/>
              </a:rPr>
              <a:t>Resultados: mudanças </a:t>
            </a:r>
            <a:r>
              <a:rPr sz="1000" spc="-60" dirty="0">
                <a:solidFill>
                  <a:srgbClr val="3F4B59"/>
                </a:solidFill>
                <a:latin typeface="Arial Black"/>
                <a:cs typeface="Arial Black"/>
              </a:rPr>
              <a:t>no </a:t>
            </a:r>
            <a:r>
              <a:rPr sz="1000" spc="-85" dirty="0">
                <a:solidFill>
                  <a:srgbClr val="3F4B59"/>
                </a:solidFill>
                <a:latin typeface="Arial Black"/>
                <a:cs typeface="Arial Black"/>
              </a:rPr>
              <a:t>conteúdo </a:t>
            </a:r>
            <a:r>
              <a:rPr sz="1000" spc="-105" dirty="0">
                <a:solidFill>
                  <a:srgbClr val="3F4B59"/>
                </a:solidFill>
                <a:latin typeface="Arial Black"/>
                <a:cs typeface="Arial Black"/>
              </a:rPr>
              <a:t>e</a:t>
            </a:r>
            <a:r>
              <a:rPr sz="1000" spc="10" dirty="0">
                <a:solidFill>
                  <a:srgbClr val="3F4B59"/>
                </a:solidFill>
                <a:latin typeface="Arial Black"/>
                <a:cs typeface="Arial Black"/>
              </a:rPr>
              <a:t> </a:t>
            </a:r>
            <a:r>
              <a:rPr sz="1000" spc="-90" dirty="0">
                <a:solidFill>
                  <a:srgbClr val="3F4B59"/>
                </a:solidFill>
                <a:latin typeface="Arial Black"/>
                <a:cs typeface="Arial Black"/>
              </a:rPr>
              <a:t>implementação</a:t>
            </a:r>
            <a:endParaRPr sz="1000">
              <a:latin typeface="Arial Black"/>
              <a:cs typeface="Arial Black"/>
            </a:endParaRPr>
          </a:p>
        </p:txBody>
      </p:sp>
      <p:sp>
        <p:nvSpPr>
          <p:cNvPr id="39" name="object 39"/>
          <p:cNvSpPr txBox="1">
            <a:spLocks noGrp="1"/>
          </p:cNvSpPr>
          <p:nvPr>
            <p:ph type="title"/>
          </p:nvPr>
        </p:nvSpPr>
        <p:spPr>
          <a:xfrm>
            <a:off x="525462" y="892780"/>
            <a:ext cx="3232375" cy="1472583"/>
          </a:xfrm>
          <a:prstGeom prst="rect">
            <a:avLst/>
          </a:prstGeom>
        </p:spPr>
        <p:txBody>
          <a:bodyPr vert="horz" wrap="square" lIns="0" tIns="12700" rIns="0" bIns="0" rtlCol="0">
            <a:spAutoFit/>
          </a:bodyPr>
          <a:lstStyle/>
          <a:p>
            <a:pPr marL="12700" marR="5080">
              <a:lnSpc>
                <a:spcPct val="106700"/>
              </a:lnSpc>
              <a:spcBef>
                <a:spcPts val="100"/>
              </a:spcBef>
            </a:pPr>
            <a:r>
              <a:rPr lang="pt-BR" sz="3000" spc="-160" dirty="0"/>
              <a:t>O que as pesquisas IPS medem?</a:t>
            </a:r>
            <a:endParaRPr sz="3000" dirty="0"/>
          </a:p>
        </p:txBody>
      </p:sp>
      <p:sp>
        <p:nvSpPr>
          <p:cNvPr id="40" name="object 40"/>
          <p:cNvSpPr txBox="1"/>
          <p:nvPr/>
        </p:nvSpPr>
        <p:spPr>
          <a:xfrm>
            <a:off x="7180320" y="1576530"/>
            <a:ext cx="1529715" cy="532130"/>
          </a:xfrm>
          <a:prstGeom prst="rect">
            <a:avLst/>
          </a:prstGeom>
        </p:spPr>
        <p:txBody>
          <a:bodyPr vert="horz" wrap="square" lIns="0" tIns="50800" rIns="0" bIns="0" rtlCol="0">
            <a:spAutoFit/>
          </a:bodyPr>
          <a:lstStyle/>
          <a:p>
            <a:pPr marL="91440">
              <a:lnSpc>
                <a:spcPct val="100000"/>
              </a:lnSpc>
              <a:spcBef>
                <a:spcPts val="400"/>
              </a:spcBef>
            </a:pPr>
            <a:r>
              <a:rPr sz="1500" spc="-120" dirty="0">
                <a:solidFill>
                  <a:srgbClr val="FFFFFF"/>
                </a:solidFill>
                <a:latin typeface="Arial Black"/>
                <a:cs typeface="Arial Black"/>
              </a:rPr>
              <a:t>Provedores</a:t>
            </a:r>
            <a:r>
              <a:rPr sz="1500" spc="-140" dirty="0">
                <a:solidFill>
                  <a:srgbClr val="FFFFFF"/>
                </a:solidFill>
                <a:latin typeface="Arial Black"/>
                <a:cs typeface="Arial Black"/>
              </a:rPr>
              <a:t> </a:t>
            </a:r>
            <a:r>
              <a:rPr sz="1500" spc="-120" dirty="0">
                <a:solidFill>
                  <a:srgbClr val="FFFFFF"/>
                </a:solidFill>
                <a:latin typeface="Arial Black"/>
                <a:cs typeface="Arial Black"/>
              </a:rPr>
              <a:t>de</a:t>
            </a:r>
            <a:endParaRPr sz="1500">
              <a:latin typeface="Arial Black"/>
              <a:cs typeface="Arial Black"/>
            </a:endParaRPr>
          </a:p>
          <a:p>
            <a:pPr marL="12700">
              <a:lnSpc>
                <a:spcPct val="100000"/>
              </a:lnSpc>
              <a:spcBef>
                <a:spcPts val="265"/>
              </a:spcBef>
            </a:pPr>
            <a:r>
              <a:rPr sz="1350" spc="-145" dirty="0">
                <a:solidFill>
                  <a:srgbClr val="FFFFFF"/>
                </a:solidFill>
                <a:latin typeface="Arial Black"/>
                <a:cs typeface="Arial Black"/>
              </a:rPr>
              <a:t>assistência</a:t>
            </a:r>
            <a:r>
              <a:rPr sz="1350" spc="-165" dirty="0">
                <a:solidFill>
                  <a:srgbClr val="FFFFFF"/>
                </a:solidFill>
                <a:latin typeface="Arial Black"/>
                <a:cs typeface="Arial Black"/>
              </a:rPr>
              <a:t> </a:t>
            </a:r>
            <a:r>
              <a:rPr sz="1350" spc="-135" dirty="0">
                <a:solidFill>
                  <a:srgbClr val="FFFFFF"/>
                </a:solidFill>
                <a:latin typeface="Arial Black"/>
                <a:cs typeface="Arial Black"/>
              </a:rPr>
              <a:t>médica</a:t>
            </a:r>
            <a:endParaRPr sz="1350">
              <a:latin typeface="Arial Black"/>
              <a:cs typeface="Arial Black"/>
            </a:endParaRPr>
          </a:p>
        </p:txBody>
      </p:sp>
      <p:sp>
        <p:nvSpPr>
          <p:cNvPr id="41" name="object 41"/>
          <p:cNvSpPr txBox="1"/>
          <p:nvPr/>
        </p:nvSpPr>
        <p:spPr>
          <a:xfrm>
            <a:off x="4492098" y="1736436"/>
            <a:ext cx="1893833" cy="174407"/>
          </a:xfrm>
          <a:prstGeom prst="rect">
            <a:avLst/>
          </a:prstGeom>
        </p:spPr>
        <p:txBody>
          <a:bodyPr vert="horz" wrap="square" lIns="0" tIns="12700" rIns="0" bIns="0" rtlCol="0">
            <a:spAutoFit/>
          </a:bodyPr>
          <a:lstStyle/>
          <a:p>
            <a:pPr marL="556895">
              <a:lnSpc>
                <a:spcPct val="100000"/>
              </a:lnSpc>
              <a:spcBef>
                <a:spcPts val="1310"/>
              </a:spcBef>
            </a:pPr>
            <a:r>
              <a:rPr lang="en-US" sz="1050" spc="-150" dirty="0" err="1">
                <a:solidFill>
                  <a:srgbClr val="FFFFFF"/>
                </a:solidFill>
                <a:latin typeface="Arial Black"/>
                <a:cs typeface="Arial Black"/>
              </a:rPr>
              <a:t>Unidades</a:t>
            </a:r>
            <a:r>
              <a:rPr lang="en-US" sz="1050" spc="-150" dirty="0">
                <a:solidFill>
                  <a:srgbClr val="FFFFFF"/>
                </a:solidFill>
                <a:latin typeface="Arial Black"/>
                <a:cs typeface="Arial Black"/>
              </a:rPr>
              <a:t> </a:t>
            </a:r>
            <a:r>
              <a:rPr lang="en-US" sz="1050" spc="-150" dirty="0" err="1">
                <a:solidFill>
                  <a:srgbClr val="FFFFFF"/>
                </a:solidFill>
                <a:latin typeface="Arial Black"/>
                <a:cs typeface="Arial Black"/>
              </a:rPr>
              <a:t>sanitarias</a:t>
            </a:r>
            <a:endParaRPr lang="en-US" sz="1050" dirty="0">
              <a:latin typeface="Arial Black"/>
              <a:cs typeface="Arial Black"/>
            </a:endParaRPr>
          </a:p>
        </p:txBody>
      </p:sp>
      <p:sp>
        <p:nvSpPr>
          <p:cNvPr id="42" name="object 42"/>
          <p:cNvSpPr txBox="1"/>
          <p:nvPr/>
        </p:nvSpPr>
        <p:spPr>
          <a:xfrm>
            <a:off x="10034030" y="1736436"/>
            <a:ext cx="882650" cy="254000"/>
          </a:xfrm>
          <a:prstGeom prst="rect">
            <a:avLst/>
          </a:prstGeom>
        </p:spPr>
        <p:txBody>
          <a:bodyPr vert="horz" wrap="square" lIns="0" tIns="12700" rIns="0" bIns="0" rtlCol="0">
            <a:spAutoFit/>
          </a:bodyPr>
          <a:lstStyle/>
          <a:p>
            <a:pPr marL="12700">
              <a:lnSpc>
                <a:spcPct val="100000"/>
              </a:lnSpc>
              <a:spcBef>
                <a:spcPts val="100"/>
              </a:spcBef>
            </a:pPr>
            <a:r>
              <a:rPr sz="1500" spc="-150" dirty="0">
                <a:solidFill>
                  <a:srgbClr val="FFFFFF"/>
                </a:solidFill>
                <a:latin typeface="Arial Black"/>
                <a:cs typeface="Arial Black"/>
              </a:rPr>
              <a:t>pacientes</a:t>
            </a:r>
            <a:endParaRPr sz="1500">
              <a:latin typeface="Arial Black"/>
              <a:cs typeface="Arial Black"/>
            </a:endParaRPr>
          </a:p>
        </p:txBody>
      </p:sp>
      <p:sp>
        <p:nvSpPr>
          <p:cNvPr id="43" name="object 43"/>
          <p:cNvSpPr txBox="1"/>
          <p:nvPr/>
        </p:nvSpPr>
        <p:spPr>
          <a:xfrm>
            <a:off x="4412615" y="2203642"/>
            <a:ext cx="2072005" cy="1040765"/>
          </a:xfrm>
          <a:prstGeom prst="rect">
            <a:avLst/>
          </a:prstGeom>
        </p:spPr>
        <p:txBody>
          <a:bodyPr vert="horz" wrap="square" lIns="0" tIns="70485" rIns="0" bIns="0" rtlCol="0">
            <a:spAutoFit/>
          </a:bodyPr>
          <a:lstStyle/>
          <a:p>
            <a:pPr marL="12700">
              <a:lnSpc>
                <a:spcPct val="100000"/>
              </a:lnSpc>
              <a:spcBef>
                <a:spcPts val="555"/>
              </a:spcBef>
            </a:pPr>
            <a:r>
              <a:rPr sz="850" dirty="0">
                <a:solidFill>
                  <a:srgbClr val="3F4B59"/>
                </a:solidFill>
                <a:latin typeface="Arial"/>
                <a:cs typeface="Arial"/>
              </a:rPr>
              <a:t>→ </a:t>
            </a:r>
            <a:r>
              <a:rPr lang="en-US" sz="1000" spc="-75" dirty="0" err="1">
                <a:solidFill>
                  <a:srgbClr val="1F1F1F"/>
                </a:solidFill>
                <a:latin typeface="Arial Black"/>
                <a:cs typeface="Arial"/>
              </a:rPr>
              <a:t>D</a:t>
            </a:r>
            <a:r>
              <a:rPr sz="1000" spc="-75" dirty="0" err="1">
                <a:solidFill>
                  <a:srgbClr val="1F1F1F"/>
                </a:solidFill>
                <a:latin typeface="Arial Black"/>
                <a:cs typeface="Arial Black"/>
              </a:rPr>
              <a:t>isponibilidade</a:t>
            </a:r>
            <a:r>
              <a:rPr sz="1000" spc="-100" dirty="0">
                <a:solidFill>
                  <a:srgbClr val="1F1F1F"/>
                </a:solidFill>
                <a:latin typeface="Arial Black"/>
                <a:cs typeface="Arial Black"/>
              </a:rPr>
              <a:t> </a:t>
            </a:r>
            <a:r>
              <a:rPr sz="1000" spc="-105" dirty="0">
                <a:solidFill>
                  <a:srgbClr val="1F1F1F"/>
                </a:solidFill>
                <a:latin typeface="Arial Black"/>
                <a:cs typeface="Arial Black"/>
              </a:rPr>
              <a:t>e</a:t>
            </a:r>
            <a:endParaRPr sz="1000" dirty="0">
              <a:latin typeface="Arial Black"/>
              <a:cs typeface="Arial Black"/>
            </a:endParaRPr>
          </a:p>
          <a:p>
            <a:pPr marL="147955" marR="5080">
              <a:lnSpc>
                <a:spcPct val="137500"/>
              </a:lnSpc>
              <a:spcBef>
                <a:spcPts val="5"/>
              </a:spcBef>
            </a:pPr>
            <a:r>
              <a:rPr sz="950" spc="-85" dirty="0">
                <a:solidFill>
                  <a:srgbClr val="1F1F1F"/>
                </a:solidFill>
                <a:latin typeface="Arial Black"/>
                <a:cs typeface="Arial Black"/>
              </a:rPr>
              <a:t>operação </a:t>
            </a:r>
            <a:r>
              <a:rPr sz="950" spc="-75" dirty="0">
                <a:solidFill>
                  <a:srgbClr val="1F1F1F"/>
                </a:solidFill>
                <a:latin typeface="Arial Black"/>
                <a:cs typeface="Arial Black"/>
              </a:rPr>
              <a:t>de equipamentos,  suprimentos </a:t>
            </a:r>
            <a:r>
              <a:rPr sz="950" spc="-100" dirty="0">
                <a:solidFill>
                  <a:srgbClr val="1F1F1F"/>
                </a:solidFill>
                <a:latin typeface="Arial Black"/>
                <a:cs typeface="Arial Black"/>
              </a:rPr>
              <a:t>e </a:t>
            </a:r>
            <a:r>
              <a:rPr sz="950" spc="-90" dirty="0">
                <a:solidFill>
                  <a:srgbClr val="1F1F1F"/>
                </a:solidFill>
                <a:latin typeface="Arial Black"/>
                <a:cs typeface="Arial Black"/>
              </a:rPr>
              <a:t>medicamentos  </a:t>
            </a:r>
            <a:r>
              <a:rPr sz="950" spc="-105" dirty="0">
                <a:solidFill>
                  <a:srgbClr val="1F1F1F"/>
                </a:solidFill>
                <a:latin typeface="Arial Black"/>
                <a:cs typeface="Arial Black"/>
              </a:rPr>
              <a:t>essenciais </a:t>
            </a:r>
            <a:r>
              <a:rPr sz="950" spc="-70" dirty="0">
                <a:solidFill>
                  <a:srgbClr val="1F1F1F"/>
                </a:solidFill>
                <a:latin typeface="Arial Black"/>
                <a:cs typeface="Arial Black"/>
              </a:rPr>
              <a:t>para </a:t>
            </a:r>
            <a:r>
              <a:rPr sz="950" spc="-85" dirty="0">
                <a:solidFill>
                  <a:srgbClr val="1F1F1F"/>
                </a:solidFill>
                <a:latin typeface="Arial Black"/>
                <a:cs typeface="Arial Black"/>
              </a:rPr>
              <a:t>cuidados</a:t>
            </a:r>
            <a:r>
              <a:rPr sz="950" spc="-100" dirty="0">
                <a:solidFill>
                  <a:srgbClr val="1F1F1F"/>
                </a:solidFill>
                <a:latin typeface="Arial Black"/>
                <a:cs typeface="Arial Black"/>
              </a:rPr>
              <a:t> </a:t>
            </a:r>
            <a:r>
              <a:rPr sz="950" spc="-95" dirty="0">
                <a:solidFill>
                  <a:srgbClr val="1F1F1F"/>
                </a:solidFill>
                <a:latin typeface="Arial Black"/>
                <a:cs typeface="Arial Black"/>
              </a:rPr>
              <a:t>médicos  </a:t>
            </a:r>
            <a:r>
              <a:rPr sz="1000" spc="-65" dirty="0">
                <a:solidFill>
                  <a:srgbClr val="1F1F1F"/>
                </a:solidFill>
                <a:latin typeface="Arial Black"/>
                <a:cs typeface="Arial Black"/>
              </a:rPr>
              <a:t>primário</a:t>
            </a:r>
            <a:endParaRPr sz="1000" dirty="0">
              <a:latin typeface="Arial Black"/>
              <a:cs typeface="Arial Black"/>
            </a:endParaRPr>
          </a:p>
        </p:txBody>
      </p:sp>
      <p:sp>
        <p:nvSpPr>
          <p:cNvPr id="44" name="object 44"/>
          <p:cNvSpPr txBox="1"/>
          <p:nvPr/>
        </p:nvSpPr>
        <p:spPr>
          <a:xfrm>
            <a:off x="9420383" y="2214163"/>
            <a:ext cx="1955164" cy="708025"/>
          </a:xfrm>
          <a:prstGeom prst="rect">
            <a:avLst/>
          </a:prstGeom>
        </p:spPr>
        <p:txBody>
          <a:bodyPr vert="horz" wrap="square" lIns="0" tIns="12700" rIns="0" bIns="0" rtlCol="0">
            <a:spAutoFit/>
          </a:bodyPr>
          <a:lstStyle/>
          <a:p>
            <a:pPr marL="147955" marR="5080" indent="-135890">
              <a:lnSpc>
                <a:spcPct val="125699"/>
              </a:lnSpc>
              <a:spcBef>
                <a:spcPts val="100"/>
              </a:spcBef>
            </a:pPr>
            <a:r>
              <a:rPr sz="850" dirty="0">
                <a:solidFill>
                  <a:srgbClr val="3F4B59"/>
                </a:solidFill>
                <a:latin typeface="Arial"/>
                <a:cs typeface="Arial"/>
              </a:rPr>
              <a:t>→ </a:t>
            </a:r>
            <a:r>
              <a:rPr sz="1050" spc="-130" dirty="0">
                <a:solidFill>
                  <a:srgbClr val="1F1F1F"/>
                </a:solidFill>
                <a:latin typeface="Arial Black"/>
                <a:cs typeface="Arial Black"/>
              </a:rPr>
              <a:t>Recepção </a:t>
            </a:r>
            <a:r>
              <a:rPr sz="1050" spc="-85" dirty="0">
                <a:solidFill>
                  <a:srgbClr val="1F1F1F"/>
                </a:solidFill>
                <a:latin typeface="Arial Black"/>
                <a:cs typeface="Arial Black"/>
              </a:rPr>
              <a:t>de </a:t>
            </a:r>
            <a:r>
              <a:rPr sz="1050" spc="-114" dirty="0">
                <a:solidFill>
                  <a:srgbClr val="1F1F1F"/>
                </a:solidFill>
                <a:latin typeface="Arial Black"/>
                <a:cs typeface="Arial Black"/>
              </a:rPr>
              <a:t>exames  </a:t>
            </a:r>
            <a:r>
              <a:rPr sz="1050" spc="-80" dirty="0">
                <a:solidFill>
                  <a:srgbClr val="1F1F1F"/>
                </a:solidFill>
                <a:latin typeface="Arial Black"/>
                <a:cs typeface="Arial Black"/>
              </a:rPr>
              <a:t>laboratoriais,</a:t>
            </a:r>
            <a:r>
              <a:rPr sz="1050" spc="-165" dirty="0">
                <a:solidFill>
                  <a:srgbClr val="1F1F1F"/>
                </a:solidFill>
                <a:latin typeface="Arial Black"/>
                <a:cs typeface="Arial Black"/>
              </a:rPr>
              <a:t> </a:t>
            </a:r>
            <a:r>
              <a:rPr sz="1050" spc="-95" dirty="0">
                <a:solidFill>
                  <a:srgbClr val="1F1F1F"/>
                </a:solidFill>
                <a:latin typeface="Arial Black"/>
                <a:cs typeface="Arial Black"/>
              </a:rPr>
              <a:t>medicamentos</a:t>
            </a:r>
            <a:endParaRPr sz="1050">
              <a:latin typeface="Arial Black"/>
              <a:cs typeface="Arial Black"/>
            </a:endParaRPr>
          </a:p>
          <a:p>
            <a:pPr marL="12700">
              <a:lnSpc>
                <a:spcPct val="100000"/>
              </a:lnSpc>
              <a:spcBef>
                <a:spcPts val="825"/>
              </a:spcBef>
            </a:pPr>
            <a:r>
              <a:rPr sz="850" dirty="0">
                <a:solidFill>
                  <a:srgbClr val="3F4B59"/>
                </a:solidFill>
                <a:latin typeface="Arial"/>
                <a:cs typeface="Arial"/>
              </a:rPr>
              <a:t>→ </a:t>
            </a:r>
            <a:r>
              <a:rPr sz="1150" spc="-135" dirty="0">
                <a:solidFill>
                  <a:srgbClr val="1F1F1F"/>
                </a:solidFill>
                <a:latin typeface="Arial Black"/>
                <a:cs typeface="Arial Black"/>
              </a:rPr>
              <a:t>classificação</a:t>
            </a:r>
            <a:r>
              <a:rPr sz="1150" spc="-110" dirty="0">
                <a:solidFill>
                  <a:srgbClr val="1F1F1F"/>
                </a:solidFill>
                <a:latin typeface="Arial Black"/>
                <a:cs typeface="Arial Black"/>
              </a:rPr>
              <a:t> </a:t>
            </a:r>
            <a:r>
              <a:rPr sz="1150" spc="-70" dirty="0">
                <a:solidFill>
                  <a:srgbClr val="1F1F1F"/>
                </a:solidFill>
                <a:latin typeface="Arial Black"/>
                <a:cs typeface="Arial Black"/>
              </a:rPr>
              <a:t>do</a:t>
            </a:r>
            <a:endParaRPr sz="1150">
              <a:latin typeface="Arial Black"/>
              <a:cs typeface="Arial Black"/>
            </a:endParaRPr>
          </a:p>
        </p:txBody>
      </p:sp>
      <p:sp>
        <p:nvSpPr>
          <p:cNvPr id="45" name="object 45"/>
          <p:cNvSpPr txBox="1"/>
          <p:nvPr/>
        </p:nvSpPr>
        <p:spPr>
          <a:xfrm>
            <a:off x="1218787" y="3015188"/>
            <a:ext cx="1707514"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E7EAE5"/>
                </a:solidFill>
                <a:latin typeface="Arial"/>
                <a:cs typeface="Arial"/>
              </a:rPr>
              <a:t>FUNDAMENTOS</a:t>
            </a:r>
            <a:endParaRPr sz="1700">
              <a:latin typeface="Arial"/>
              <a:cs typeface="Arial"/>
            </a:endParaRPr>
          </a:p>
        </p:txBody>
      </p:sp>
      <p:sp>
        <p:nvSpPr>
          <p:cNvPr id="46" name="object 46"/>
          <p:cNvSpPr txBox="1"/>
          <p:nvPr/>
        </p:nvSpPr>
        <p:spPr>
          <a:xfrm>
            <a:off x="597462" y="3851153"/>
            <a:ext cx="1978025" cy="1144270"/>
          </a:xfrm>
          <a:prstGeom prst="rect">
            <a:avLst/>
          </a:prstGeom>
        </p:spPr>
        <p:txBody>
          <a:bodyPr vert="horz" wrap="square" lIns="0" tIns="12700" rIns="0" bIns="0" rtlCol="0">
            <a:spAutoFit/>
          </a:bodyPr>
          <a:lstStyle/>
          <a:p>
            <a:pPr marL="12700">
              <a:lnSpc>
                <a:spcPct val="100000"/>
              </a:lnSpc>
              <a:spcBef>
                <a:spcPts val="100"/>
              </a:spcBef>
            </a:pPr>
            <a:r>
              <a:rPr sz="950" spc="-75" dirty="0">
                <a:solidFill>
                  <a:srgbClr val="1F1F1F"/>
                </a:solidFill>
                <a:latin typeface="Arial Black"/>
                <a:cs typeface="Arial Black"/>
              </a:rPr>
              <a:t>Equipamento</a:t>
            </a:r>
            <a:endParaRPr sz="950" dirty="0">
              <a:latin typeface="Arial Black"/>
              <a:cs typeface="Arial Black"/>
            </a:endParaRPr>
          </a:p>
          <a:p>
            <a:pPr>
              <a:lnSpc>
                <a:spcPct val="100000"/>
              </a:lnSpc>
              <a:spcBef>
                <a:spcPts val="15"/>
              </a:spcBef>
            </a:pPr>
            <a:endParaRPr sz="1000" dirty="0">
              <a:latin typeface="Arial Black"/>
              <a:cs typeface="Arial Black"/>
            </a:endParaRPr>
          </a:p>
          <a:p>
            <a:pPr marL="12700">
              <a:lnSpc>
                <a:spcPct val="100000"/>
              </a:lnSpc>
            </a:pPr>
            <a:r>
              <a:rPr sz="1400" spc="30" dirty="0">
                <a:solidFill>
                  <a:srgbClr val="5D4C50"/>
                </a:solidFill>
                <a:latin typeface="Arial"/>
                <a:cs typeface="Arial"/>
              </a:rPr>
              <a:t>→</a:t>
            </a:r>
            <a:r>
              <a:rPr sz="900" i="1" spc="30" dirty="0">
                <a:solidFill>
                  <a:srgbClr val="353535"/>
                </a:solidFill>
                <a:latin typeface="Arial"/>
                <a:cs typeface="Arial"/>
              </a:rPr>
              <a:t>equipamentos </a:t>
            </a:r>
            <a:r>
              <a:rPr sz="900" i="1" spc="5" dirty="0">
                <a:solidFill>
                  <a:srgbClr val="353535"/>
                </a:solidFill>
                <a:latin typeface="Arial"/>
                <a:cs typeface="Arial"/>
              </a:rPr>
              <a:t>e</a:t>
            </a:r>
            <a:r>
              <a:rPr sz="900" i="1" spc="-85" dirty="0">
                <a:solidFill>
                  <a:srgbClr val="353535"/>
                </a:solidFill>
                <a:latin typeface="Arial"/>
                <a:cs typeface="Arial"/>
              </a:rPr>
              <a:t> </a:t>
            </a:r>
            <a:r>
              <a:rPr lang="en-US" sz="900" i="1" spc="40" dirty="0" err="1">
                <a:solidFill>
                  <a:srgbClr val="353535"/>
                </a:solidFill>
                <a:latin typeface="Arial"/>
                <a:cs typeface="Arial"/>
              </a:rPr>
              <a:t>insumos</a:t>
            </a:r>
            <a:endParaRPr sz="900" dirty="0">
              <a:latin typeface="Arial"/>
              <a:cs typeface="Arial"/>
            </a:endParaRPr>
          </a:p>
          <a:p>
            <a:pPr marL="12700">
              <a:lnSpc>
                <a:spcPct val="100000"/>
              </a:lnSpc>
              <a:spcBef>
                <a:spcPts val="600"/>
              </a:spcBef>
            </a:pPr>
            <a:r>
              <a:rPr sz="1400" spc="-5" dirty="0">
                <a:solidFill>
                  <a:srgbClr val="5D4C50"/>
                </a:solidFill>
                <a:latin typeface="Arial"/>
                <a:cs typeface="Arial"/>
              </a:rPr>
              <a:t>→</a:t>
            </a:r>
            <a:r>
              <a:rPr sz="1400" i="1" spc="-5" dirty="0">
                <a:solidFill>
                  <a:srgbClr val="353535"/>
                </a:solidFill>
                <a:latin typeface="Arial"/>
                <a:cs typeface="Arial"/>
              </a:rPr>
              <a:t>Medicação</a:t>
            </a:r>
            <a:endParaRPr sz="1400" dirty="0">
              <a:latin typeface="Arial"/>
              <a:cs typeface="Arial"/>
            </a:endParaRPr>
          </a:p>
          <a:p>
            <a:pPr marL="12700">
              <a:lnSpc>
                <a:spcPct val="100000"/>
              </a:lnSpc>
              <a:spcBef>
                <a:spcPts val="600"/>
              </a:spcBef>
            </a:pPr>
            <a:r>
              <a:rPr sz="1400" spc="-15" dirty="0">
                <a:solidFill>
                  <a:srgbClr val="5D4C50"/>
                </a:solidFill>
                <a:latin typeface="Arial"/>
                <a:cs typeface="Arial"/>
              </a:rPr>
              <a:t>→</a:t>
            </a:r>
            <a:r>
              <a:rPr sz="1350" i="1" spc="-15" dirty="0">
                <a:solidFill>
                  <a:srgbClr val="353535"/>
                </a:solidFill>
                <a:latin typeface="Arial"/>
                <a:cs typeface="Arial"/>
              </a:rPr>
              <a:t>Sistema </a:t>
            </a:r>
            <a:r>
              <a:rPr sz="1350" i="1" spc="15" dirty="0">
                <a:solidFill>
                  <a:srgbClr val="353535"/>
                </a:solidFill>
                <a:latin typeface="Arial"/>
                <a:cs typeface="Arial"/>
              </a:rPr>
              <a:t>de</a:t>
            </a:r>
            <a:r>
              <a:rPr sz="1350" i="1" spc="-130" dirty="0">
                <a:solidFill>
                  <a:srgbClr val="353535"/>
                </a:solidFill>
                <a:latin typeface="Arial"/>
                <a:cs typeface="Arial"/>
              </a:rPr>
              <a:t> </a:t>
            </a:r>
            <a:r>
              <a:rPr sz="1350" i="1" spc="30" dirty="0">
                <a:solidFill>
                  <a:srgbClr val="353535"/>
                </a:solidFill>
                <a:latin typeface="Arial"/>
                <a:cs typeface="Arial"/>
              </a:rPr>
              <a:t>informação</a:t>
            </a:r>
            <a:endParaRPr sz="1350" dirty="0">
              <a:latin typeface="Arial"/>
              <a:cs typeface="Arial"/>
            </a:endParaRPr>
          </a:p>
        </p:txBody>
      </p:sp>
      <p:sp>
        <p:nvSpPr>
          <p:cNvPr id="47" name="object 47"/>
          <p:cNvSpPr txBox="1"/>
          <p:nvPr/>
        </p:nvSpPr>
        <p:spPr>
          <a:xfrm>
            <a:off x="4412615" y="3293662"/>
            <a:ext cx="2122805" cy="1792605"/>
          </a:xfrm>
          <a:prstGeom prst="rect">
            <a:avLst/>
          </a:prstGeom>
        </p:spPr>
        <p:txBody>
          <a:bodyPr vert="horz" wrap="square" lIns="0" tIns="12700" rIns="0" bIns="0" rtlCol="0">
            <a:spAutoFit/>
          </a:bodyPr>
          <a:lstStyle/>
          <a:p>
            <a:pPr marL="147955" marR="298450" indent="-135890">
              <a:lnSpc>
                <a:spcPct val="138900"/>
              </a:lnSpc>
              <a:spcBef>
                <a:spcPts val="100"/>
              </a:spcBef>
            </a:pPr>
            <a:r>
              <a:rPr sz="850" dirty="0">
                <a:solidFill>
                  <a:srgbClr val="3F4B59"/>
                </a:solidFill>
                <a:latin typeface="Arial"/>
                <a:cs typeface="Arial"/>
              </a:rPr>
              <a:t>→ </a:t>
            </a:r>
            <a:r>
              <a:rPr sz="950" spc="-70" dirty="0">
                <a:solidFill>
                  <a:srgbClr val="1F1F1F"/>
                </a:solidFill>
                <a:latin typeface="Arial Black"/>
                <a:cs typeface="Arial Black"/>
              </a:rPr>
              <a:t>Disponibilidade </a:t>
            </a:r>
            <a:r>
              <a:rPr sz="950" spc="-75" dirty="0">
                <a:solidFill>
                  <a:srgbClr val="1F1F1F"/>
                </a:solidFill>
                <a:latin typeface="Arial Black"/>
                <a:cs typeface="Arial Black"/>
              </a:rPr>
              <a:t>de </a:t>
            </a:r>
            <a:r>
              <a:rPr sz="950" spc="-95" dirty="0">
                <a:solidFill>
                  <a:srgbClr val="1F1F1F"/>
                </a:solidFill>
                <a:latin typeface="Arial Black"/>
                <a:cs typeface="Arial Black"/>
              </a:rPr>
              <a:t>EPI,  </a:t>
            </a:r>
            <a:r>
              <a:rPr sz="950" spc="-75" dirty="0">
                <a:solidFill>
                  <a:srgbClr val="1F1F1F"/>
                </a:solidFill>
                <a:latin typeface="Arial Black"/>
                <a:cs typeface="Arial Black"/>
              </a:rPr>
              <a:t>equipamentos </a:t>
            </a:r>
            <a:r>
              <a:rPr sz="950" spc="-100" dirty="0">
                <a:solidFill>
                  <a:srgbClr val="1F1F1F"/>
                </a:solidFill>
                <a:latin typeface="Arial Black"/>
                <a:cs typeface="Arial Black"/>
              </a:rPr>
              <a:t>e</a:t>
            </a:r>
            <a:r>
              <a:rPr sz="950" spc="-114" dirty="0">
                <a:solidFill>
                  <a:srgbClr val="1F1F1F"/>
                </a:solidFill>
                <a:latin typeface="Arial Black"/>
                <a:cs typeface="Arial Black"/>
              </a:rPr>
              <a:t> </a:t>
            </a:r>
            <a:r>
              <a:rPr sz="950" spc="-75" dirty="0">
                <a:solidFill>
                  <a:srgbClr val="1F1F1F"/>
                </a:solidFill>
                <a:latin typeface="Arial Black"/>
                <a:cs typeface="Arial Black"/>
              </a:rPr>
              <a:t>suprimentos  de </a:t>
            </a:r>
            <a:r>
              <a:rPr sz="950" spc="-85" dirty="0">
                <a:solidFill>
                  <a:srgbClr val="1F1F1F"/>
                </a:solidFill>
                <a:latin typeface="Arial Black"/>
                <a:cs typeface="Arial Black"/>
              </a:rPr>
              <a:t>prevenção </a:t>
            </a:r>
            <a:r>
              <a:rPr sz="950" spc="-100" dirty="0">
                <a:solidFill>
                  <a:srgbClr val="1F1F1F"/>
                </a:solidFill>
                <a:latin typeface="Arial Black"/>
                <a:cs typeface="Arial Black"/>
              </a:rPr>
              <a:t>e </a:t>
            </a:r>
            <a:r>
              <a:rPr sz="950" spc="-80" dirty="0">
                <a:solidFill>
                  <a:srgbClr val="1F1F1F"/>
                </a:solidFill>
                <a:latin typeface="Arial Black"/>
                <a:cs typeface="Arial Black"/>
              </a:rPr>
              <a:t>controle </a:t>
            </a:r>
            <a:r>
              <a:rPr sz="950" spc="-75" dirty="0">
                <a:solidFill>
                  <a:srgbClr val="1F1F1F"/>
                </a:solidFill>
                <a:latin typeface="Arial Black"/>
                <a:cs typeface="Arial Black"/>
              </a:rPr>
              <a:t>de  </a:t>
            </a:r>
            <a:r>
              <a:rPr sz="950" spc="-100" dirty="0">
                <a:solidFill>
                  <a:srgbClr val="1F1F1F"/>
                </a:solidFill>
                <a:latin typeface="Arial Black"/>
                <a:cs typeface="Arial Black"/>
              </a:rPr>
              <a:t>infecções</a:t>
            </a:r>
            <a:endParaRPr sz="950">
              <a:latin typeface="Arial Black"/>
              <a:cs typeface="Arial Black"/>
            </a:endParaRPr>
          </a:p>
          <a:p>
            <a:pPr marL="147955" marR="148590" indent="-135890">
              <a:lnSpc>
                <a:spcPct val="120000"/>
              </a:lnSpc>
              <a:spcBef>
                <a:spcPts val="630"/>
              </a:spcBef>
            </a:pPr>
            <a:r>
              <a:rPr sz="850" dirty="0">
                <a:solidFill>
                  <a:srgbClr val="3F4B59"/>
                </a:solidFill>
                <a:latin typeface="Arial"/>
                <a:cs typeface="Arial"/>
              </a:rPr>
              <a:t>→ </a:t>
            </a:r>
            <a:r>
              <a:rPr sz="1100" spc="-110" dirty="0">
                <a:solidFill>
                  <a:srgbClr val="1F1F1F"/>
                </a:solidFill>
                <a:latin typeface="Arial Black"/>
                <a:cs typeface="Arial Black"/>
              </a:rPr>
              <a:t>Uso </a:t>
            </a:r>
            <a:r>
              <a:rPr sz="1100" spc="-90" dirty="0">
                <a:solidFill>
                  <a:srgbClr val="1F1F1F"/>
                </a:solidFill>
                <a:latin typeface="Arial Black"/>
                <a:cs typeface="Arial Black"/>
              </a:rPr>
              <a:t>de registros </a:t>
            </a:r>
            <a:r>
              <a:rPr sz="1100" spc="-85" dirty="0">
                <a:solidFill>
                  <a:srgbClr val="1F1F1F"/>
                </a:solidFill>
                <a:latin typeface="Arial Black"/>
                <a:cs typeface="Arial Black"/>
              </a:rPr>
              <a:t>individuais  </a:t>
            </a:r>
            <a:r>
              <a:rPr sz="1100" spc="-90" dirty="0">
                <a:solidFill>
                  <a:srgbClr val="1F1F1F"/>
                </a:solidFill>
                <a:latin typeface="Arial Black"/>
                <a:cs typeface="Arial Black"/>
              </a:rPr>
              <a:t>de </a:t>
            </a:r>
            <a:r>
              <a:rPr sz="1100" spc="-110" dirty="0">
                <a:solidFill>
                  <a:srgbClr val="1F1F1F"/>
                </a:solidFill>
                <a:latin typeface="Arial Black"/>
                <a:cs typeface="Arial Black"/>
              </a:rPr>
              <a:t>pacientes</a:t>
            </a:r>
            <a:endParaRPr sz="1100">
              <a:latin typeface="Arial Black"/>
              <a:cs typeface="Arial Black"/>
            </a:endParaRPr>
          </a:p>
          <a:p>
            <a:pPr marL="147955" marR="5080" indent="-135890">
              <a:lnSpc>
                <a:spcPct val="114799"/>
              </a:lnSpc>
              <a:spcBef>
                <a:spcPts val="610"/>
              </a:spcBef>
            </a:pPr>
            <a:r>
              <a:rPr sz="850" dirty="0">
                <a:solidFill>
                  <a:srgbClr val="3F4B59"/>
                </a:solidFill>
                <a:latin typeface="Arial"/>
                <a:cs typeface="Arial"/>
              </a:rPr>
              <a:t>→ </a:t>
            </a:r>
            <a:r>
              <a:rPr sz="1150" spc="-114" dirty="0">
                <a:solidFill>
                  <a:srgbClr val="1F1F1F"/>
                </a:solidFill>
                <a:latin typeface="Arial Black"/>
                <a:cs typeface="Arial Black"/>
              </a:rPr>
              <a:t>Uso </a:t>
            </a:r>
            <a:r>
              <a:rPr sz="1150" spc="-70" dirty="0">
                <a:solidFill>
                  <a:srgbClr val="1F1F1F"/>
                </a:solidFill>
                <a:latin typeface="Arial Black"/>
                <a:cs typeface="Arial Black"/>
              </a:rPr>
              <a:t>do </a:t>
            </a:r>
            <a:r>
              <a:rPr sz="1150" spc="-110" dirty="0">
                <a:solidFill>
                  <a:srgbClr val="1F1F1F"/>
                </a:solidFill>
                <a:latin typeface="Arial Black"/>
                <a:cs typeface="Arial Black"/>
              </a:rPr>
              <a:t>DHIS2 </a:t>
            </a:r>
            <a:r>
              <a:rPr sz="1150" spc="-120" dirty="0">
                <a:solidFill>
                  <a:srgbClr val="1F1F1F"/>
                </a:solidFill>
                <a:latin typeface="Arial Black"/>
                <a:cs typeface="Arial Black"/>
              </a:rPr>
              <a:t>e </a:t>
            </a:r>
            <a:r>
              <a:rPr sz="1150" spc="-85" dirty="0">
                <a:solidFill>
                  <a:srgbClr val="1F1F1F"/>
                </a:solidFill>
                <a:latin typeface="Arial Black"/>
                <a:cs typeface="Arial Black"/>
              </a:rPr>
              <a:t>treinamento  </a:t>
            </a:r>
            <a:r>
              <a:rPr sz="1150" spc="-90" dirty="0">
                <a:solidFill>
                  <a:srgbClr val="1F1F1F"/>
                </a:solidFill>
                <a:latin typeface="Arial Black"/>
                <a:cs typeface="Arial Black"/>
              </a:rPr>
              <a:t>sobre </a:t>
            </a:r>
            <a:r>
              <a:rPr sz="1150" spc="-110" dirty="0">
                <a:solidFill>
                  <a:srgbClr val="1F1F1F"/>
                </a:solidFill>
                <a:latin typeface="Arial Black"/>
                <a:cs typeface="Arial Black"/>
              </a:rPr>
              <a:t>ele</a:t>
            </a:r>
            <a:endParaRPr sz="1150">
              <a:latin typeface="Arial Black"/>
              <a:cs typeface="Arial Black"/>
            </a:endParaRPr>
          </a:p>
        </p:txBody>
      </p:sp>
      <p:sp>
        <p:nvSpPr>
          <p:cNvPr id="48" name="object 48"/>
          <p:cNvSpPr txBox="1"/>
          <p:nvPr/>
        </p:nvSpPr>
        <p:spPr>
          <a:xfrm>
            <a:off x="7278623" y="2932938"/>
            <a:ext cx="4365625" cy="3453381"/>
          </a:xfrm>
          <a:prstGeom prst="rect">
            <a:avLst/>
          </a:prstGeom>
          <a:solidFill>
            <a:srgbClr val="FFFFFF"/>
          </a:solidFill>
        </p:spPr>
        <p:txBody>
          <a:bodyPr vert="horz" wrap="square" lIns="0" tIns="0" rIns="0" bIns="0" rtlCol="0">
            <a:spAutoFit/>
          </a:bodyPr>
          <a:lstStyle/>
          <a:p>
            <a:pPr>
              <a:lnSpc>
                <a:spcPct val="100000"/>
              </a:lnSpc>
            </a:pPr>
            <a:endParaRPr sz="1450" dirty="0">
              <a:latin typeface="Times New Roman"/>
              <a:cs typeface="Times New Roman"/>
            </a:endParaRPr>
          </a:p>
          <a:p>
            <a:pPr marL="328295">
              <a:lnSpc>
                <a:spcPct val="100000"/>
              </a:lnSpc>
            </a:pPr>
            <a:r>
              <a:rPr sz="1300" i="1" spc="-5" dirty="0">
                <a:solidFill>
                  <a:srgbClr val="1F1F1F"/>
                </a:solidFill>
                <a:latin typeface="Arial"/>
                <a:cs typeface="Arial"/>
              </a:rPr>
              <a:t>Exemplos </a:t>
            </a:r>
            <a:r>
              <a:rPr sz="1300" i="1" spc="10" dirty="0">
                <a:solidFill>
                  <a:srgbClr val="1F1F1F"/>
                </a:solidFill>
                <a:latin typeface="Arial"/>
                <a:cs typeface="Arial"/>
              </a:rPr>
              <a:t>de</a:t>
            </a:r>
            <a:r>
              <a:rPr sz="1300" i="1" spc="-80" dirty="0">
                <a:solidFill>
                  <a:srgbClr val="1F1F1F"/>
                </a:solidFill>
                <a:latin typeface="Arial"/>
                <a:cs typeface="Arial"/>
              </a:rPr>
              <a:t> </a:t>
            </a:r>
            <a:r>
              <a:rPr sz="1300" i="1" spc="20" dirty="0">
                <a:solidFill>
                  <a:srgbClr val="1F1F1F"/>
                </a:solidFill>
                <a:latin typeface="Arial"/>
                <a:cs typeface="Arial"/>
              </a:rPr>
              <a:t>perguntas:</a:t>
            </a:r>
            <a:endParaRPr sz="1300" dirty="0">
              <a:latin typeface="Arial"/>
              <a:cs typeface="Arial"/>
            </a:endParaRPr>
          </a:p>
          <a:p>
            <a:pPr marL="328295" marR="455295">
              <a:lnSpc>
                <a:spcPct val="137100"/>
              </a:lnSpc>
              <a:spcBef>
                <a:spcPts val="1150"/>
              </a:spcBef>
            </a:pPr>
            <a:r>
              <a:rPr sz="1400" spc="-100" dirty="0">
                <a:solidFill>
                  <a:srgbClr val="1F1F1F"/>
                </a:solidFill>
                <a:latin typeface="Arial Black"/>
                <a:cs typeface="Arial Black"/>
              </a:rPr>
              <a:t>Por favor, </a:t>
            </a:r>
            <a:r>
              <a:rPr sz="1400" spc="-95" dirty="0">
                <a:solidFill>
                  <a:srgbClr val="1F1F1F"/>
                </a:solidFill>
                <a:latin typeface="Arial Black"/>
                <a:cs typeface="Arial Black"/>
              </a:rPr>
              <a:t>diga-me </a:t>
            </a:r>
            <a:r>
              <a:rPr sz="1400" spc="-165" dirty="0">
                <a:solidFill>
                  <a:srgbClr val="1F1F1F"/>
                </a:solidFill>
                <a:latin typeface="Arial Black"/>
                <a:cs typeface="Arial Black"/>
              </a:rPr>
              <a:t>se </a:t>
            </a:r>
            <a:r>
              <a:rPr sz="1400" spc="-140" dirty="0">
                <a:solidFill>
                  <a:srgbClr val="1F1F1F"/>
                </a:solidFill>
                <a:latin typeface="Arial Black"/>
                <a:cs typeface="Arial Black"/>
              </a:rPr>
              <a:t>os </a:t>
            </a:r>
            <a:r>
              <a:rPr sz="1400" spc="-125" dirty="0">
                <a:solidFill>
                  <a:srgbClr val="1F1F1F"/>
                </a:solidFill>
                <a:latin typeface="Arial Black"/>
                <a:cs typeface="Arial Black"/>
              </a:rPr>
              <a:t>seguintes  </a:t>
            </a:r>
            <a:r>
              <a:rPr sz="1400" spc="-130" dirty="0">
                <a:solidFill>
                  <a:srgbClr val="1F1F1F"/>
                </a:solidFill>
                <a:latin typeface="Arial Black"/>
                <a:cs typeface="Arial Black"/>
              </a:rPr>
              <a:t>medicamentos </a:t>
            </a:r>
            <a:r>
              <a:rPr sz="1400" spc="-140" dirty="0">
                <a:solidFill>
                  <a:srgbClr val="1F1F1F"/>
                </a:solidFill>
                <a:latin typeface="Arial Black"/>
                <a:cs typeface="Arial Black"/>
              </a:rPr>
              <a:t>estão </a:t>
            </a:r>
            <a:r>
              <a:rPr sz="1400" spc="-114" dirty="0">
                <a:solidFill>
                  <a:srgbClr val="1F1F1F"/>
                </a:solidFill>
                <a:latin typeface="Arial Black"/>
                <a:cs typeface="Arial Black"/>
              </a:rPr>
              <a:t>atualmente  </a:t>
            </a:r>
            <a:r>
              <a:rPr sz="1400" spc="-120" dirty="0">
                <a:solidFill>
                  <a:srgbClr val="1F1F1F"/>
                </a:solidFill>
                <a:latin typeface="Arial Black"/>
                <a:cs typeface="Arial Black"/>
              </a:rPr>
              <a:t>disponíveis </a:t>
            </a:r>
            <a:r>
              <a:rPr sz="1400" spc="-135" dirty="0">
                <a:solidFill>
                  <a:srgbClr val="1F1F1F"/>
                </a:solidFill>
                <a:latin typeface="Arial Black"/>
                <a:cs typeface="Arial Black"/>
              </a:rPr>
              <a:t>nesta </a:t>
            </a:r>
            <a:r>
              <a:rPr sz="1400" spc="-100" dirty="0" err="1">
                <a:solidFill>
                  <a:srgbClr val="1F1F1F"/>
                </a:solidFill>
                <a:latin typeface="Arial Black"/>
                <a:cs typeface="Arial Black"/>
              </a:rPr>
              <a:t>unidade</a:t>
            </a:r>
            <a:r>
              <a:rPr sz="1400" spc="-100" dirty="0">
                <a:solidFill>
                  <a:srgbClr val="1F1F1F"/>
                </a:solidFill>
                <a:latin typeface="Arial Black"/>
                <a:cs typeface="Arial Black"/>
              </a:rPr>
              <a:t> </a:t>
            </a:r>
            <a:r>
              <a:rPr lang="en-US" sz="1400" spc="-110" dirty="0" err="1">
                <a:solidFill>
                  <a:srgbClr val="1F1F1F"/>
                </a:solidFill>
                <a:latin typeface="Arial Black"/>
                <a:cs typeface="Arial Black"/>
              </a:rPr>
              <a:t>sanitária</a:t>
            </a:r>
            <a:r>
              <a:rPr sz="1400" spc="-120" dirty="0">
                <a:solidFill>
                  <a:srgbClr val="1F1F1F"/>
                </a:solidFill>
                <a:latin typeface="Arial Black"/>
                <a:cs typeface="Arial Black"/>
              </a:rPr>
              <a:t>. </a:t>
            </a:r>
            <a:r>
              <a:rPr sz="1400" spc="-150" dirty="0">
                <a:solidFill>
                  <a:srgbClr val="1F1F1F"/>
                </a:solidFill>
                <a:latin typeface="Arial Black"/>
                <a:cs typeface="Arial Black"/>
              </a:rPr>
              <a:t>(Liste  </a:t>
            </a:r>
            <a:r>
              <a:rPr sz="1400" spc="-105" dirty="0">
                <a:solidFill>
                  <a:srgbClr val="1F1F1F"/>
                </a:solidFill>
                <a:latin typeface="Arial Black"/>
                <a:cs typeface="Arial Black"/>
              </a:rPr>
              <a:t>pelo </a:t>
            </a:r>
            <a:r>
              <a:rPr sz="1400" spc="-114" dirty="0">
                <a:solidFill>
                  <a:srgbClr val="1F1F1F"/>
                </a:solidFill>
                <a:latin typeface="Arial Black"/>
                <a:cs typeface="Arial Black"/>
              </a:rPr>
              <a:t>menos </a:t>
            </a:r>
            <a:r>
              <a:rPr sz="1400" spc="-80" dirty="0">
                <a:solidFill>
                  <a:srgbClr val="1F1F1F"/>
                </a:solidFill>
                <a:latin typeface="Arial Black"/>
                <a:cs typeface="Arial Black"/>
              </a:rPr>
              <a:t>um </a:t>
            </a:r>
            <a:r>
              <a:rPr sz="1400" spc="-110" dirty="0">
                <a:solidFill>
                  <a:srgbClr val="1F1F1F"/>
                </a:solidFill>
                <a:latin typeface="Arial Black"/>
                <a:cs typeface="Arial Black"/>
              </a:rPr>
              <a:t>observado </a:t>
            </a:r>
            <a:r>
              <a:rPr sz="1400" spc="-145" dirty="0">
                <a:solidFill>
                  <a:srgbClr val="1F1F1F"/>
                </a:solidFill>
                <a:latin typeface="Arial Black"/>
                <a:cs typeface="Arial Black"/>
              </a:rPr>
              <a:t>e </a:t>
            </a:r>
            <a:r>
              <a:rPr sz="1400" spc="-105" dirty="0">
                <a:solidFill>
                  <a:srgbClr val="1F1F1F"/>
                </a:solidFill>
                <a:latin typeface="Arial Black"/>
                <a:cs typeface="Arial Black"/>
              </a:rPr>
              <a:t>não </a:t>
            </a:r>
            <a:r>
              <a:rPr sz="1400" spc="-110" dirty="0">
                <a:solidFill>
                  <a:srgbClr val="1F1F1F"/>
                </a:solidFill>
                <a:latin typeface="Arial Black"/>
                <a:cs typeface="Arial Black"/>
              </a:rPr>
              <a:t>expirado;  </a:t>
            </a:r>
            <a:r>
              <a:rPr sz="1400" spc="-105" dirty="0">
                <a:solidFill>
                  <a:srgbClr val="1F1F1F"/>
                </a:solidFill>
                <a:latin typeface="Arial Black"/>
                <a:cs typeface="Arial Black"/>
              </a:rPr>
              <a:t>pelo </a:t>
            </a:r>
            <a:r>
              <a:rPr sz="1400" spc="-114" dirty="0">
                <a:solidFill>
                  <a:srgbClr val="1F1F1F"/>
                </a:solidFill>
                <a:latin typeface="Arial Black"/>
                <a:cs typeface="Arial Black"/>
              </a:rPr>
              <a:t>menos </a:t>
            </a:r>
            <a:r>
              <a:rPr sz="1400" spc="-80" dirty="0">
                <a:solidFill>
                  <a:srgbClr val="1F1F1F"/>
                </a:solidFill>
                <a:latin typeface="Arial Black"/>
                <a:cs typeface="Arial Black"/>
              </a:rPr>
              <a:t>um </a:t>
            </a:r>
            <a:r>
              <a:rPr sz="1400" spc="-110" dirty="0">
                <a:solidFill>
                  <a:srgbClr val="1F1F1F"/>
                </a:solidFill>
                <a:latin typeface="Arial Black"/>
                <a:cs typeface="Arial Black"/>
              </a:rPr>
              <a:t>observado, </a:t>
            </a:r>
            <a:r>
              <a:rPr sz="1400" spc="-145" dirty="0">
                <a:solidFill>
                  <a:srgbClr val="1F1F1F"/>
                </a:solidFill>
                <a:latin typeface="Arial Black"/>
                <a:cs typeface="Arial Black"/>
              </a:rPr>
              <a:t>mas </a:t>
            </a:r>
            <a:r>
              <a:rPr sz="1400" spc="-140" dirty="0">
                <a:solidFill>
                  <a:srgbClr val="1F1F1F"/>
                </a:solidFill>
                <a:latin typeface="Arial Black"/>
                <a:cs typeface="Arial Black"/>
              </a:rPr>
              <a:t>TODOS  </a:t>
            </a:r>
            <a:r>
              <a:rPr sz="1400" spc="-114" dirty="0">
                <a:solidFill>
                  <a:srgbClr val="1F1F1F"/>
                </a:solidFill>
                <a:latin typeface="Arial Black"/>
                <a:cs typeface="Arial Black"/>
              </a:rPr>
              <a:t>expirados; </a:t>
            </a:r>
            <a:r>
              <a:rPr sz="1400" spc="-105" dirty="0">
                <a:solidFill>
                  <a:srgbClr val="1F1F1F"/>
                </a:solidFill>
                <a:latin typeface="Arial Black"/>
                <a:cs typeface="Arial Black"/>
              </a:rPr>
              <a:t>não</a:t>
            </a:r>
            <a:r>
              <a:rPr sz="1400" spc="-100" dirty="0">
                <a:solidFill>
                  <a:srgbClr val="1F1F1F"/>
                </a:solidFill>
                <a:latin typeface="Arial Black"/>
                <a:cs typeface="Arial Black"/>
              </a:rPr>
              <a:t> </a:t>
            </a:r>
            <a:r>
              <a:rPr sz="1400" spc="-114" dirty="0">
                <a:solidFill>
                  <a:srgbClr val="1F1F1F"/>
                </a:solidFill>
                <a:latin typeface="Arial Black"/>
                <a:cs typeface="Arial Black"/>
              </a:rPr>
              <a:t>disponível)</a:t>
            </a:r>
            <a:endParaRPr sz="1400" dirty="0">
              <a:latin typeface="Arial Black"/>
              <a:cs typeface="Arial Black"/>
            </a:endParaRPr>
          </a:p>
          <a:p>
            <a:pPr marL="328295">
              <a:lnSpc>
                <a:spcPct val="100000"/>
              </a:lnSpc>
              <a:spcBef>
                <a:spcPts val="1325"/>
              </a:spcBef>
            </a:pPr>
            <a:r>
              <a:rPr sz="1300" spc="-100" dirty="0">
                <a:solidFill>
                  <a:srgbClr val="1F1F1F"/>
                </a:solidFill>
                <a:latin typeface="Arial Black"/>
                <a:cs typeface="Arial Black"/>
              </a:rPr>
              <a:t>-Albendazol </a:t>
            </a:r>
            <a:r>
              <a:rPr sz="1300" spc="-125" dirty="0">
                <a:solidFill>
                  <a:srgbClr val="1F1F1F"/>
                </a:solidFill>
                <a:latin typeface="Arial Black"/>
                <a:cs typeface="Arial Black"/>
              </a:rPr>
              <a:t>400 </a:t>
            </a:r>
            <a:r>
              <a:rPr sz="1300" spc="-80" dirty="0">
                <a:solidFill>
                  <a:srgbClr val="1F1F1F"/>
                </a:solidFill>
                <a:latin typeface="Arial Black"/>
                <a:cs typeface="Arial Black"/>
              </a:rPr>
              <a:t>mg</a:t>
            </a:r>
            <a:r>
              <a:rPr sz="1300" spc="-75" dirty="0">
                <a:solidFill>
                  <a:srgbClr val="1F1F1F"/>
                </a:solidFill>
                <a:latin typeface="Arial Black"/>
                <a:cs typeface="Arial Black"/>
              </a:rPr>
              <a:t> </a:t>
            </a:r>
            <a:r>
              <a:rPr sz="1300" spc="-105" dirty="0">
                <a:solidFill>
                  <a:srgbClr val="1F1F1F"/>
                </a:solidFill>
                <a:latin typeface="Arial Black"/>
                <a:cs typeface="Arial Black"/>
              </a:rPr>
              <a:t>comprimidos</a:t>
            </a:r>
            <a:endParaRPr sz="1300" dirty="0">
              <a:latin typeface="Arial Black"/>
              <a:cs typeface="Arial Black"/>
            </a:endParaRPr>
          </a:p>
          <a:p>
            <a:pPr marL="328295">
              <a:lnSpc>
                <a:spcPct val="100000"/>
              </a:lnSpc>
              <a:spcBef>
                <a:spcPts val="1145"/>
              </a:spcBef>
            </a:pPr>
            <a:r>
              <a:rPr sz="1500" spc="-135" dirty="0">
                <a:solidFill>
                  <a:srgbClr val="1F1F1F"/>
                </a:solidFill>
                <a:latin typeface="Arial Black"/>
                <a:cs typeface="Arial Black"/>
              </a:rPr>
              <a:t>-Amoxicilina </a:t>
            </a:r>
            <a:r>
              <a:rPr sz="1500" spc="-145" dirty="0">
                <a:solidFill>
                  <a:srgbClr val="1F1F1F"/>
                </a:solidFill>
                <a:latin typeface="Arial Black"/>
                <a:cs typeface="Arial Black"/>
              </a:rPr>
              <a:t>25 </a:t>
            </a:r>
            <a:r>
              <a:rPr sz="1500" spc="-50" dirty="0">
                <a:solidFill>
                  <a:srgbClr val="1F1F1F"/>
                </a:solidFill>
                <a:latin typeface="Arial Black"/>
                <a:cs typeface="Arial Black"/>
              </a:rPr>
              <a:t>mg/ml</a:t>
            </a:r>
            <a:r>
              <a:rPr sz="1500" spc="-70" dirty="0">
                <a:solidFill>
                  <a:srgbClr val="1F1F1F"/>
                </a:solidFill>
                <a:latin typeface="Arial Black"/>
                <a:cs typeface="Arial Black"/>
              </a:rPr>
              <a:t> </a:t>
            </a:r>
            <a:r>
              <a:rPr sz="1500" spc="-125" dirty="0">
                <a:solidFill>
                  <a:srgbClr val="1F1F1F"/>
                </a:solidFill>
                <a:latin typeface="Arial Black"/>
                <a:cs typeface="Arial Black"/>
              </a:rPr>
              <a:t>xarope</a:t>
            </a:r>
            <a:endParaRPr sz="1500" dirty="0">
              <a:latin typeface="Arial Black"/>
              <a:cs typeface="Arial Black"/>
            </a:endParaRPr>
          </a:p>
          <a:p>
            <a:pPr marL="328930">
              <a:lnSpc>
                <a:spcPct val="100000"/>
              </a:lnSpc>
              <a:spcBef>
                <a:spcPts val="1305"/>
              </a:spcBef>
            </a:pPr>
            <a:r>
              <a:rPr sz="1300" spc="-100" dirty="0">
                <a:solidFill>
                  <a:srgbClr val="1F1F1F"/>
                </a:solidFill>
                <a:latin typeface="Arial Black"/>
                <a:cs typeface="Arial Black"/>
              </a:rPr>
              <a:t>-Atenolol </a:t>
            </a:r>
            <a:r>
              <a:rPr sz="1300" spc="-125" dirty="0">
                <a:solidFill>
                  <a:srgbClr val="1F1F1F"/>
                </a:solidFill>
                <a:latin typeface="Arial Black"/>
                <a:cs typeface="Arial Black"/>
              </a:rPr>
              <a:t>50 </a:t>
            </a:r>
            <a:r>
              <a:rPr sz="1300" spc="-80" dirty="0">
                <a:solidFill>
                  <a:srgbClr val="1F1F1F"/>
                </a:solidFill>
                <a:latin typeface="Arial Black"/>
                <a:cs typeface="Arial Black"/>
              </a:rPr>
              <a:t>mg </a:t>
            </a:r>
            <a:r>
              <a:rPr sz="1300" spc="-105" dirty="0">
                <a:solidFill>
                  <a:srgbClr val="1F1F1F"/>
                </a:solidFill>
                <a:latin typeface="Arial Black"/>
                <a:cs typeface="Arial Black"/>
              </a:rPr>
              <a:t>comprimidos</a:t>
            </a:r>
            <a:endParaRPr sz="1300" dirty="0">
              <a:latin typeface="Arial Black"/>
              <a:cs typeface="Arial Black"/>
            </a:endParaRP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96636" y="808101"/>
            <a:ext cx="778510" cy="778510"/>
          </a:xfrm>
          <a:custGeom>
            <a:avLst/>
            <a:gdLst/>
            <a:ahLst/>
            <a:cxnLst/>
            <a:rect l="l" t="t" r="r" b="b"/>
            <a:pathLst>
              <a:path w="778510"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5" y="3030"/>
                </a:lnTo>
                <a:lnTo>
                  <a:pt x="484781" y="11880"/>
                </a:lnTo>
                <a:lnTo>
                  <a:pt x="529594" y="26184"/>
                </a:lnTo>
                <a:lnTo>
                  <a:pt x="571869" y="45578"/>
                </a:lnTo>
                <a:lnTo>
                  <a:pt x="611242" y="69697"/>
                </a:lnTo>
                <a:lnTo>
                  <a:pt x="647349" y="98177"/>
                </a:lnTo>
                <a:lnTo>
                  <a:pt x="679824" y="130652"/>
                </a:lnTo>
                <a:lnTo>
                  <a:pt x="708304" y="166759"/>
                </a:lnTo>
                <a:lnTo>
                  <a:pt x="732423" y="206132"/>
                </a:lnTo>
                <a:lnTo>
                  <a:pt x="751817" y="248407"/>
                </a:lnTo>
                <a:lnTo>
                  <a:pt x="766121" y="293220"/>
                </a:lnTo>
                <a:lnTo>
                  <a:pt x="774971" y="340206"/>
                </a:lnTo>
                <a:lnTo>
                  <a:pt x="778002" y="389000"/>
                </a:lnTo>
                <a:lnTo>
                  <a:pt x="774971" y="437795"/>
                </a:lnTo>
                <a:lnTo>
                  <a:pt x="766121" y="484781"/>
                </a:lnTo>
                <a:lnTo>
                  <a:pt x="751817" y="529594"/>
                </a:lnTo>
                <a:lnTo>
                  <a:pt x="732423" y="571869"/>
                </a:lnTo>
                <a:lnTo>
                  <a:pt x="708304" y="611242"/>
                </a:lnTo>
                <a:lnTo>
                  <a:pt x="679824" y="647349"/>
                </a:lnTo>
                <a:lnTo>
                  <a:pt x="647349" y="679824"/>
                </a:lnTo>
                <a:lnTo>
                  <a:pt x="611242" y="708304"/>
                </a:lnTo>
                <a:lnTo>
                  <a:pt x="571869" y="732423"/>
                </a:lnTo>
                <a:lnTo>
                  <a:pt x="529594" y="751817"/>
                </a:lnTo>
                <a:lnTo>
                  <a:pt x="484781" y="766121"/>
                </a:lnTo>
                <a:lnTo>
                  <a:pt x="437795"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3" name="object 3"/>
          <p:cNvSpPr/>
          <p:nvPr/>
        </p:nvSpPr>
        <p:spPr>
          <a:xfrm>
            <a:off x="5368798" y="1250203"/>
            <a:ext cx="0" cy="191770"/>
          </a:xfrm>
          <a:custGeom>
            <a:avLst/>
            <a:gdLst/>
            <a:ahLst/>
            <a:cxnLst/>
            <a:rect l="l" t="t" r="r" b="b"/>
            <a:pathLst>
              <a:path h="191769">
                <a:moveTo>
                  <a:pt x="0" y="0"/>
                </a:moveTo>
                <a:lnTo>
                  <a:pt x="0" y="191241"/>
                </a:lnTo>
              </a:path>
            </a:pathLst>
          </a:custGeom>
          <a:ln w="18876">
            <a:solidFill>
              <a:srgbClr val="404A5A"/>
            </a:solidFill>
          </a:ln>
        </p:spPr>
        <p:txBody>
          <a:bodyPr wrap="square" lIns="0" tIns="0" rIns="0" bIns="0" rtlCol="0"/>
          <a:lstStyle/>
          <a:p>
            <a:endParaRPr/>
          </a:p>
        </p:txBody>
      </p:sp>
      <p:sp>
        <p:nvSpPr>
          <p:cNvPr id="4" name="object 4"/>
          <p:cNvSpPr/>
          <p:nvPr/>
        </p:nvSpPr>
        <p:spPr>
          <a:xfrm>
            <a:off x="5241254" y="1207705"/>
            <a:ext cx="488950" cy="234315"/>
          </a:xfrm>
          <a:custGeom>
            <a:avLst/>
            <a:gdLst/>
            <a:ahLst/>
            <a:cxnLst/>
            <a:rect l="l" t="t" r="r" b="b"/>
            <a:pathLst>
              <a:path w="488950" h="234315">
                <a:moveTo>
                  <a:pt x="393262" y="0"/>
                </a:moveTo>
                <a:lnTo>
                  <a:pt x="467663" y="0"/>
                </a:lnTo>
                <a:lnTo>
                  <a:pt x="475935" y="1670"/>
                </a:lnTo>
                <a:lnTo>
                  <a:pt x="482692" y="6225"/>
                </a:lnTo>
                <a:lnTo>
                  <a:pt x="487249" y="12980"/>
                </a:lnTo>
                <a:lnTo>
                  <a:pt x="488921" y="21249"/>
                </a:lnTo>
                <a:lnTo>
                  <a:pt x="488921" y="223115"/>
                </a:lnTo>
                <a:lnTo>
                  <a:pt x="488921" y="228980"/>
                </a:lnTo>
                <a:lnTo>
                  <a:pt x="484159" y="233739"/>
                </a:lnTo>
                <a:lnTo>
                  <a:pt x="478292" y="233739"/>
                </a:lnTo>
                <a:lnTo>
                  <a:pt x="10628" y="233739"/>
                </a:lnTo>
                <a:lnTo>
                  <a:pt x="4761" y="233739"/>
                </a:lnTo>
                <a:lnTo>
                  <a:pt x="0" y="228980"/>
                </a:lnTo>
                <a:lnTo>
                  <a:pt x="0" y="223115"/>
                </a:lnTo>
                <a:lnTo>
                  <a:pt x="0" y="21249"/>
                </a:lnTo>
                <a:lnTo>
                  <a:pt x="1671" y="12980"/>
                </a:lnTo>
                <a:lnTo>
                  <a:pt x="6228" y="6225"/>
                </a:lnTo>
                <a:lnTo>
                  <a:pt x="12985" y="1670"/>
                </a:lnTo>
                <a:lnTo>
                  <a:pt x="21257" y="0"/>
                </a:lnTo>
                <a:lnTo>
                  <a:pt x="95658" y="0"/>
                </a:lnTo>
              </a:path>
            </a:pathLst>
          </a:custGeom>
          <a:ln w="18870">
            <a:solidFill>
              <a:srgbClr val="404A5A"/>
            </a:solidFill>
          </a:ln>
        </p:spPr>
        <p:txBody>
          <a:bodyPr wrap="square" lIns="0" tIns="0" rIns="0" bIns="0" rtlCol="0"/>
          <a:lstStyle/>
          <a:p>
            <a:endParaRPr/>
          </a:p>
        </p:txBody>
      </p:sp>
      <p:sp>
        <p:nvSpPr>
          <p:cNvPr id="5" name="object 5"/>
          <p:cNvSpPr/>
          <p:nvPr/>
        </p:nvSpPr>
        <p:spPr>
          <a:xfrm>
            <a:off x="5602632" y="1250203"/>
            <a:ext cx="0" cy="191770"/>
          </a:xfrm>
          <a:custGeom>
            <a:avLst/>
            <a:gdLst/>
            <a:ahLst/>
            <a:cxnLst/>
            <a:rect l="l" t="t" r="r" b="b"/>
            <a:pathLst>
              <a:path h="191769">
                <a:moveTo>
                  <a:pt x="0" y="191241"/>
                </a:moveTo>
                <a:lnTo>
                  <a:pt x="0" y="0"/>
                </a:lnTo>
              </a:path>
            </a:pathLst>
          </a:custGeom>
          <a:ln w="18876">
            <a:solidFill>
              <a:srgbClr val="404A5A"/>
            </a:solidFill>
          </a:ln>
        </p:spPr>
        <p:txBody>
          <a:bodyPr wrap="square" lIns="0" tIns="0" rIns="0" bIns="0" rtlCol="0"/>
          <a:lstStyle/>
          <a:p>
            <a:endParaRPr/>
          </a:p>
        </p:txBody>
      </p:sp>
      <p:sp>
        <p:nvSpPr>
          <p:cNvPr id="6" name="object 6"/>
          <p:cNvSpPr/>
          <p:nvPr/>
        </p:nvSpPr>
        <p:spPr>
          <a:xfrm>
            <a:off x="5347543" y="952716"/>
            <a:ext cx="276860" cy="276860"/>
          </a:xfrm>
          <a:custGeom>
            <a:avLst/>
            <a:gdLst/>
            <a:ahLst/>
            <a:cxnLst/>
            <a:rect l="l" t="t" r="r" b="b"/>
            <a:pathLst>
              <a:path w="276860" h="276859">
                <a:moveTo>
                  <a:pt x="0" y="138119"/>
                </a:moveTo>
                <a:lnTo>
                  <a:pt x="7043" y="181776"/>
                </a:lnTo>
                <a:lnTo>
                  <a:pt x="26658" y="219691"/>
                </a:lnTo>
                <a:lnTo>
                  <a:pt x="56568" y="249590"/>
                </a:lnTo>
                <a:lnTo>
                  <a:pt x="94498" y="269197"/>
                </a:lnTo>
                <a:lnTo>
                  <a:pt x="138173" y="276238"/>
                </a:lnTo>
                <a:lnTo>
                  <a:pt x="181848" y="269197"/>
                </a:lnTo>
                <a:lnTo>
                  <a:pt x="219778" y="249590"/>
                </a:lnTo>
                <a:lnTo>
                  <a:pt x="249688" y="219691"/>
                </a:lnTo>
                <a:lnTo>
                  <a:pt x="269302" y="181776"/>
                </a:lnTo>
                <a:lnTo>
                  <a:pt x="276346" y="138119"/>
                </a:lnTo>
                <a:lnTo>
                  <a:pt x="269302" y="94461"/>
                </a:lnTo>
                <a:lnTo>
                  <a:pt x="249688" y="56546"/>
                </a:lnTo>
                <a:lnTo>
                  <a:pt x="219778" y="26648"/>
                </a:lnTo>
                <a:lnTo>
                  <a:pt x="181848" y="7041"/>
                </a:lnTo>
                <a:lnTo>
                  <a:pt x="138173" y="0"/>
                </a:lnTo>
                <a:lnTo>
                  <a:pt x="94498" y="7041"/>
                </a:lnTo>
                <a:lnTo>
                  <a:pt x="56568" y="26648"/>
                </a:lnTo>
                <a:lnTo>
                  <a:pt x="26658" y="56546"/>
                </a:lnTo>
                <a:lnTo>
                  <a:pt x="7043" y="94461"/>
                </a:lnTo>
                <a:lnTo>
                  <a:pt x="0" y="138119"/>
                </a:lnTo>
                <a:close/>
              </a:path>
            </a:pathLst>
          </a:custGeom>
          <a:ln w="18872">
            <a:solidFill>
              <a:srgbClr val="404A5A"/>
            </a:solidFill>
          </a:ln>
        </p:spPr>
        <p:txBody>
          <a:bodyPr wrap="square" lIns="0" tIns="0" rIns="0" bIns="0" rtlCol="0"/>
          <a:lstStyle/>
          <a:p>
            <a:endParaRPr/>
          </a:p>
        </p:txBody>
      </p:sp>
      <p:sp>
        <p:nvSpPr>
          <p:cNvPr id="7" name="object 7"/>
          <p:cNvSpPr/>
          <p:nvPr/>
        </p:nvSpPr>
        <p:spPr>
          <a:xfrm>
            <a:off x="5401880" y="1007027"/>
            <a:ext cx="167675" cy="167616"/>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5283772" y="1292701"/>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9" name="object 9"/>
          <p:cNvSpPr/>
          <p:nvPr/>
        </p:nvSpPr>
        <p:spPr>
          <a:xfrm>
            <a:off x="5283773" y="1335199"/>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0" name="object 10"/>
          <p:cNvSpPr/>
          <p:nvPr/>
        </p:nvSpPr>
        <p:spPr>
          <a:xfrm>
            <a:off x="5283774" y="1377698"/>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1" name="object 11"/>
          <p:cNvSpPr/>
          <p:nvPr/>
        </p:nvSpPr>
        <p:spPr>
          <a:xfrm>
            <a:off x="5645151" y="1292701"/>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2" name="object 12"/>
          <p:cNvSpPr/>
          <p:nvPr/>
        </p:nvSpPr>
        <p:spPr>
          <a:xfrm>
            <a:off x="5645152" y="1335199"/>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3" name="object 13"/>
          <p:cNvSpPr/>
          <p:nvPr/>
        </p:nvSpPr>
        <p:spPr>
          <a:xfrm>
            <a:off x="5645153" y="1377698"/>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4" name="object 14"/>
          <p:cNvSpPr/>
          <p:nvPr/>
        </p:nvSpPr>
        <p:spPr>
          <a:xfrm>
            <a:off x="5411322" y="1313950"/>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15" name="object 15"/>
          <p:cNvSpPr/>
          <p:nvPr/>
        </p:nvSpPr>
        <p:spPr>
          <a:xfrm>
            <a:off x="5411322" y="1356449"/>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16" name="object 16"/>
          <p:cNvSpPr/>
          <p:nvPr/>
        </p:nvSpPr>
        <p:spPr>
          <a:xfrm>
            <a:off x="5475096" y="1313950"/>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17" name="object 17"/>
          <p:cNvSpPr/>
          <p:nvPr/>
        </p:nvSpPr>
        <p:spPr>
          <a:xfrm>
            <a:off x="5475096" y="1356449"/>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18" name="object 18"/>
          <p:cNvSpPr/>
          <p:nvPr/>
        </p:nvSpPr>
        <p:spPr>
          <a:xfrm>
            <a:off x="5538870" y="1313950"/>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19" name="object 19"/>
          <p:cNvSpPr/>
          <p:nvPr/>
        </p:nvSpPr>
        <p:spPr>
          <a:xfrm>
            <a:off x="5538870" y="1356449"/>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20" name="object 20"/>
          <p:cNvSpPr/>
          <p:nvPr/>
        </p:nvSpPr>
        <p:spPr>
          <a:xfrm>
            <a:off x="5453841" y="1398947"/>
            <a:ext cx="64135" cy="42545"/>
          </a:xfrm>
          <a:custGeom>
            <a:avLst/>
            <a:gdLst/>
            <a:ahLst/>
            <a:cxnLst/>
            <a:rect l="l" t="t" r="r" b="b"/>
            <a:pathLst>
              <a:path w="64135" h="42544">
                <a:moveTo>
                  <a:pt x="63772" y="42498"/>
                </a:moveTo>
                <a:lnTo>
                  <a:pt x="0" y="42498"/>
                </a:lnTo>
                <a:lnTo>
                  <a:pt x="0" y="10624"/>
                </a:lnTo>
                <a:lnTo>
                  <a:pt x="0" y="4759"/>
                </a:lnTo>
                <a:lnTo>
                  <a:pt x="4761" y="0"/>
                </a:lnTo>
                <a:lnTo>
                  <a:pt x="10628" y="0"/>
                </a:lnTo>
                <a:lnTo>
                  <a:pt x="53143" y="0"/>
                </a:lnTo>
                <a:lnTo>
                  <a:pt x="59010" y="0"/>
                </a:lnTo>
                <a:lnTo>
                  <a:pt x="63772" y="4759"/>
                </a:lnTo>
                <a:lnTo>
                  <a:pt x="63772" y="10624"/>
                </a:lnTo>
                <a:lnTo>
                  <a:pt x="63772" y="42498"/>
                </a:lnTo>
                <a:close/>
              </a:path>
            </a:pathLst>
          </a:custGeom>
          <a:ln w="18871">
            <a:solidFill>
              <a:srgbClr val="404A5A"/>
            </a:solidFill>
          </a:ln>
        </p:spPr>
        <p:txBody>
          <a:bodyPr wrap="square" lIns="0" tIns="0" rIns="0" bIns="0" rtlCol="0"/>
          <a:lstStyle/>
          <a:p>
            <a:endParaRPr/>
          </a:p>
        </p:txBody>
      </p:sp>
      <p:sp>
        <p:nvSpPr>
          <p:cNvPr id="21" name="object 21"/>
          <p:cNvSpPr/>
          <p:nvPr/>
        </p:nvSpPr>
        <p:spPr>
          <a:xfrm>
            <a:off x="7600568" y="808101"/>
            <a:ext cx="778510" cy="778510"/>
          </a:xfrm>
          <a:custGeom>
            <a:avLst/>
            <a:gdLst/>
            <a:ahLst/>
            <a:cxnLst/>
            <a:rect l="l" t="t" r="r" b="b"/>
            <a:pathLst>
              <a:path w="778509"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7" y="3030"/>
                </a:lnTo>
                <a:lnTo>
                  <a:pt x="484785" y="11880"/>
                </a:lnTo>
                <a:lnTo>
                  <a:pt x="529599" y="26184"/>
                </a:lnTo>
                <a:lnTo>
                  <a:pt x="571875" y="45578"/>
                </a:lnTo>
                <a:lnTo>
                  <a:pt x="611248" y="69697"/>
                </a:lnTo>
                <a:lnTo>
                  <a:pt x="647354" y="98177"/>
                </a:lnTo>
                <a:lnTo>
                  <a:pt x="679829" y="130652"/>
                </a:lnTo>
                <a:lnTo>
                  <a:pt x="708307" y="166759"/>
                </a:lnTo>
                <a:lnTo>
                  <a:pt x="732425" y="206132"/>
                </a:lnTo>
                <a:lnTo>
                  <a:pt x="751818" y="248407"/>
                </a:lnTo>
                <a:lnTo>
                  <a:pt x="766121" y="293220"/>
                </a:lnTo>
                <a:lnTo>
                  <a:pt x="774971" y="340206"/>
                </a:lnTo>
                <a:lnTo>
                  <a:pt x="778002" y="389000"/>
                </a:lnTo>
                <a:lnTo>
                  <a:pt x="774971" y="437795"/>
                </a:lnTo>
                <a:lnTo>
                  <a:pt x="766121" y="484781"/>
                </a:lnTo>
                <a:lnTo>
                  <a:pt x="751818" y="529594"/>
                </a:lnTo>
                <a:lnTo>
                  <a:pt x="732425" y="571869"/>
                </a:lnTo>
                <a:lnTo>
                  <a:pt x="708307" y="611242"/>
                </a:lnTo>
                <a:lnTo>
                  <a:pt x="679829" y="647349"/>
                </a:lnTo>
                <a:lnTo>
                  <a:pt x="647354" y="679824"/>
                </a:lnTo>
                <a:lnTo>
                  <a:pt x="611248" y="708304"/>
                </a:lnTo>
                <a:lnTo>
                  <a:pt x="571875" y="732423"/>
                </a:lnTo>
                <a:lnTo>
                  <a:pt x="529599" y="751817"/>
                </a:lnTo>
                <a:lnTo>
                  <a:pt x="484785" y="766121"/>
                </a:lnTo>
                <a:lnTo>
                  <a:pt x="437797"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22" name="object 22"/>
          <p:cNvSpPr/>
          <p:nvPr/>
        </p:nvSpPr>
        <p:spPr>
          <a:xfrm>
            <a:off x="7735751" y="943280"/>
            <a:ext cx="257932" cy="401355"/>
          </a:xfrm>
          <a:prstGeom prst="rect">
            <a:avLst/>
          </a:prstGeom>
          <a:blipFill>
            <a:blip r:embed="rId3" cstate="print"/>
            <a:stretch>
              <a:fillRect/>
            </a:stretch>
          </a:blipFill>
        </p:spPr>
        <p:txBody>
          <a:bodyPr wrap="square" lIns="0" tIns="0" rIns="0" bIns="0" rtlCol="0"/>
          <a:lstStyle/>
          <a:p>
            <a:endParaRPr/>
          </a:p>
        </p:txBody>
      </p:sp>
      <p:sp>
        <p:nvSpPr>
          <p:cNvPr id="23" name="object 23"/>
          <p:cNvSpPr/>
          <p:nvPr/>
        </p:nvSpPr>
        <p:spPr>
          <a:xfrm>
            <a:off x="7978941" y="1250197"/>
            <a:ext cx="255270" cy="191770"/>
          </a:xfrm>
          <a:custGeom>
            <a:avLst/>
            <a:gdLst/>
            <a:ahLst/>
            <a:cxnLst/>
            <a:rect l="l" t="t" r="r" b="b"/>
            <a:pathLst>
              <a:path w="255270" h="191769">
                <a:moveTo>
                  <a:pt x="0" y="0"/>
                </a:moveTo>
                <a:lnTo>
                  <a:pt x="255089" y="0"/>
                </a:lnTo>
                <a:lnTo>
                  <a:pt x="255089" y="191241"/>
                </a:lnTo>
                <a:lnTo>
                  <a:pt x="0" y="191241"/>
                </a:lnTo>
                <a:lnTo>
                  <a:pt x="0" y="0"/>
                </a:lnTo>
                <a:close/>
              </a:path>
            </a:pathLst>
          </a:custGeom>
          <a:ln w="18871">
            <a:solidFill>
              <a:srgbClr val="404A5A"/>
            </a:solidFill>
          </a:ln>
        </p:spPr>
        <p:txBody>
          <a:bodyPr wrap="square" lIns="0" tIns="0" rIns="0" bIns="0" rtlCol="0"/>
          <a:lstStyle/>
          <a:p>
            <a:endParaRPr/>
          </a:p>
        </p:txBody>
      </p:sp>
      <p:sp>
        <p:nvSpPr>
          <p:cNvPr id="24" name="object 24"/>
          <p:cNvSpPr/>
          <p:nvPr/>
        </p:nvSpPr>
        <p:spPr>
          <a:xfrm>
            <a:off x="8043985" y="1283265"/>
            <a:ext cx="125160" cy="125118"/>
          </a:xfrm>
          <a:prstGeom prst="rect">
            <a:avLst/>
          </a:prstGeom>
          <a:blipFill>
            <a:blip r:embed="rId4" cstate="print"/>
            <a:stretch>
              <a:fillRect/>
            </a:stretch>
          </a:blipFill>
        </p:spPr>
        <p:txBody>
          <a:bodyPr wrap="square" lIns="0" tIns="0" rIns="0" bIns="0" rtlCol="0"/>
          <a:lstStyle/>
          <a:p>
            <a:endParaRPr/>
          </a:p>
        </p:txBody>
      </p:sp>
      <p:sp>
        <p:nvSpPr>
          <p:cNvPr id="25" name="object 25"/>
          <p:cNvSpPr/>
          <p:nvPr/>
        </p:nvSpPr>
        <p:spPr>
          <a:xfrm>
            <a:off x="8064051" y="1207705"/>
            <a:ext cx="85090" cy="42545"/>
          </a:xfrm>
          <a:custGeom>
            <a:avLst/>
            <a:gdLst/>
            <a:ahLst/>
            <a:cxnLst/>
            <a:rect l="l" t="t" r="r" b="b"/>
            <a:pathLst>
              <a:path w="85090" h="42544">
                <a:moveTo>
                  <a:pt x="0" y="42498"/>
                </a:moveTo>
                <a:lnTo>
                  <a:pt x="0" y="21249"/>
                </a:lnTo>
                <a:lnTo>
                  <a:pt x="1671" y="12980"/>
                </a:lnTo>
                <a:lnTo>
                  <a:pt x="6228" y="6225"/>
                </a:lnTo>
                <a:lnTo>
                  <a:pt x="12985" y="1670"/>
                </a:lnTo>
                <a:lnTo>
                  <a:pt x="21257" y="0"/>
                </a:lnTo>
                <a:lnTo>
                  <a:pt x="63772" y="0"/>
                </a:lnTo>
                <a:lnTo>
                  <a:pt x="72044" y="1670"/>
                </a:lnTo>
                <a:lnTo>
                  <a:pt x="78801" y="6225"/>
                </a:lnTo>
                <a:lnTo>
                  <a:pt x="83358" y="12980"/>
                </a:lnTo>
                <a:lnTo>
                  <a:pt x="85029" y="21249"/>
                </a:lnTo>
                <a:lnTo>
                  <a:pt x="85029" y="42498"/>
                </a:lnTo>
              </a:path>
            </a:pathLst>
          </a:custGeom>
          <a:ln w="18870">
            <a:solidFill>
              <a:srgbClr val="404A5A"/>
            </a:solidFill>
          </a:ln>
        </p:spPr>
        <p:txBody>
          <a:bodyPr wrap="square" lIns="0" tIns="0" rIns="0" bIns="0" rtlCol="0"/>
          <a:lstStyle/>
          <a:p>
            <a:endParaRPr/>
          </a:p>
        </p:txBody>
      </p:sp>
      <p:sp>
        <p:nvSpPr>
          <p:cNvPr id="26" name="object 26"/>
          <p:cNvSpPr/>
          <p:nvPr/>
        </p:nvSpPr>
        <p:spPr>
          <a:xfrm>
            <a:off x="7830135" y="1179529"/>
            <a:ext cx="0" cy="71120"/>
          </a:xfrm>
          <a:custGeom>
            <a:avLst/>
            <a:gdLst/>
            <a:ahLst/>
            <a:cxnLst/>
            <a:rect l="l" t="t" r="r" b="b"/>
            <a:pathLst>
              <a:path h="71119">
                <a:moveTo>
                  <a:pt x="0" y="0"/>
                </a:moveTo>
                <a:lnTo>
                  <a:pt x="0" y="70674"/>
                </a:lnTo>
              </a:path>
            </a:pathLst>
          </a:custGeom>
          <a:ln w="18876">
            <a:solidFill>
              <a:srgbClr val="404A5A"/>
            </a:solidFill>
          </a:ln>
        </p:spPr>
        <p:txBody>
          <a:bodyPr wrap="square" lIns="0" tIns="0" rIns="0" bIns="0" rtlCol="0"/>
          <a:lstStyle/>
          <a:p>
            <a:endParaRPr/>
          </a:p>
        </p:txBody>
      </p:sp>
      <p:sp>
        <p:nvSpPr>
          <p:cNvPr id="27" name="object 27"/>
          <p:cNvSpPr/>
          <p:nvPr/>
        </p:nvSpPr>
        <p:spPr>
          <a:xfrm>
            <a:off x="7808879" y="1250203"/>
            <a:ext cx="42545" cy="42545"/>
          </a:xfrm>
          <a:custGeom>
            <a:avLst/>
            <a:gdLst/>
            <a:ahLst/>
            <a:cxnLst/>
            <a:rect l="l" t="t" r="r" b="b"/>
            <a:pathLst>
              <a:path w="42545" h="42544">
                <a:moveTo>
                  <a:pt x="0" y="21249"/>
                </a:moveTo>
                <a:lnTo>
                  <a:pt x="1671" y="29517"/>
                </a:lnTo>
                <a:lnTo>
                  <a:pt x="6228" y="36272"/>
                </a:lnTo>
                <a:lnTo>
                  <a:pt x="12985" y="40827"/>
                </a:lnTo>
                <a:lnTo>
                  <a:pt x="21257" y="42498"/>
                </a:lnTo>
                <a:lnTo>
                  <a:pt x="29529" y="40827"/>
                </a:lnTo>
                <a:lnTo>
                  <a:pt x="36286" y="36272"/>
                </a:lnTo>
                <a:lnTo>
                  <a:pt x="40843" y="29517"/>
                </a:lnTo>
                <a:lnTo>
                  <a:pt x="42514" y="21249"/>
                </a:lnTo>
                <a:lnTo>
                  <a:pt x="40843" y="12980"/>
                </a:lnTo>
                <a:lnTo>
                  <a:pt x="36286" y="6225"/>
                </a:lnTo>
                <a:lnTo>
                  <a:pt x="29529" y="1670"/>
                </a:lnTo>
                <a:lnTo>
                  <a:pt x="21257" y="0"/>
                </a:lnTo>
                <a:lnTo>
                  <a:pt x="12985" y="1670"/>
                </a:lnTo>
                <a:lnTo>
                  <a:pt x="6228" y="6225"/>
                </a:lnTo>
                <a:lnTo>
                  <a:pt x="1671" y="12980"/>
                </a:lnTo>
                <a:lnTo>
                  <a:pt x="0" y="21249"/>
                </a:lnTo>
                <a:close/>
              </a:path>
            </a:pathLst>
          </a:custGeom>
          <a:ln w="18872">
            <a:solidFill>
              <a:srgbClr val="404A5A"/>
            </a:solidFill>
          </a:ln>
        </p:spPr>
        <p:txBody>
          <a:bodyPr wrap="square" lIns="0" tIns="0" rIns="0" bIns="0" rtlCol="0"/>
          <a:lstStyle/>
          <a:p>
            <a:endParaRPr/>
          </a:p>
        </p:txBody>
      </p:sp>
      <p:sp>
        <p:nvSpPr>
          <p:cNvPr id="28" name="object 28"/>
          <p:cNvSpPr/>
          <p:nvPr/>
        </p:nvSpPr>
        <p:spPr>
          <a:xfrm>
            <a:off x="7893909" y="1165207"/>
            <a:ext cx="0" cy="170180"/>
          </a:xfrm>
          <a:custGeom>
            <a:avLst/>
            <a:gdLst/>
            <a:ahLst/>
            <a:cxnLst/>
            <a:rect l="l" t="t" r="r" b="b"/>
            <a:pathLst>
              <a:path h="170180">
                <a:moveTo>
                  <a:pt x="0" y="0"/>
                </a:moveTo>
                <a:lnTo>
                  <a:pt x="0" y="169992"/>
                </a:lnTo>
              </a:path>
            </a:pathLst>
          </a:custGeom>
          <a:ln w="18876">
            <a:solidFill>
              <a:srgbClr val="404A5A"/>
            </a:solidFill>
          </a:ln>
        </p:spPr>
        <p:txBody>
          <a:bodyPr wrap="square" lIns="0" tIns="0" rIns="0" bIns="0" rtlCol="0"/>
          <a:lstStyle/>
          <a:p>
            <a:endParaRPr/>
          </a:p>
        </p:txBody>
      </p:sp>
      <p:sp>
        <p:nvSpPr>
          <p:cNvPr id="29" name="object 29"/>
          <p:cNvSpPr/>
          <p:nvPr/>
        </p:nvSpPr>
        <p:spPr>
          <a:xfrm>
            <a:off x="7968311" y="1185096"/>
            <a:ext cx="0" cy="33655"/>
          </a:xfrm>
          <a:custGeom>
            <a:avLst/>
            <a:gdLst/>
            <a:ahLst/>
            <a:cxnLst/>
            <a:rect l="l" t="t" r="r" b="b"/>
            <a:pathLst>
              <a:path h="33655">
                <a:moveTo>
                  <a:pt x="-9438" y="16616"/>
                </a:moveTo>
                <a:lnTo>
                  <a:pt x="9438" y="16616"/>
                </a:lnTo>
              </a:path>
            </a:pathLst>
          </a:custGeom>
          <a:ln w="33233">
            <a:solidFill>
              <a:srgbClr val="404A5A"/>
            </a:solidFill>
          </a:ln>
        </p:spPr>
        <p:txBody>
          <a:bodyPr wrap="square" lIns="0" tIns="0" rIns="0" bIns="0" rtlCol="0"/>
          <a:lstStyle/>
          <a:p>
            <a:endParaRPr/>
          </a:p>
        </p:txBody>
      </p:sp>
      <p:sp>
        <p:nvSpPr>
          <p:cNvPr id="30" name="object 30"/>
          <p:cNvSpPr/>
          <p:nvPr/>
        </p:nvSpPr>
        <p:spPr>
          <a:xfrm>
            <a:off x="7936510" y="1218330"/>
            <a:ext cx="42545" cy="74930"/>
          </a:xfrm>
          <a:custGeom>
            <a:avLst/>
            <a:gdLst/>
            <a:ahLst/>
            <a:cxnLst/>
            <a:rect l="l" t="t" r="r" b="b"/>
            <a:pathLst>
              <a:path w="42545" h="74930">
                <a:moveTo>
                  <a:pt x="42514" y="1848"/>
                </a:moveTo>
                <a:lnTo>
                  <a:pt x="39113" y="637"/>
                </a:lnTo>
                <a:lnTo>
                  <a:pt x="35499" y="0"/>
                </a:lnTo>
                <a:lnTo>
                  <a:pt x="31886" y="0"/>
                </a:lnTo>
                <a:lnTo>
                  <a:pt x="19478" y="2506"/>
                </a:lnTo>
                <a:lnTo>
                  <a:pt x="9342" y="9338"/>
                </a:lnTo>
                <a:lnTo>
                  <a:pt x="2507" y="19470"/>
                </a:lnTo>
                <a:lnTo>
                  <a:pt x="0" y="31873"/>
                </a:lnTo>
                <a:lnTo>
                  <a:pt x="0" y="74371"/>
                </a:lnTo>
              </a:path>
            </a:pathLst>
          </a:custGeom>
          <a:ln w="18874">
            <a:solidFill>
              <a:srgbClr val="404A5A"/>
            </a:solidFill>
          </a:ln>
        </p:spPr>
        <p:txBody>
          <a:bodyPr wrap="square" lIns="0" tIns="0" rIns="0" bIns="0" rtlCol="0"/>
          <a:lstStyle/>
          <a:p>
            <a:endParaRPr/>
          </a:p>
        </p:txBody>
      </p:sp>
      <p:sp>
        <p:nvSpPr>
          <p:cNvPr id="31" name="object 31"/>
          <p:cNvSpPr/>
          <p:nvPr/>
        </p:nvSpPr>
        <p:spPr>
          <a:xfrm>
            <a:off x="10104501" y="808101"/>
            <a:ext cx="778510" cy="778510"/>
          </a:xfrm>
          <a:custGeom>
            <a:avLst/>
            <a:gdLst/>
            <a:ahLst/>
            <a:cxnLst/>
            <a:rect l="l" t="t" r="r" b="b"/>
            <a:pathLst>
              <a:path w="778509"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7" y="3030"/>
                </a:lnTo>
                <a:lnTo>
                  <a:pt x="484785" y="11880"/>
                </a:lnTo>
                <a:lnTo>
                  <a:pt x="529599" y="26184"/>
                </a:lnTo>
                <a:lnTo>
                  <a:pt x="571875" y="45578"/>
                </a:lnTo>
                <a:lnTo>
                  <a:pt x="611248" y="69697"/>
                </a:lnTo>
                <a:lnTo>
                  <a:pt x="647354" y="98177"/>
                </a:lnTo>
                <a:lnTo>
                  <a:pt x="679829" y="130652"/>
                </a:lnTo>
                <a:lnTo>
                  <a:pt x="708307" y="166759"/>
                </a:lnTo>
                <a:lnTo>
                  <a:pt x="732425" y="206132"/>
                </a:lnTo>
                <a:lnTo>
                  <a:pt x="751818" y="248407"/>
                </a:lnTo>
                <a:lnTo>
                  <a:pt x="766121" y="293220"/>
                </a:lnTo>
                <a:lnTo>
                  <a:pt x="774971" y="340206"/>
                </a:lnTo>
                <a:lnTo>
                  <a:pt x="778002" y="389000"/>
                </a:lnTo>
                <a:lnTo>
                  <a:pt x="774971" y="437795"/>
                </a:lnTo>
                <a:lnTo>
                  <a:pt x="766121" y="484781"/>
                </a:lnTo>
                <a:lnTo>
                  <a:pt x="751818" y="529594"/>
                </a:lnTo>
                <a:lnTo>
                  <a:pt x="732425" y="571869"/>
                </a:lnTo>
                <a:lnTo>
                  <a:pt x="708307" y="611242"/>
                </a:lnTo>
                <a:lnTo>
                  <a:pt x="679829" y="647349"/>
                </a:lnTo>
                <a:lnTo>
                  <a:pt x="647354" y="679824"/>
                </a:lnTo>
                <a:lnTo>
                  <a:pt x="611248" y="708304"/>
                </a:lnTo>
                <a:lnTo>
                  <a:pt x="571875" y="732423"/>
                </a:lnTo>
                <a:lnTo>
                  <a:pt x="529599" y="751817"/>
                </a:lnTo>
                <a:lnTo>
                  <a:pt x="484785" y="766121"/>
                </a:lnTo>
                <a:lnTo>
                  <a:pt x="437797"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32" name="object 32"/>
          <p:cNvSpPr/>
          <p:nvPr/>
        </p:nvSpPr>
        <p:spPr>
          <a:xfrm>
            <a:off x="10287510" y="1049525"/>
            <a:ext cx="135788" cy="135742"/>
          </a:xfrm>
          <a:prstGeom prst="rect">
            <a:avLst/>
          </a:prstGeom>
          <a:blipFill>
            <a:blip r:embed="rId5" cstate="print"/>
            <a:stretch>
              <a:fillRect/>
            </a:stretch>
          </a:blipFill>
        </p:spPr>
        <p:txBody>
          <a:bodyPr wrap="square" lIns="0" tIns="0" rIns="0" bIns="0" rtlCol="0"/>
          <a:lstStyle/>
          <a:p>
            <a:endParaRPr/>
          </a:p>
        </p:txBody>
      </p:sp>
      <p:sp>
        <p:nvSpPr>
          <p:cNvPr id="33" name="object 33"/>
          <p:cNvSpPr/>
          <p:nvPr/>
        </p:nvSpPr>
        <p:spPr>
          <a:xfrm>
            <a:off x="10281005" y="1197081"/>
            <a:ext cx="149225" cy="244475"/>
          </a:xfrm>
          <a:custGeom>
            <a:avLst/>
            <a:gdLst/>
            <a:ahLst/>
            <a:cxnLst/>
            <a:rect l="l" t="t" r="r" b="b"/>
            <a:pathLst>
              <a:path w="149225" h="244475">
                <a:moveTo>
                  <a:pt x="148802" y="74371"/>
                </a:moveTo>
                <a:lnTo>
                  <a:pt x="142955" y="45422"/>
                </a:lnTo>
                <a:lnTo>
                  <a:pt x="127010" y="21782"/>
                </a:lnTo>
                <a:lnTo>
                  <a:pt x="103361" y="5844"/>
                </a:lnTo>
                <a:lnTo>
                  <a:pt x="74401" y="0"/>
                </a:lnTo>
                <a:lnTo>
                  <a:pt x="45440" y="5844"/>
                </a:lnTo>
                <a:lnTo>
                  <a:pt x="21791" y="21782"/>
                </a:lnTo>
                <a:lnTo>
                  <a:pt x="5846" y="45422"/>
                </a:lnTo>
                <a:lnTo>
                  <a:pt x="0" y="74371"/>
                </a:lnTo>
                <a:lnTo>
                  <a:pt x="0" y="138119"/>
                </a:lnTo>
                <a:lnTo>
                  <a:pt x="33650" y="138119"/>
                </a:lnTo>
                <a:lnTo>
                  <a:pt x="42514" y="244364"/>
                </a:lnTo>
                <a:lnTo>
                  <a:pt x="106287" y="244364"/>
                </a:lnTo>
                <a:lnTo>
                  <a:pt x="115151" y="138119"/>
                </a:lnTo>
                <a:lnTo>
                  <a:pt x="148802" y="138119"/>
                </a:lnTo>
                <a:lnTo>
                  <a:pt x="148802" y="74371"/>
                </a:lnTo>
                <a:close/>
              </a:path>
            </a:pathLst>
          </a:custGeom>
          <a:ln w="18874">
            <a:solidFill>
              <a:srgbClr val="404A5A"/>
            </a:solidFill>
          </a:ln>
        </p:spPr>
        <p:txBody>
          <a:bodyPr wrap="square" lIns="0" tIns="0" rIns="0" bIns="0" rtlCol="0"/>
          <a:lstStyle/>
          <a:p>
            <a:endParaRPr/>
          </a:p>
        </p:txBody>
      </p:sp>
      <p:sp>
        <p:nvSpPr>
          <p:cNvPr id="34" name="object 34"/>
          <p:cNvSpPr/>
          <p:nvPr/>
        </p:nvSpPr>
        <p:spPr>
          <a:xfrm>
            <a:off x="10514838" y="952716"/>
            <a:ext cx="127635" cy="488950"/>
          </a:xfrm>
          <a:custGeom>
            <a:avLst/>
            <a:gdLst/>
            <a:ahLst/>
            <a:cxnLst/>
            <a:rect l="l" t="t" r="r" b="b"/>
            <a:pathLst>
              <a:path w="127634" h="488950">
                <a:moveTo>
                  <a:pt x="0" y="21249"/>
                </a:moveTo>
                <a:lnTo>
                  <a:pt x="1671" y="29517"/>
                </a:lnTo>
                <a:lnTo>
                  <a:pt x="6228" y="36272"/>
                </a:lnTo>
                <a:lnTo>
                  <a:pt x="12985" y="40827"/>
                </a:lnTo>
                <a:lnTo>
                  <a:pt x="21257" y="42498"/>
                </a:lnTo>
                <a:lnTo>
                  <a:pt x="29529" y="40827"/>
                </a:lnTo>
                <a:lnTo>
                  <a:pt x="36286" y="36272"/>
                </a:lnTo>
                <a:lnTo>
                  <a:pt x="40843" y="29517"/>
                </a:lnTo>
                <a:lnTo>
                  <a:pt x="42514" y="21249"/>
                </a:lnTo>
                <a:lnTo>
                  <a:pt x="42514" y="0"/>
                </a:lnTo>
                <a:lnTo>
                  <a:pt x="85029" y="0"/>
                </a:lnTo>
                <a:lnTo>
                  <a:pt x="101582" y="3338"/>
                </a:lnTo>
                <a:lnTo>
                  <a:pt x="115095" y="12443"/>
                </a:lnTo>
                <a:lnTo>
                  <a:pt x="124204" y="25952"/>
                </a:lnTo>
                <a:lnTo>
                  <a:pt x="127544" y="42498"/>
                </a:lnTo>
                <a:lnTo>
                  <a:pt x="127544" y="488728"/>
                </a:lnTo>
              </a:path>
            </a:pathLst>
          </a:custGeom>
          <a:ln w="18876">
            <a:solidFill>
              <a:srgbClr val="404A5A"/>
            </a:solidFill>
          </a:ln>
        </p:spPr>
        <p:txBody>
          <a:bodyPr wrap="square" lIns="0" tIns="0" rIns="0" bIns="0" rtlCol="0"/>
          <a:lstStyle/>
          <a:p>
            <a:endParaRPr/>
          </a:p>
        </p:txBody>
      </p:sp>
      <p:sp>
        <p:nvSpPr>
          <p:cNvPr id="35" name="object 35"/>
          <p:cNvSpPr/>
          <p:nvPr/>
        </p:nvSpPr>
        <p:spPr>
          <a:xfrm>
            <a:off x="10420375" y="995214"/>
            <a:ext cx="167684" cy="328173"/>
          </a:xfrm>
          <a:prstGeom prst="rect">
            <a:avLst/>
          </a:prstGeom>
          <a:blipFill>
            <a:blip r:embed="rId6" cstate="print"/>
            <a:stretch>
              <a:fillRect/>
            </a:stretch>
          </a:blipFill>
        </p:spPr>
        <p:txBody>
          <a:bodyPr wrap="square" lIns="0" tIns="0" rIns="0" bIns="0" rtlCol="0"/>
          <a:lstStyle/>
          <a:p>
            <a:endParaRPr/>
          </a:p>
        </p:txBody>
      </p:sp>
      <p:sp>
        <p:nvSpPr>
          <p:cNvPr id="36" name="object 36"/>
          <p:cNvSpPr/>
          <p:nvPr/>
        </p:nvSpPr>
        <p:spPr>
          <a:xfrm>
            <a:off x="10578617" y="1441445"/>
            <a:ext cx="127635" cy="0"/>
          </a:xfrm>
          <a:custGeom>
            <a:avLst/>
            <a:gdLst/>
            <a:ahLst/>
            <a:cxnLst/>
            <a:rect l="l" t="t" r="r" b="b"/>
            <a:pathLst>
              <a:path w="127634">
                <a:moveTo>
                  <a:pt x="0" y="0"/>
                </a:moveTo>
                <a:lnTo>
                  <a:pt x="127544" y="0"/>
                </a:lnTo>
              </a:path>
            </a:pathLst>
          </a:custGeom>
          <a:ln w="18869">
            <a:solidFill>
              <a:srgbClr val="404A5A"/>
            </a:solidFill>
          </a:ln>
        </p:spPr>
        <p:txBody>
          <a:bodyPr wrap="square" lIns="0" tIns="0" rIns="0" bIns="0" rtlCol="0"/>
          <a:lstStyle/>
          <a:p>
            <a:endParaRPr/>
          </a:p>
        </p:txBody>
      </p:sp>
      <p:sp>
        <p:nvSpPr>
          <p:cNvPr id="37" name="object 37"/>
          <p:cNvSpPr txBox="1"/>
          <p:nvPr/>
        </p:nvSpPr>
        <p:spPr>
          <a:xfrm>
            <a:off x="353261" y="205771"/>
            <a:ext cx="3328035" cy="177800"/>
          </a:xfrm>
          <a:prstGeom prst="rect">
            <a:avLst/>
          </a:prstGeom>
        </p:spPr>
        <p:txBody>
          <a:bodyPr vert="horz" wrap="square" lIns="0" tIns="12700" rIns="0" bIns="0" rtlCol="0">
            <a:spAutoFit/>
          </a:bodyPr>
          <a:lstStyle/>
          <a:p>
            <a:pPr marL="12700">
              <a:lnSpc>
                <a:spcPct val="100000"/>
              </a:lnSpc>
              <a:spcBef>
                <a:spcPts val="100"/>
              </a:spcBef>
            </a:pPr>
            <a:r>
              <a:rPr sz="1000" spc="-95" dirty="0">
                <a:solidFill>
                  <a:srgbClr val="7F7F7F"/>
                </a:solidFill>
                <a:latin typeface="Arial Black"/>
                <a:cs typeface="Arial Black"/>
              </a:rPr>
              <a:t>3.</a:t>
            </a:r>
            <a:r>
              <a:rPr sz="1000" spc="-95" dirty="0">
                <a:solidFill>
                  <a:srgbClr val="3F4B59"/>
                </a:solidFill>
                <a:latin typeface="Arial Black"/>
                <a:cs typeface="Arial Black"/>
              </a:rPr>
              <a:t>Resultados: mudanças </a:t>
            </a:r>
            <a:r>
              <a:rPr sz="1000" spc="-60" dirty="0">
                <a:solidFill>
                  <a:srgbClr val="3F4B59"/>
                </a:solidFill>
                <a:latin typeface="Arial Black"/>
                <a:cs typeface="Arial Black"/>
              </a:rPr>
              <a:t>no </a:t>
            </a:r>
            <a:r>
              <a:rPr sz="1000" spc="-85" dirty="0">
                <a:solidFill>
                  <a:srgbClr val="3F4B59"/>
                </a:solidFill>
                <a:latin typeface="Arial Black"/>
                <a:cs typeface="Arial Black"/>
              </a:rPr>
              <a:t>conteúdo </a:t>
            </a:r>
            <a:r>
              <a:rPr sz="1000" spc="-105" dirty="0">
                <a:solidFill>
                  <a:srgbClr val="3F4B59"/>
                </a:solidFill>
                <a:latin typeface="Arial Black"/>
                <a:cs typeface="Arial Black"/>
              </a:rPr>
              <a:t>e</a:t>
            </a:r>
            <a:r>
              <a:rPr sz="1000" spc="10" dirty="0">
                <a:solidFill>
                  <a:srgbClr val="3F4B59"/>
                </a:solidFill>
                <a:latin typeface="Arial Black"/>
                <a:cs typeface="Arial Black"/>
              </a:rPr>
              <a:t> </a:t>
            </a:r>
            <a:r>
              <a:rPr sz="1000" spc="-90" dirty="0">
                <a:solidFill>
                  <a:srgbClr val="3F4B59"/>
                </a:solidFill>
                <a:latin typeface="Arial Black"/>
                <a:cs typeface="Arial Black"/>
              </a:rPr>
              <a:t>implementação</a:t>
            </a:r>
            <a:endParaRPr sz="1000">
              <a:latin typeface="Arial Black"/>
              <a:cs typeface="Arial Black"/>
            </a:endParaRPr>
          </a:p>
        </p:txBody>
      </p:sp>
      <p:sp>
        <p:nvSpPr>
          <p:cNvPr id="38" name="object 38"/>
          <p:cNvSpPr txBox="1">
            <a:spLocks noGrp="1"/>
          </p:cNvSpPr>
          <p:nvPr>
            <p:ph type="title"/>
          </p:nvPr>
        </p:nvSpPr>
        <p:spPr>
          <a:xfrm>
            <a:off x="525462" y="892780"/>
            <a:ext cx="2845751" cy="1472583"/>
          </a:xfrm>
          <a:prstGeom prst="rect">
            <a:avLst/>
          </a:prstGeom>
        </p:spPr>
        <p:txBody>
          <a:bodyPr vert="horz" wrap="square" lIns="0" tIns="12700" rIns="0" bIns="0" rtlCol="0">
            <a:spAutoFit/>
          </a:bodyPr>
          <a:lstStyle/>
          <a:p>
            <a:pPr marL="12700" marR="5080">
              <a:lnSpc>
                <a:spcPct val="106700"/>
              </a:lnSpc>
              <a:spcBef>
                <a:spcPts val="100"/>
              </a:spcBef>
            </a:pPr>
            <a:r>
              <a:rPr lang="pt-BR" sz="3000" spc="-160" dirty="0"/>
              <a:t>O que medem as pesquisas  IPS?</a:t>
            </a:r>
            <a:endParaRPr sz="3000" dirty="0"/>
          </a:p>
        </p:txBody>
      </p:sp>
      <p:sp>
        <p:nvSpPr>
          <p:cNvPr id="39" name="object 39"/>
          <p:cNvSpPr txBox="1"/>
          <p:nvPr/>
        </p:nvSpPr>
        <p:spPr>
          <a:xfrm>
            <a:off x="6837806" y="1708785"/>
            <a:ext cx="2303145" cy="626110"/>
          </a:xfrm>
          <a:prstGeom prst="rect">
            <a:avLst/>
          </a:prstGeom>
          <a:solidFill>
            <a:srgbClr val="404A5A"/>
          </a:solidFill>
          <a:ln w="12700">
            <a:solidFill>
              <a:srgbClr val="2C3540"/>
            </a:solidFill>
          </a:ln>
        </p:spPr>
        <p:txBody>
          <a:bodyPr vert="horz" wrap="square" lIns="0" tIns="74930" rIns="0" bIns="0" rtlCol="0">
            <a:spAutoFit/>
          </a:bodyPr>
          <a:lstStyle/>
          <a:p>
            <a:pPr marL="434340">
              <a:lnSpc>
                <a:spcPct val="100000"/>
              </a:lnSpc>
              <a:spcBef>
                <a:spcPts val="590"/>
              </a:spcBef>
            </a:pPr>
            <a:r>
              <a:rPr sz="1500" spc="-120" dirty="0">
                <a:solidFill>
                  <a:srgbClr val="FFFFFF"/>
                </a:solidFill>
                <a:latin typeface="Arial Black"/>
                <a:cs typeface="Arial Black"/>
              </a:rPr>
              <a:t>Provedores</a:t>
            </a:r>
            <a:r>
              <a:rPr sz="1500" spc="-125" dirty="0">
                <a:solidFill>
                  <a:srgbClr val="FFFFFF"/>
                </a:solidFill>
                <a:latin typeface="Arial Black"/>
                <a:cs typeface="Arial Black"/>
              </a:rPr>
              <a:t> </a:t>
            </a:r>
            <a:r>
              <a:rPr sz="1500" spc="-120" dirty="0">
                <a:solidFill>
                  <a:srgbClr val="FFFFFF"/>
                </a:solidFill>
                <a:latin typeface="Arial Black"/>
                <a:cs typeface="Arial Black"/>
              </a:rPr>
              <a:t>de</a:t>
            </a:r>
            <a:endParaRPr sz="1500">
              <a:latin typeface="Arial Black"/>
              <a:cs typeface="Arial Black"/>
            </a:endParaRPr>
          </a:p>
          <a:p>
            <a:pPr marL="354965">
              <a:lnSpc>
                <a:spcPct val="100000"/>
              </a:lnSpc>
              <a:spcBef>
                <a:spcPts val="270"/>
              </a:spcBef>
            </a:pPr>
            <a:r>
              <a:rPr sz="1350" spc="-145" dirty="0">
                <a:solidFill>
                  <a:srgbClr val="FFFFFF"/>
                </a:solidFill>
                <a:latin typeface="Arial Black"/>
                <a:cs typeface="Arial Black"/>
              </a:rPr>
              <a:t>assistência</a:t>
            </a:r>
            <a:r>
              <a:rPr sz="1350" spc="-110" dirty="0">
                <a:solidFill>
                  <a:srgbClr val="FFFFFF"/>
                </a:solidFill>
                <a:latin typeface="Arial Black"/>
                <a:cs typeface="Arial Black"/>
              </a:rPr>
              <a:t> </a:t>
            </a:r>
            <a:r>
              <a:rPr sz="1350" spc="-135" dirty="0">
                <a:solidFill>
                  <a:srgbClr val="FFFFFF"/>
                </a:solidFill>
                <a:latin typeface="Arial Black"/>
                <a:cs typeface="Arial Black"/>
              </a:rPr>
              <a:t>médica</a:t>
            </a:r>
            <a:endParaRPr sz="1350">
              <a:latin typeface="Arial Black"/>
              <a:cs typeface="Arial Black"/>
            </a:endParaRPr>
          </a:p>
        </p:txBody>
      </p:sp>
      <p:sp>
        <p:nvSpPr>
          <p:cNvPr id="40" name="object 40"/>
          <p:cNvSpPr txBox="1"/>
          <p:nvPr/>
        </p:nvSpPr>
        <p:spPr>
          <a:xfrm>
            <a:off x="4334636" y="1708785"/>
            <a:ext cx="2302510" cy="429605"/>
          </a:xfrm>
          <a:prstGeom prst="rect">
            <a:avLst/>
          </a:prstGeom>
          <a:solidFill>
            <a:srgbClr val="404A5A"/>
          </a:solidFill>
          <a:ln w="12700">
            <a:solidFill>
              <a:srgbClr val="2C3540"/>
            </a:solidFill>
          </a:ln>
        </p:spPr>
        <p:txBody>
          <a:bodyPr vert="horz" wrap="square" lIns="0" tIns="196850" rIns="0" bIns="0" rtlCol="0">
            <a:spAutoFit/>
          </a:bodyPr>
          <a:lstStyle/>
          <a:p>
            <a:pPr marL="556895">
              <a:lnSpc>
                <a:spcPct val="100000"/>
              </a:lnSpc>
              <a:spcBef>
                <a:spcPts val="1310"/>
              </a:spcBef>
            </a:pPr>
            <a:r>
              <a:rPr lang="en-US" sz="1500" spc="-150" dirty="0" err="1">
                <a:solidFill>
                  <a:srgbClr val="FFFFFF"/>
                </a:solidFill>
                <a:latin typeface="Arial Black"/>
                <a:cs typeface="Arial Black"/>
              </a:rPr>
              <a:t>Unidades</a:t>
            </a:r>
            <a:r>
              <a:rPr lang="en-US" sz="1500" spc="-150" dirty="0">
                <a:solidFill>
                  <a:srgbClr val="FFFFFF"/>
                </a:solidFill>
                <a:latin typeface="Arial Black"/>
                <a:cs typeface="Arial Black"/>
              </a:rPr>
              <a:t> </a:t>
            </a:r>
            <a:r>
              <a:rPr lang="en-US" sz="1500" spc="-150" dirty="0" err="1">
                <a:solidFill>
                  <a:srgbClr val="FFFFFF"/>
                </a:solidFill>
                <a:latin typeface="Arial Black"/>
                <a:cs typeface="Arial Black"/>
              </a:rPr>
              <a:t>sanitarias</a:t>
            </a:r>
            <a:endParaRPr lang="en-US" sz="1500" dirty="0">
              <a:latin typeface="Arial Black"/>
              <a:cs typeface="Arial Black"/>
            </a:endParaRPr>
          </a:p>
        </p:txBody>
      </p:sp>
      <p:sp>
        <p:nvSpPr>
          <p:cNvPr id="41" name="object 41"/>
          <p:cNvSpPr txBox="1"/>
          <p:nvPr/>
        </p:nvSpPr>
        <p:spPr>
          <a:xfrm>
            <a:off x="9341739" y="1708785"/>
            <a:ext cx="2303145" cy="429605"/>
          </a:xfrm>
          <a:prstGeom prst="rect">
            <a:avLst/>
          </a:prstGeom>
          <a:solidFill>
            <a:srgbClr val="404A5A"/>
          </a:solidFill>
          <a:ln w="12700">
            <a:solidFill>
              <a:srgbClr val="2C3540"/>
            </a:solidFill>
          </a:ln>
        </p:spPr>
        <p:txBody>
          <a:bodyPr vert="horz" wrap="square" lIns="0" tIns="196850" rIns="0" bIns="0" rtlCol="0">
            <a:spAutoFit/>
          </a:bodyPr>
          <a:lstStyle/>
          <a:p>
            <a:pPr marL="704850">
              <a:lnSpc>
                <a:spcPct val="100000"/>
              </a:lnSpc>
              <a:spcBef>
                <a:spcPts val="1550"/>
              </a:spcBef>
            </a:pPr>
            <a:r>
              <a:rPr lang="en-US" sz="1500" spc="-150" dirty="0" err="1">
                <a:solidFill>
                  <a:srgbClr val="FFFFFF"/>
                </a:solidFill>
                <a:latin typeface="Arial Black"/>
                <a:cs typeface="Arial Black"/>
              </a:rPr>
              <a:t>P</a:t>
            </a:r>
            <a:r>
              <a:rPr sz="1500" spc="-150" dirty="0" err="1">
                <a:solidFill>
                  <a:srgbClr val="FFFFFF"/>
                </a:solidFill>
                <a:latin typeface="Arial Black"/>
                <a:cs typeface="Arial Black"/>
              </a:rPr>
              <a:t>acientes</a:t>
            </a:r>
            <a:endParaRPr sz="1500" dirty="0">
              <a:latin typeface="Arial Black"/>
              <a:cs typeface="Arial Black"/>
            </a:endParaRPr>
          </a:p>
        </p:txBody>
      </p:sp>
      <p:sp>
        <p:nvSpPr>
          <p:cNvPr id="42" name="object 42"/>
          <p:cNvSpPr txBox="1"/>
          <p:nvPr/>
        </p:nvSpPr>
        <p:spPr>
          <a:xfrm>
            <a:off x="537972" y="2845307"/>
            <a:ext cx="3162300" cy="626745"/>
          </a:xfrm>
          <a:prstGeom prst="rect">
            <a:avLst/>
          </a:prstGeom>
          <a:solidFill>
            <a:srgbClr val="AAABA4"/>
          </a:solidFill>
        </p:spPr>
        <p:txBody>
          <a:bodyPr vert="horz" wrap="square" lIns="0" tIns="182245" rIns="0" bIns="0" rtlCol="0">
            <a:spAutoFit/>
          </a:bodyPr>
          <a:lstStyle/>
          <a:p>
            <a:pPr marL="126364">
              <a:lnSpc>
                <a:spcPct val="100000"/>
              </a:lnSpc>
              <a:spcBef>
                <a:spcPts val="1435"/>
              </a:spcBef>
            </a:pPr>
            <a:r>
              <a:rPr sz="1700" b="1" spc="-114" dirty="0">
                <a:solidFill>
                  <a:srgbClr val="E7EAE5"/>
                </a:solidFill>
                <a:latin typeface="Arial"/>
                <a:cs typeface="Arial"/>
              </a:rPr>
              <a:t>PROCESSOS </a:t>
            </a:r>
            <a:r>
              <a:rPr sz="1700" b="1" spc="-80" dirty="0">
                <a:solidFill>
                  <a:srgbClr val="E7EAE5"/>
                </a:solidFill>
                <a:latin typeface="Arial"/>
                <a:cs typeface="Arial"/>
              </a:rPr>
              <a:t>DE</a:t>
            </a:r>
            <a:r>
              <a:rPr sz="1700" b="1" spc="30" dirty="0">
                <a:solidFill>
                  <a:srgbClr val="E7EAE5"/>
                </a:solidFill>
                <a:latin typeface="Arial"/>
                <a:cs typeface="Arial"/>
              </a:rPr>
              <a:t> </a:t>
            </a:r>
            <a:r>
              <a:rPr sz="1700" b="1" spc="15" dirty="0">
                <a:solidFill>
                  <a:srgbClr val="E7EAE5"/>
                </a:solidFill>
                <a:latin typeface="Arial"/>
                <a:cs typeface="Arial"/>
              </a:rPr>
              <a:t>CUIDADO</a:t>
            </a:r>
            <a:endParaRPr sz="1700">
              <a:latin typeface="Arial"/>
              <a:cs typeface="Arial"/>
            </a:endParaRPr>
          </a:p>
        </p:txBody>
      </p:sp>
      <p:sp>
        <p:nvSpPr>
          <p:cNvPr id="43" name="object 43"/>
          <p:cNvSpPr txBox="1"/>
          <p:nvPr/>
        </p:nvSpPr>
        <p:spPr>
          <a:xfrm>
            <a:off x="6837806" y="2467736"/>
            <a:ext cx="2303145" cy="4168140"/>
          </a:xfrm>
          <a:prstGeom prst="rect">
            <a:avLst/>
          </a:prstGeom>
          <a:solidFill>
            <a:srgbClr val="E8EAE4"/>
          </a:solidFill>
          <a:ln w="15875">
            <a:solidFill>
              <a:srgbClr val="404A5A"/>
            </a:solidFill>
          </a:ln>
        </p:spPr>
        <p:txBody>
          <a:bodyPr vert="horz" wrap="square" lIns="0" tIns="88900" rIns="0" bIns="0" rtlCol="0">
            <a:spAutoFit/>
          </a:bodyPr>
          <a:lstStyle/>
          <a:p>
            <a:pPr marL="226695" marR="244475" indent="-135890">
              <a:lnSpc>
                <a:spcPct val="115199"/>
              </a:lnSpc>
              <a:spcBef>
                <a:spcPts val="700"/>
              </a:spcBef>
            </a:pPr>
            <a:r>
              <a:rPr sz="750" dirty="0">
                <a:solidFill>
                  <a:srgbClr val="3F4B59"/>
                </a:solidFill>
                <a:latin typeface="Arial"/>
                <a:cs typeface="Arial"/>
              </a:rPr>
              <a:t>→ </a:t>
            </a:r>
            <a:r>
              <a:rPr sz="1050" spc="-100" dirty="0">
                <a:solidFill>
                  <a:srgbClr val="1F1F1F"/>
                </a:solidFill>
                <a:latin typeface="Arial Black"/>
                <a:cs typeface="Arial Black"/>
              </a:rPr>
              <a:t>Competência </a:t>
            </a:r>
            <a:r>
              <a:rPr sz="1050" spc="-114" dirty="0">
                <a:solidFill>
                  <a:srgbClr val="1F1F1F"/>
                </a:solidFill>
                <a:latin typeface="Arial Black"/>
                <a:cs typeface="Arial Black"/>
              </a:rPr>
              <a:t>clínica </a:t>
            </a:r>
            <a:r>
              <a:rPr sz="1050" spc="-60" dirty="0">
                <a:solidFill>
                  <a:srgbClr val="1F1F1F"/>
                </a:solidFill>
                <a:latin typeface="Arial Black"/>
                <a:cs typeface="Arial Black"/>
              </a:rPr>
              <a:t>no  </a:t>
            </a:r>
            <a:r>
              <a:rPr sz="1050" spc="-90" dirty="0">
                <a:solidFill>
                  <a:srgbClr val="1F1F1F"/>
                </a:solidFill>
                <a:latin typeface="Arial Black"/>
                <a:cs typeface="Arial Black"/>
              </a:rPr>
              <a:t>diagnóstico, </a:t>
            </a:r>
            <a:r>
              <a:rPr sz="1050" spc="-80" dirty="0">
                <a:solidFill>
                  <a:srgbClr val="1F1F1F"/>
                </a:solidFill>
                <a:latin typeface="Arial Black"/>
                <a:cs typeface="Arial Black"/>
              </a:rPr>
              <a:t>tratamento,  </a:t>
            </a:r>
            <a:r>
              <a:rPr sz="1050" spc="-95" dirty="0">
                <a:solidFill>
                  <a:srgbClr val="1F1F1F"/>
                </a:solidFill>
                <a:latin typeface="Arial Black"/>
                <a:cs typeface="Arial Black"/>
              </a:rPr>
              <a:t>aconselhamento </a:t>
            </a:r>
            <a:r>
              <a:rPr sz="1050" spc="-110" dirty="0">
                <a:solidFill>
                  <a:srgbClr val="1F1F1F"/>
                </a:solidFill>
                <a:latin typeface="Arial Black"/>
                <a:cs typeface="Arial Black"/>
              </a:rPr>
              <a:t>e </a:t>
            </a:r>
            <a:r>
              <a:rPr sz="1050" spc="-100" dirty="0">
                <a:solidFill>
                  <a:srgbClr val="1F1F1F"/>
                </a:solidFill>
                <a:latin typeface="Arial Black"/>
                <a:cs typeface="Arial Black"/>
              </a:rPr>
              <a:t>ligação </a:t>
            </a:r>
            <a:r>
              <a:rPr sz="1050" spc="-90" dirty="0">
                <a:solidFill>
                  <a:srgbClr val="1F1F1F"/>
                </a:solidFill>
                <a:latin typeface="Arial Black"/>
                <a:cs typeface="Arial Black"/>
              </a:rPr>
              <a:t>ao  cuidado</a:t>
            </a:r>
            <a:endParaRPr sz="1050">
              <a:latin typeface="Arial Black"/>
              <a:cs typeface="Arial Black"/>
            </a:endParaRPr>
          </a:p>
          <a:p>
            <a:pPr marL="226695" marR="489584" indent="-135890">
              <a:lnSpc>
                <a:spcPct val="121000"/>
              </a:lnSpc>
              <a:spcBef>
                <a:spcPts val="590"/>
              </a:spcBef>
            </a:pPr>
            <a:r>
              <a:rPr sz="750" dirty="0">
                <a:solidFill>
                  <a:srgbClr val="3F4B59"/>
                </a:solidFill>
                <a:latin typeface="Arial"/>
                <a:cs typeface="Arial"/>
              </a:rPr>
              <a:t>→ </a:t>
            </a:r>
            <a:r>
              <a:rPr sz="1000" spc="-95" dirty="0">
                <a:solidFill>
                  <a:srgbClr val="1F1F1F"/>
                </a:solidFill>
                <a:latin typeface="Arial Black"/>
                <a:cs typeface="Arial Black"/>
              </a:rPr>
              <a:t>Competência </a:t>
            </a:r>
            <a:r>
              <a:rPr sz="1000" spc="-110" dirty="0">
                <a:solidFill>
                  <a:srgbClr val="1F1F1F"/>
                </a:solidFill>
                <a:latin typeface="Arial Black"/>
                <a:cs typeface="Arial Black"/>
              </a:rPr>
              <a:t>clínica </a:t>
            </a:r>
            <a:r>
              <a:rPr sz="1000" spc="-80" dirty="0">
                <a:solidFill>
                  <a:srgbClr val="1F1F1F"/>
                </a:solidFill>
                <a:latin typeface="Arial Black"/>
                <a:cs typeface="Arial Black"/>
              </a:rPr>
              <a:t>na  </a:t>
            </a:r>
            <a:r>
              <a:rPr sz="1000" spc="-95" dirty="0">
                <a:solidFill>
                  <a:srgbClr val="1F1F1F"/>
                </a:solidFill>
                <a:latin typeface="Arial Black"/>
                <a:cs typeface="Arial Black"/>
              </a:rPr>
              <a:t>identificação </a:t>
            </a:r>
            <a:r>
              <a:rPr sz="1000" spc="-80" dirty="0">
                <a:solidFill>
                  <a:srgbClr val="1F1F1F"/>
                </a:solidFill>
                <a:latin typeface="Arial Black"/>
                <a:cs typeface="Arial Black"/>
              </a:rPr>
              <a:t>de </a:t>
            </a:r>
            <a:r>
              <a:rPr sz="1000" spc="-85" dirty="0">
                <a:solidFill>
                  <a:srgbClr val="1F1F1F"/>
                </a:solidFill>
                <a:latin typeface="Arial Black"/>
                <a:cs typeface="Arial Black"/>
              </a:rPr>
              <a:t>fatores </a:t>
            </a:r>
            <a:r>
              <a:rPr sz="1000" spc="-80" dirty="0">
                <a:solidFill>
                  <a:srgbClr val="1F1F1F"/>
                </a:solidFill>
                <a:latin typeface="Arial Black"/>
                <a:cs typeface="Arial Black"/>
              </a:rPr>
              <a:t>de  </a:t>
            </a:r>
            <a:r>
              <a:rPr sz="1000" spc="-100" dirty="0">
                <a:solidFill>
                  <a:srgbClr val="1F1F1F"/>
                </a:solidFill>
                <a:latin typeface="Arial Black"/>
                <a:cs typeface="Arial Black"/>
              </a:rPr>
              <a:t>risco </a:t>
            </a:r>
            <a:r>
              <a:rPr sz="1000" spc="-105" dirty="0">
                <a:solidFill>
                  <a:srgbClr val="1F1F1F"/>
                </a:solidFill>
                <a:latin typeface="Arial Black"/>
                <a:cs typeface="Arial Black"/>
              </a:rPr>
              <a:t>e</a:t>
            </a:r>
            <a:r>
              <a:rPr sz="1000" spc="-70" dirty="0">
                <a:solidFill>
                  <a:srgbClr val="1F1F1F"/>
                </a:solidFill>
                <a:latin typeface="Arial Black"/>
                <a:cs typeface="Arial Black"/>
              </a:rPr>
              <a:t> </a:t>
            </a:r>
            <a:r>
              <a:rPr sz="1000" spc="-90" dirty="0">
                <a:solidFill>
                  <a:srgbClr val="1F1F1F"/>
                </a:solidFill>
                <a:latin typeface="Arial Black"/>
                <a:cs typeface="Arial Black"/>
              </a:rPr>
              <a:t>aconselhamento</a:t>
            </a:r>
            <a:endParaRPr sz="1000">
              <a:latin typeface="Arial Black"/>
              <a:cs typeface="Arial Black"/>
            </a:endParaRPr>
          </a:p>
          <a:p>
            <a:pPr marL="226695" marR="201930" indent="-135890">
              <a:lnSpc>
                <a:spcPct val="142300"/>
              </a:lnSpc>
              <a:spcBef>
                <a:spcPts val="570"/>
              </a:spcBef>
            </a:pPr>
            <a:r>
              <a:rPr sz="750" dirty="0">
                <a:solidFill>
                  <a:srgbClr val="3F4B59"/>
                </a:solidFill>
                <a:latin typeface="Arial"/>
                <a:cs typeface="Arial"/>
              </a:rPr>
              <a:t>→ </a:t>
            </a:r>
            <a:r>
              <a:rPr sz="850" spc="-75" dirty="0">
                <a:solidFill>
                  <a:srgbClr val="1F1F1F"/>
                </a:solidFill>
                <a:latin typeface="Arial Black"/>
                <a:cs typeface="Arial Black"/>
              </a:rPr>
              <a:t>Encaminhamentos, transferência </a:t>
            </a:r>
            <a:r>
              <a:rPr sz="850" spc="-70" dirty="0">
                <a:solidFill>
                  <a:srgbClr val="1F1F1F"/>
                </a:solidFill>
                <a:latin typeface="Arial Black"/>
                <a:cs typeface="Arial Black"/>
              </a:rPr>
              <a:t>de  </a:t>
            </a:r>
            <a:r>
              <a:rPr sz="850" spc="-75" dirty="0">
                <a:solidFill>
                  <a:srgbClr val="1F1F1F"/>
                </a:solidFill>
                <a:latin typeface="Arial Black"/>
                <a:cs typeface="Arial Black"/>
              </a:rPr>
              <a:t>informações </a:t>
            </a:r>
            <a:r>
              <a:rPr sz="850" spc="-50" dirty="0">
                <a:solidFill>
                  <a:srgbClr val="1F1F1F"/>
                </a:solidFill>
                <a:latin typeface="Arial Black"/>
                <a:cs typeface="Arial Black"/>
              </a:rPr>
              <a:t>do </a:t>
            </a:r>
            <a:r>
              <a:rPr sz="850" spc="-85" dirty="0">
                <a:solidFill>
                  <a:srgbClr val="1F1F1F"/>
                </a:solidFill>
                <a:latin typeface="Arial Black"/>
                <a:cs typeface="Arial Black"/>
              </a:rPr>
              <a:t>paciente </a:t>
            </a:r>
            <a:r>
              <a:rPr sz="850" spc="-80" dirty="0">
                <a:solidFill>
                  <a:srgbClr val="1F1F1F"/>
                </a:solidFill>
                <a:latin typeface="Arial Black"/>
                <a:cs typeface="Arial Black"/>
              </a:rPr>
              <a:t>como </a:t>
            </a:r>
            <a:r>
              <a:rPr sz="850" spc="-65" dirty="0">
                <a:solidFill>
                  <a:srgbClr val="1F1F1F"/>
                </a:solidFill>
                <a:latin typeface="Arial Black"/>
                <a:cs typeface="Arial Black"/>
              </a:rPr>
              <a:t>parte  </a:t>
            </a:r>
            <a:r>
              <a:rPr sz="850" spc="-50" dirty="0">
                <a:solidFill>
                  <a:srgbClr val="1F1F1F"/>
                </a:solidFill>
                <a:latin typeface="Arial Black"/>
                <a:cs typeface="Arial Black"/>
              </a:rPr>
              <a:t>do </a:t>
            </a:r>
            <a:r>
              <a:rPr sz="850" spc="-70" dirty="0">
                <a:solidFill>
                  <a:srgbClr val="1F1F1F"/>
                </a:solidFill>
                <a:latin typeface="Arial Black"/>
                <a:cs typeface="Arial Black"/>
              </a:rPr>
              <a:t>encaminhamento,  acompanhamento </a:t>
            </a:r>
            <a:r>
              <a:rPr sz="850" spc="-75" dirty="0">
                <a:solidFill>
                  <a:srgbClr val="1F1F1F"/>
                </a:solidFill>
                <a:latin typeface="Arial Black"/>
                <a:cs typeface="Arial Black"/>
              </a:rPr>
              <a:t>após  </a:t>
            </a:r>
            <a:r>
              <a:rPr sz="850" spc="-70" dirty="0">
                <a:solidFill>
                  <a:srgbClr val="1F1F1F"/>
                </a:solidFill>
                <a:latin typeface="Arial Black"/>
                <a:cs typeface="Arial Black"/>
              </a:rPr>
              <a:t>encaminhamento</a:t>
            </a:r>
            <a:endParaRPr sz="850">
              <a:latin typeface="Arial Black"/>
              <a:cs typeface="Arial Black"/>
            </a:endParaRPr>
          </a:p>
        </p:txBody>
      </p:sp>
      <p:sp>
        <p:nvSpPr>
          <p:cNvPr id="44" name="object 44"/>
          <p:cNvSpPr txBox="1"/>
          <p:nvPr/>
        </p:nvSpPr>
        <p:spPr>
          <a:xfrm>
            <a:off x="9341739" y="2467736"/>
            <a:ext cx="2303145" cy="1974258"/>
          </a:xfrm>
          <a:prstGeom prst="rect">
            <a:avLst/>
          </a:prstGeom>
          <a:solidFill>
            <a:srgbClr val="E8EAE4"/>
          </a:solidFill>
          <a:ln w="15875">
            <a:solidFill>
              <a:srgbClr val="404A5A"/>
            </a:solidFill>
          </a:ln>
        </p:spPr>
        <p:txBody>
          <a:bodyPr vert="horz" wrap="square" lIns="0" tIns="86360" rIns="0" bIns="0" rtlCol="0">
            <a:spAutoFit/>
          </a:bodyPr>
          <a:lstStyle/>
          <a:p>
            <a:pPr marL="226695" marR="480059" indent="-135890">
              <a:lnSpc>
                <a:spcPct val="127299"/>
              </a:lnSpc>
              <a:spcBef>
                <a:spcPts val="680"/>
              </a:spcBef>
            </a:pPr>
            <a:r>
              <a:rPr sz="750" dirty="0">
                <a:solidFill>
                  <a:srgbClr val="3F4B59"/>
                </a:solidFill>
                <a:latin typeface="Arial"/>
                <a:cs typeface="Arial"/>
              </a:rPr>
              <a:t>→ </a:t>
            </a:r>
            <a:r>
              <a:rPr sz="950" spc="-75" dirty="0">
                <a:solidFill>
                  <a:srgbClr val="1F1F1F"/>
                </a:solidFill>
                <a:latin typeface="Arial Black"/>
                <a:cs typeface="Arial Black"/>
              </a:rPr>
              <a:t>Continuidade </a:t>
            </a:r>
            <a:r>
              <a:rPr sz="950" spc="-100" dirty="0">
                <a:solidFill>
                  <a:srgbClr val="1F1F1F"/>
                </a:solidFill>
                <a:latin typeface="Arial Black"/>
                <a:cs typeface="Arial Black"/>
              </a:rPr>
              <a:t>com </a:t>
            </a:r>
            <a:r>
              <a:rPr sz="950" spc="-105" dirty="0">
                <a:solidFill>
                  <a:srgbClr val="1F1F1F"/>
                </a:solidFill>
                <a:latin typeface="Arial Black"/>
                <a:cs typeface="Arial Black"/>
              </a:rPr>
              <a:t>a </a:t>
            </a:r>
            <a:r>
              <a:rPr sz="950" spc="-90" dirty="0" err="1">
                <a:solidFill>
                  <a:srgbClr val="1F1F1F"/>
                </a:solidFill>
                <a:latin typeface="Arial Black"/>
                <a:cs typeface="Arial Black"/>
              </a:rPr>
              <a:t>mesma</a:t>
            </a:r>
            <a:r>
              <a:rPr sz="950" spc="-90" dirty="0">
                <a:solidFill>
                  <a:srgbClr val="1F1F1F"/>
                </a:solidFill>
                <a:latin typeface="Arial Black"/>
                <a:cs typeface="Arial Black"/>
              </a:rPr>
              <a:t>  </a:t>
            </a:r>
            <a:r>
              <a:rPr lang="en-US" sz="950" spc="-70" dirty="0" err="1">
                <a:solidFill>
                  <a:srgbClr val="1F1F1F"/>
                </a:solidFill>
                <a:latin typeface="Arial Black"/>
                <a:cs typeface="Arial Black"/>
              </a:rPr>
              <a:t>unidade</a:t>
            </a:r>
            <a:r>
              <a:rPr lang="en-US" sz="950" spc="-70" dirty="0">
                <a:solidFill>
                  <a:srgbClr val="1F1F1F"/>
                </a:solidFill>
                <a:latin typeface="Arial Black"/>
                <a:cs typeface="Arial Black"/>
              </a:rPr>
              <a:t> </a:t>
            </a:r>
            <a:r>
              <a:rPr lang="en-US" sz="950" spc="-70" dirty="0" err="1">
                <a:solidFill>
                  <a:srgbClr val="1F1F1F"/>
                </a:solidFill>
                <a:latin typeface="Arial Black"/>
                <a:cs typeface="Arial Black"/>
              </a:rPr>
              <a:t>sanitária</a:t>
            </a:r>
            <a:r>
              <a:rPr sz="950" spc="-70" dirty="0">
                <a:solidFill>
                  <a:srgbClr val="1F1F1F"/>
                </a:solidFill>
                <a:latin typeface="Arial Black"/>
                <a:cs typeface="Arial Black"/>
              </a:rPr>
              <a:t>/provedor</a:t>
            </a:r>
            <a:endParaRPr sz="950" dirty="0">
              <a:latin typeface="Arial Black"/>
              <a:cs typeface="Arial Black"/>
            </a:endParaRPr>
          </a:p>
          <a:p>
            <a:pPr marL="226695" marR="174625" indent="-135890">
              <a:lnSpc>
                <a:spcPct val="121000"/>
              </a:lnSpc>
              <a:spcBef>
                <a:spcPts val="610"/>
              </a:spcBef>
            </a:pPr>
            <a:r>
              <a:rPr sz="750" dirty="0">
                <a:solidFill>
                  <a:srgbClr val="3F4B59"/>
                </a:solidFill>
                <a:latin typeface="Arial"/>
                <a:cs typeface="Arial"/>
              </a:rPr>
              <a:t>→ </a:t>
            </a:r>
            <a:r>
              <a:rPr sz="1000" spc="-100" dirty="0">
                <a:solidFill>
                  <a:srgbClr val="1F1F1F"/>
                </a:solidFill>
                <a:latin typeface="Arial Black"/>
                <a:cs typeface="Arial Black"/>
              </a:rPr>
              <a:t>Uso </a:t>
            </a:r>
            <a:r>
              <a:rPr sz="1000" spc="-80" dirty="0">
                <a:solidFill>
                  <a:srgbClr val="1F1F1F"/>
                </a:solidFill>
                <a:latin typeface="Arial Black"/>
                <a:cs typeface="Arial Black"/>
              </a:rPr>
              <a:t>de folhetos de </a:t>
            </a:r>
            <a:r>
              <a:rPr sz="1000" spc="-85" dirty="0">
                <a:solidFill>
                  <a:srgbClr val="1F1F1F"/>
                </a:solidFill>
                <a:latin typeface="Arial Black"/>
                <a:cs typeface="Arial Black"/>
              </a:rPr>
              <a:t>informações  </a:t>
            </a:r>
            <a:r>
              <a:rPr sz="1000" spc="-105" dirty="0">
                <a:solidFill>
                  <a:srgbClr val="1F1F1F"/>
                </a:solidFill>
                <a:latin typeface="Arial Black"/>
                <a:cs typeface="Arial Black"/>
              </a:rPr>
              <a:t>médicas </a:t>
            </a:r>
            <a:r>
              <a:rPr sz="1000" spc="-85" dirty="0">
                <a:solidFill>
                  <a:srgbClr val="1F1F1F"/>
                </a:solidFill>
                <a:latin typeface="Arial Black"/>
                <a:cs typeface="Arial Black"/>
              </a:rPr>
              <a:t>ao</a:t>
            </a:r>
            <a:r>
              <a:rPr sz="1000" spc="-55" dirty="0">
                <a:solidFill>
                  <a:srgbClr val="1F1F1F"/>
                </a:solidFill>
                <a:latin typeface="Arial Black"/>
                <a:cs typeface="Arial Black"/>
              </a:rPr>
              <a:t> </a:t>
            </a:r>
            <a:r>
              <a:rPr sz="1000" spc="-95" dirty="0">
                <a:solidFill>
                  <a:srgbClr val="1F1F1F"/>
                </a:solidFill>
                <a:latin typeface="Arial Black"/>
                <a:cs typeface="Arial Black"/>
              </a:rPr>
              <a:t>paciente</a:t>
            </a:r>
            <a:endParaRPr sz="1000" dirty="0">
              <a:latin typeface="Arial Black"/>
              <a:cs typeface="Arial Black"/>
            </a:endParaRPr>
          </a:p>
          <a:p>
            <a:pPr marL="226695" marR="101600" indent="-135890">
              <a:lnSpc>
                <a:spcPct val="142300"/>
              </a:lnSpc>
              <a:spcBef>
                <a:spcPts val="570"/>
              </a:spcBef>
            </a:pPr>
            <a:r>
              <a:rPr sz="750" dirty="0">
                <a:solidFill>
                  <a:srgbClr val="3F4B59"/>
                </a:solidFill>
                <a:latin typeface="Arial"/>
                <a:cs typeface="Arial"/>
              </a:rPr>
              <a:t>→ </a:t>
            </a:r>
            <a:r>
              <a:rPr sz="850" spc="-80" dirty="0">
                <a:solidFill>
                  <a:srgbClr val="1F1F1F"/>
                </a:solidFill>
                <a:latin typeface="Arial Black"/>
                <a:cs typeface="Arial Black"/>
              </a:rPr>
              <a:t>Encaminhamentos </a:t>
            </a:r>
            <a:r>
              <a:rPr sz="850" spc="-75" dirty="0">
                <a:solidFill>
                  <a:srgbClr val="1F1F1F"/>
                </a:solidFill>
                <a:latin typeface="Arial Black"/>
                <a:cs typeface="Arial Black"/>
              </a:rPr>
              <a:t>recebidos, </a:t>
            </a:r>
            <a:r>
              <a:rPr sz="850" spc="-80" dirty="0">
                <a:solidFill>
                  <a:srgbClr val="1F1F1F"/>
                </a:solidFill>
                <a:latin typeface="Arial Black"/>
                <a:cs typeface="Arial Black"/>
              </a:rPr>
              <a:t>intenção  </a:t>
            </a:r>
            <a:r>
              <a:rPr sz="850" spc="-90" dirty="0">
                <a:solidFill>
                  <a:srgbClr val="1F1F1F"/>
                </a:solidFill>
                <a:latin typeface="Arial Black"/>
                <a:cs typeface="Arial Black"/>
              </a:rPr>
              <a:t>e </a:t>
            </a:r>
            <a:r>
              <a:rPr sz="850" spc="-65" dirty="0">
                <a:solidFill>
                  <a:srgbClr val="1F1F1F"/>
                </a:solidFill>
                <a:latin typeface="Arial Black"/>
                <a:cs typeface="Arial Black"/>
              </a:rPr>
              <a:t>motivo </a:t>
            </a:r>
            <a:r>
              <a:rPr sz="850" spc="-70" dirty="0">
                <a:solidFill>
                  <a:srgbClr val="1F1F1F"/>
                </a:solidFill>
                <a:latin typeface="Arial Black"/>
                <a:cs typeface="Arial Black"/>
              </a:rPr>
              <a:t>da autorreferência,  </a:t>
            </a:r>
            <a:r>
              <a:rPr sz="850" spc="-75" dirty="0">
                <a:solidFill>
                  <a:srgbClr val="1F1F1F"/>
                </a:solidFill>
                <a:latin typeface="Arial Black"/>
                <a:cs typeface="Arial Black"/>
              </a:rPr>
              <a:t>transferência </a:t>
            </a:r>
            <a:r>
              <a:rPr sz="850" spc="-70" dirty="0">
                <a:solidFill>
                  <a:srgbClr val="1F1F1F"/>
                </a:solidFill>
                <a:latin typeface="Arial Black"/>
                <a:cs typeface="Arial Black"/>
              </a:rPr>
              <a:t>de</a:t>
            </a:r>
            <a:r>
              <a:rPr sz="850" spc="-60" dirty="0">
                <a:solidFill>
                  <a:srgbClr val="1F1F1F"/>
                </a:solidFill>
                <a:latin typeface="Arial Black"/>
                <a:cs typeface="Arial Black"/>
              </a:rPr>
              <a:t> </a:t>
            </a:r>
            <a:r>
              <a:rPr sz="850" spc="-75" dirty="0">
                <a:solidFill>
                  <a:srgbClr val="1F1F1F"/>
                </a:solidFill>
                <a:latin typeface="Arial Black"/>
                <a:cs typeface="Arial Black"/>
              </a:rPr>
              <a:t>informações</a:t>
            </a:r>
            <a:endParaRPr sz="850" dirty="0">
              <a:latin typeface="Arial Black"/>
              <a:cs typeface="Arial Black"/>
            </a:endParaRPr>
          </a:p>
          <a:p>
            <a:pPr marL="226695" marR="673100" indent="-135890">
              <a:lnSpc>
                <a:spcPct val="134400"/>
              </a:lnSpc>
              <a:spcBef>
                <a:spcPts val="610"/>
              </a:spcBef>
            </a:pPr>
            <a:r>
              <a:rPr sz="750" dirty="0">
                <a:solidFill>
                  <a:srgbClr val="3F4B59"/>
                </a:solidFill>
                <a:latin typeface="Arial"/>
                <a:cs typeface="Arial"/>
              </a:rPr>
              <a:t>→ </a:t>
            </a:r>
            <a:r>
              <a:rPr sz="900" spc="-75" dirty="0">
                <a:solidFill>
                  <a:srgbClr val="1F1F1F"/>
                </a:solidFill>
                <a:latin typeface="Arial Black"/>
                <a:cs typeface="Arial Black"/>
              </a:rPr>
              <a:t>Diagnóstico, </a:t>
            </a:r>
            <a:r>
              <a:rPr sz="900" spc="-70" dirty="0">
                <a:solidFill>
                  <a:srgbClr val="1F1F1F"/>
                </a:solidFill>
                <a:latin typeface="Arial Black"/>
                <a:cs typeface="Arial Black"/>
              </a:rPr>
              <a:t>tratamento,  </a:t>
            </a:r>
            <a:r>
              <a:rPr sz="900" spc="-80" dirty="0">
                <a:solidFill>
                  <a:srgbClr val="1F1F1F"/>
                </a:solidFill>
                <a:latin typeface="Arial Black"/>
                <a:cs typeface="Arial Black"/>
              </a:rPr>
              <a:t>aconselhamento</a:t>
            </a:r>
            <a:r>
              <a:rPr sz="900" spc="-150" dirty="0">
                <a:solidFill>
                  <a:srgbClr val="1F1F1F"/>
                </a:solidFill>
                <a:latin typeface="Arial Black"/>
                <a:cs typeface="Arial Black"/>
              </a:rPr>
              <a:t> </a:t>
            </a:r>
            <a:r>
              <a:rPr sz="900" spc="-75" dirty="0">
                <a:solidFill>
                  <a:srgbClr val="1F1F1F"/>
                </a:solidFill>
                <a:latin typeface="Arial Black"/>
                <a:cs typeface="Arial Black"/>
              </a:rPr>
              <a:t>recebido</a:t>
            </a:r>
            <a:endParaRPr sz="900" dirty="0">
              <a:latin typeface="Arial Black"/>
              <a:cs typeface="Arial Black"/>
            </a:endParaRPr>
          </a:p>
        </p:txBody>
      </p:sp>
      <p:sp>
        <p:nvSpPr>
          <p:cNvPr id="45" name="object 45"/>
          <p:cNvSpPr txBox="1"/>
          <p:nvPr/>
        </p:nvSpPr>
        <p:spPr>
          <a:xfrm>
            <a:off x="538352" y="3558159"/>
            <a:ext cx="3162300" cy="2151999"/>
          </a:xfrm>
          <a:prstGeom prst="rect">
            <a:avLst/>
          </a:prstGeom>
          <a:solidFill>
            <a:srgbClr val="EDEDEC"/>
          </a:solidFill>
          <a:ln w="15875">
            <a:solidFill>
              <a:srgbClr val="AAABA4"/>
            </a:solidFill>
          </a:ln>
        </p:spPr>
        <p:txBody>
          <a:bodyPr vert="horz" wrap="square" lIns="0" tIns="197485" rIns="0" bIns="0" rtlCol="0">
            <a:spAutoFit/>
          </a:bodyPr>
          <a:lstStyle/>
          <a:p>
            <a:pPr marL="71755">
              <a:lnSpc>
                <a:spcPct val="100000"/>
              </a:lnSpc>
              <a:spcBef>
                <a:spcPts val="1555"/>
              </a:spcBef>
            </a:pPr>
            <a:r>
              <a:rPr sz="1800" spc="-190" dirty="0">
                <a:solidFill>
                  <a:srgbClr val="1F1F1F"/>
                </a:solidFill>
                <a:latin typeface="Arial Black"/>
                <a:cs typeface="Arial Black"/>
              </a:rPr>
              <a:t>sistemas </a:t>
            </a:r>
            <a:r>
              <a:rPr sz="1800" spc="-140" dirty="0">
                <a:solidFill>
                  <a:srgbClr val="1F1F1F"/>
                </a:solidFill>
                <a:latin typeface="Arial Black"/>
                <a:cs typeface="Arial Black"/>
              </a:rPr>
              <a:t>de</a:t>
            </a:r>
            <a:r>
              <a:rPr sz="1800" spc="-85" dirty="0">
                <a:solidFill>
                  <a:srgbClr val="1F1F1F"/>
                </a:solidFill>
                <a:latin typeface="Arial Black"/>
                <a:cs typeface="Arial Black"/>
              </a:rPr>
              <a:t> </a:t>
            </a:r>
            <a:r>
              <a:rPr sz="1800" spc="-165" dirty="0">
                <a:solidFill>
                  <a:srgbClr val="1F1F1F"/>
                </a:solidFill>
                <a:latin typeface="Arial Black"/>
                <a:cs typeface="Arial Black"/>
              </a:rPr>
              <a:t>cuidados</a:t>
            </a:r>
            <a:endParaRPr sz="1800" dirty="0">
              <a:latin typeface="Arial Black"/>
              <a:cs typeface="Arial Black"/>
            </a:endParaRPr>
          </a:p>
          <a:p>
            <a:pPr marL="71755">
              <a:lnSpc>
                <a:spcPct val="100000"/>
              </a:lnSpc>
              <a:spcBef>
                <a:spcPts val="140"/>
              </a:spcBef>
            </a:pPr>
            <a:r>
              <a:rPr sz="1900" spc="-170" dirty="0">
                <a:solidFill>
                  <a:srgbClr val="1F1F1F"/>
                </a:solidFill>
                <a:latin typeface="Arial Black"/>
                <a:cs typeface="Arial Black"/>
              </a:rPr>
              <a:t>competente</a:t>
            </a:r>
            <a:endParaRPr sz="1900" dirty="0">
              <a:latin typeface="Arial Black"/>
              <a:cs typeface="Arial Black"/>
            </a:endParaRPr>
          </a:p>
          <a:p>
            <a:pPr marL="243204" marR="1127125" indent="-172085">
              <a:lnSpc>
                <a:spcPct val="109000"/>
              </a:lnSpc>
              <a:spcBef>
                <a:spcPts val="1085"/>
              </a:spcBef>
            </a:pPr>
            <a:r>
              <a:rPr sz="1400" spc="5" dirty="0">
                <a:solidFill>
                  <a:srgbClr val="5D4C50"/>
                </a:solidFill>
                <a:latin typeface="Arial"/>
                <a:cs typeface="Arial"/>
              </a:rPr>
              <a:t>→</a:t>
            </a:r>
            <a:r>
              <a:rPr sz="1250" i="1" spc="5" dirty="0">
                <a:solidFill>
                  <a:srgbClr val="353535"/>
                </a:solidFill>
                <a:latin typeface="Arial"/>
                <a:cs typeface="Arial"/>
              </a:rPr>
              <a:t>Diagnóstico,</a:t>
            </a:r>
            <a:r>
              <a:rPr sz="1250" i="1" spc="-105" dirty="0">
                <a:solidFill>
                  <a:srgbClr val="353535"/>
                </a:solidFill>
                <a:latin typeface="Arial"/>
                <a:cs typeface="Arial"/>
              </a:rPr>
              <a:t> </a:t>
            </a:r>
            <a:r>
              <a:rPr sz="1250" i="1" spc="35" dirty="0">
                <a:solidFill>
                  <a:srgbClr val="353535"/>
                </a:solidFill>
                <a:latin typeface="Arial"/>
                <a:cs typeface="Arial"/>
              </a:rPr>
              <a:t>tratamento,  </a:t>
            </a:r>
            <a:r>
              <a:rPr sz="1250" i="1" spc="15" dirty="0">
                <a:solidFill>
                  <a:srgbClr val="353535"/>
                </a:solidFill>
                <a:latin typeface="Arial"/>
                <a:cs typeface="Arial"/>
              </a:rPr>
              <a:t>aconselhamento</a:t>
            </a:r>
            <a:endParaRPr sz="1250" dirty="0">
              <a:latin typeface="Arial"/>
              <a:cs typeface="Arial"/>
            </a:endParaRPr>
          </a:p>
          <a:p>
            <a:pPr marL="71755">
              <a:lnSpc>
                <a:spcPct val="100000"/>
              </a:lnSpc>
              <a:spcBef>
                <a:spcPts val="630"/>
              </a:spcBef>
            </a:pPr>
            <a:r>
              <a:rPr sz="1400" spc="-10" dirty="0">
                <a:solidFill>
                  <a:srgbClr val="5D4C50"/>
                </a:solidFill>
                <a:latin typeface="Arial"/>
                <a:cs typeface="Arial"/>
              </a:rPr>
              <a:t>→</a:t>
            </a:r>
            <a:r>
              <a:rPr lang="en-US" sz="1300" i="1" spc="-10" dirty="0" err="1">
                <a:solidFill>
                  <a:srgbClr val="353535"/>
                </a:solidFill>
                <a:latin typeface="Arial"/>
                <a:cs typeface="Arial"/>
              </a:rPr>
              <a:t>Transferência</a:t>
            </a:r>
            <a:r>
              <a:rPr sz="1300" i="1" spc="-10" dirty="0">
                <a:solidFill>
                  <a:srgbClr val="353535"/>
                </a:solidFill>
                <a:latin typeface="Arial"/>
                <a:cs typeface="Arial"/>
              </a:rPr>
              <a:t>, </a:t>
            </a:r>
            <a:r>
              <a:rPr sz="1300" i="1" spc="20" dirty="0">
                <a:solidFill>
                  <a:srgbClr val="353535"/>
                </a:solidFill>
                <a:latin typeface="Arial"/>
                <a:cs typeface="Arial"/>
              </a:rPr>
              <a:t>continuidade,</a:t>
            </a:r>
            <a:r>
              <a:rPr sz="1300" i="1" spc="-70" dirty="0">
                <a:solidFill>
                  <a:srgbClr val="353535"/>
                </a:solidFill>
                <a:latin typeface="Arial"/>
                <a:cs typeface="Arial"/>
              </a:rPr>
              <a:t> </a:t>
            </a:r>
            <a:r>
              <a:rPr sz="1300" i="1" spc="20" dirty="0">
                <a:solidFill>
                  <a:srgbClr val="353535"/>
                </a:solidFill>
                <a:latin typeface="Arial"/>
                <a:cs typeface="Arial"/>
              </a:rPr>
              <a:t>integração</a:t>
            </a:r>
            <a:endParaRPr sz="1300" dirty="0">
              <a:latin typeface="Arial"/>
              <a:cs typeface="Arial"/>
            </a:endParaRPr>
          </a:p>
          <a:p>
            <a:pPr marL="71755">
              <a:lnSpc>
                <a:spcPct val="100000"/>
              </a:lnSpc>
              <a:spcBef>
                <a:spcPts val="605"/>
              </a:spcBef>
            </a:pPr>
            <a:r>
              <a:rPr sz="1400" spc="-15" dirty="0">
                <a:solidFill>
                  <a:srgbClr val="5D4C50"/>
                </a:solidFill>
                <a:latin typeface="Arial"/>
                <a:cs typeface="Arial"/>
              </a:rPr>
              <a:t>→</a:t>
            </a:r>
            <a:r>
              <a:rPr sz="1350" i="1" spc="-15" dirty="0">
                <a:solidFill>
                  <a:srgbClr val="353535"/>
                </a:solidFill>
                <a:latin typeface="Arial"/>
                <a:cs typeface="Arial"/>
              </a:rPr>
              <a:t>Segurança, </a:t>
            </a:r>
            <a:r>
              <a:rPr sz="1350" i="1" spc="5" dirty="0">
                <a:solidFill>
                  <a:srgbClr val="353535"/>
                </a:solidFill>
                <a:latin typeface="Arial"/>
                <a:cs typeface="Arial"/>
              </a:rPr>
              <a:t>prevenção,</a:t>
            </a:r>
            <a:r>
              <a:rPr sz="1350" i="1" spc="-70" dirty="0">
                <a:solidFill>
                  <a:srgbClr val="353535"/>
                </a:solidFill>
                <a:latin typeface="Arial"/>
                <a:cs typeface="Arial"/>
              </a:rPr>
              <a:t> </a:t>
            </a:r>
            <a:r>
              <a:rPr sz="1350" i="1" dirty="0">
                <a:solidFill>
                  <a:srgbClr val="353535"/>
                </a:solidFill>
                <a:latin typeface="Arial"/>
                <a:cs typeface="Arial"/>
              </a:rPr>
              <a:t>detecção</a:t>
            </a:r>
            <a:endParaRPr sz="1350" dirty="0">
              <a:latin typeface="Arial"/>
              <a:cs typeface="Arial"/>
            </a:endParaRPr>
          </a:p>
        </p:txBody>
      </p:sp>
      <p:sp>
        <p:nvSpPr>
          <p:cNvPr id="46" name="object 46"/>
          <p:cNvSpPr txBox="1"/>
          <p:nvPr/>
        </p:nvSpPr>
        <p:spPr>
          <a:xfrm>
            <a:off x="4334636" y="2467736"/>
            <a:ext cx="2302510" cy="4271682"/>
          </a:xfrm>
          <a:prstGeom prst="rect">
            <a:avLst/>
          </a:prstGeom>
          <a:solidFill>
            <a:srgbClr val="E8EAE4"/>
          </a:solidFill>
          <a:ln w="15875">
            <a:solidFill>
              <a:srgbClr val="404A5A"/>
            </a:solidFill>
          </a:ln>
        </p:spPr>
        <p:txBody>
          <a:bodyPr vert="horz" wrap="square" lIns="0" tIns="86360" rIns="0" bIns="0" rtlCol="0">
            <a:spAutoFit/>
          </a:bodyPr>
          <a:lstStyle/>
          <a:p>
            <a:pPr marL="226060" marR="351790" indent="-135890">
              <a:lnSpc>
                <a:spcPct val="127299"/>
              </a:lnSpc>
              <a:spcBef>
                <a:spcPts val="680"/>
              </a:spcBef>
            </a:pPr>
            <a:r>
              <a:rPr sz="750" dirty="0">
                <a:solidFill>
                  <a:srgbClr val="3F4B59"/>
                </a:solidFill>
                <a:latin typeface="Arial"/>
                <a:cs typeface="Arial"/>
              </a:rPr>
              <a:t>→ </a:t>
            </a:r>
            <a:r>
              <a:rPr sz="950" spc="-70" dirty="0">
                <a:solidFill>
                  <a:srgbClr val="1F1F1F"/>
                </a:solidFill>
                <a:latin typeface="Arial Black"/>
                <a:cs typeface="Arial Black"/>
              </a:rPr>
              <a:t>Disponibilidade </a:t>
            </a:r>
            <a:r>
              <a:rPr sz="950" spc="-75" dirty="0">
                <a:solidFill>
                  <a:srgbClr val="1F1F1F"/>
                </a:solidFill>
                <a:latin typeface="Arial Black"/>
                <a:cs typeface="Arial Black"/>
              </a:rPr>
              <a:t>de diretrizes </a:t>
            </a:r>
            <a:r>
              <a:rPr sz="950" spc="-100" dirty="0">
                <a:solidFill>
                  <a:srgbClr val="1F1F1F"/>
                </a:solidFill>
                <a:latin typeface="Arial Black"/>
                <a:cs typeface="Arial Black"/>
              </a:rPr>
              <a:t>e  </a:t>
            </a:r>
            <a:r>
              <a:rPr sz="950" spc="-80" dirty="0">
                <a:solidFill>
                  <a:srgbClr val="1F1F1F"/>
                </a:solidFill>
                <a:latin typeface="Arial Black"/>
                <a:cs typeface="Arial Black"/>
              </a:rPr>
              <a:t>protocolos</a:t>
            </a:r>
            <a:r>
              <a:rPr sz="950" spc="-75" dirty="0">
                <a:solidFill>
                  <a:srgbClr val="1F1F1F"/>
                </a:solidFill>
                <a:latin typeface="Arial Black"/>
                <a:cs typeface="Arial Black"/>
              </a:rPr>
              <a:t> </a:t>
            </a:r>
            <a:r>
              <a:rPr sz="950" spc="-100" dirty="0">
                <a:solidFill>
                  <a:srgbClr val="1F1F1F"/>
                </a:solidFill>
                <a:latin typeface="Arial Black"/>
                <a:cs typeface="Arial Black"/>
              </a:rPr>
              <a:t>clínicos</a:t>
            </a:r>
            <a:endParaRPr sz="950" dirty="0">
              <a:latin typeface="Arial Black"/>
              <a:cs typeface="Arial Black"/>
            </a:endParaRPr>
          </a:p>
          <a:p>
            <a:pPr marL="226060" marR="706755" indent="-135890">
              <a:lnSpc>
                <a:spcPct val="121000"/>
              </a:lnSpc>
              <a:spcBef>
                <a:spcPts val="610"/>
              </a:spcBef>
            </a:pPr>
            <a:r>
              <a:rPr sz="750" dirty="0">
                <a:solidFill>
                  <a:srgbClr val="3F4B59"/>
                </a:solidFill>
                <a:latin typeface="Arial"/>
                <a:cs typeface="Arial"/>
              </a:rPr>
              <a:t>→ </a:t>
            </a:r>
            <a:r>
              <a:rPr sz="1000" spc="-85" dirty="0" err="1">
                <a:solidFill>
                  <a:srgbClr val="1F1F1F"/>
                </a:solidFill>
                <a:latin typeface="Arial Black"/>
                <a:cs typeface="Arial Black"/>
              </a:rPr>
              <a:t>Equip</a:t>
            </a:r>
            <a:r>
              <a:rPr lang="en-US" sz="1000" spc="-85" dirty="0" err="1">
                <a:solidFill>
                  <a:srgbClr val="1F1F1F"/>
                </a:solidFill>
                <a:latin typeface="Arial Black"/>
                <a:cs typeface="Arial Black"/>
              </a:rPr>
              <a:t>a</a:t>
            </a:r>
            <a:r>
              <a:rPr sz="1000" spc="-85" dirty="0">
                <a:solidFill>
                  <a:srgbClr val="1F1F1F"/>
                </a:solidFill>
                <a:latin typeface="Arial Black"/>
                <a:cs typeface="Arial Black"/>
              </a:rPr>
              <a:t> </a:t>
            </a:r>
            <a:r>
              <a:rPr sz="1000" spc="-80" dirty="0">
                <a:solidFill>
                  <a:srgbClr val="1F1F1F"/>
                </a:solidFill>
                <a:latin typeface="Arial Black"/>
                <a:cs typeface="Arial Black"/>
              </a:rPr>
              <a:t>recém-treinada  sobre </a:t>
            </a:r>
            <a:r>
              <a:rPr sz="1000" spc="-100" dirty="0">
                <a:solidFill>
                  <a:srgbClr val="1F1F1F"/>
                </a:solidFill>
                <a:latin typeface="Arial Black"/>
                <a:cs typeface="Arial Black"/>
              </a:rPr>
              <a:t>os </a:t>
            </a:r>
            <a:r>
              <a:rPr sz="1000" spc="-85" dirty="0">
                <a:solidFill>
                  <a:srgbClr val="1F1F1F"/>
                </a:solidFill>
                <a:latin typeface="Arial Black"/>
                <a:cs typeface="Arial Black"/>
              </a:rPr>
              <a:t>principais  protocolos</a:t>
            </a:r>
            <a:r>
              <a:rPr sz="1000" spc="-80" dirty="0">
                <a:solidFill>
                  <a:srgbClr val="1F1F1F"/>
                </a:solidFill>
                <a:latin typeface="Arial Black"/>
                <a:cs typeface="Arial Black"/>
              </a:rPr>
              <a:t> </a:t>
            </a:r>
            <a:r>
              <a:rPr sz="1000" spc="-110" dirty="0">
                <a:solidFill>
                  <a:srgbClr val="1F1F1F"/>
                </a:solidFill>
                <a:latin typeface="Arial Black"/>
                <a:cs typeface="Arial Black"/>
              </a:rPr>
              <a:t>clínicos</a:t>
            </a:r>
            <a:endParaRPr sz="1000" dirty="0">
              <a:latin typeface="Arial Black"/>
              <a:cs typeface="Arial Black"/>
            </a:endParaRPr>
          </a:p>
          <a:p>
            <a:pPr marL="226060" marR="360045" indent="-135890">
              <a:lnSpc>
                <a:spcPct val="127299"/>
              </a:lnSpc>
              <a:spcBef>
                <a:spcPts val="590"/>
              </a:spcBef>
            </a:pPr>
            <a:r>
              <a:rPr sz="750" dirty="0">
                <a:solidFill>
                  <a:srgbClr val="3F4B59"/>
                </a:solidFill>
                <a:latin typeface="Arial"/>
                <a:cs typeface="Arial"/>
              </a:rPr>
              <a:t>→ </a:t>
            </a:r>
            <a:r>
              <a:rPr sz="950" spc="-65" dirty="0" err="1">
                <a:solidFill>
                  <a:srgbClr val="1F1F1F"/>
                </a:solidFill>
                <a:latin typeface="Arial Black"/>
                <a:cs typeface="Arial Black"/>
              </a:rPr>
              <a:t>Monitor</a:t>
            </a:r>
            <a:r>
              <a:rPr lang="en-US" sz="950" spc="-65" dirty="0" err="1">
                <a:solidFill>
                  <a:srgbClr val="1F1F1F"/>
                </a:solidFill>
                <a:latin typeface="Arial Black"/>
                <a:cs typeface="Arial Black"/>
              </a:rPr>
              <a:t>ia</a:t>
            </a:r>
            <a:r>
              <a:rPr sz="950" spc="-65" dirty="0">
                <a:solidFill>
                  <a:srgbClr val="1F1F1F"/>
                </a:solidFill>
                <a:latin typeface="Arial Black"/>
                <a:cs typeface="Arial Black"/>
              </a:rPr>
              <a:t> </a:t>
            </a:r>
            <a:r>
              <a:rPr sz="950" spc="-75" dirty="0">
                <a:solidFill>
                  <a:srgbClr val="1F1F1F"/>
                </a:solidFill>
                <a:latin typeface="Arial Black"/>
                <a:cs typeface="Arial Black"/>
              </a:rPr>
              <a:t>da </a:t>
            </a:r>
            <a:r>
              <a:rPr sz="950" spc="-110" dirty="0">
                <a:solidFill>
                  <a:srgbClr val="1F1F1F"/>
                </a:solidFill>
                <a:latin typeface="Arial Black"/>
                <a:cs typeface="Arial Black"/>
              </a:rPr>
              <a:t>captação </a:t>
            </a:r>
            <a:r>
              <a:rPr sz="950" spc="-100" dirty="0">
                <a:solidFill>
                  <a:srgbClr val="1F1F1F"/>
                </a:solidFill>
                <a:latin typeface="Arial Black"/>
                <a:cs typeface="Arial Black"/>
              </a:rPr>
              <a:t>e  </a:t>
            </a:r>
            <a:r>
              <a:rPr sz="950" spc="-114" dirty="0">
                <a:solidFill>
                  <a:srgbClr val="1F1F1F"/>
                </a:solidFill>
                <a:latin typeface="Arial Black"/>
                <a:cs typeface="Arial Black"/>
              </a:rPr>
              <a:t>alcance </a:t>
            </a:r>
            <a:r>
              <a:rPr sz="950" spc="-75" dirty="0">
                <a:solidFill>
                  <a:srgbClr val="1F1F1F"/>
                </a:solidFill>
                <a:latin typeface="Arial Black"/>
                <a:cs typeface="Arial Black"/>
              </a:rPr>
              <a:t>da</a:t>
            </a:r>
            <a:r>
              <a:rPr sz="950" spc="-35" dirty="0">
                <a:solidFill>
                  <a:srgbClr val="1F1F1F"/>
                </a:solidFill>
                <a:latin typeface="Arial Black"/>
                <a:cs typeface="Arial Black"/>
              </a:rPr>
              <a:t> </a:t>
            </a:r>
            <a:r>
              <a:rPr sz="950" spc="-80" dirty="0">
                <a:solidFill>
                  <a:srgbClr val="1F1F1F"/>
                </a:solidFill>
                <a:latin typeface="Arial Black"/>
                <a:cs typeface="Arial Black"/>
              </a:rPr>
              <a:t>população</a:t>
            </a:r>
            <a:endParaRPr sz="950" dirty="0">
              <a:latin typeface="Arial Black"/>
              <a:cs typeface="Arial Black"/>
            </a:endParaRPr>
          </a:p>
          <a:p>
            <a:pPr marL="226060" marR="262255" indent="-135890">
              <a:lnSpc>
                <a:spcPct val="127299"/>
              </a:lnSpc>
              <a:spcBef>
                <a:spcPts val="600"/>
              </a:spcBef>
            </a:pPr>
            <a:r>
              <a:rPr sz="750" dirty="0">
                <a:solidFill>
                  <a:srgbClr val="3F4B59"/>
                </a:solidFill>
                <a:latin typeface="Arial"/>
                <a:cs typeface="Arial"/>
              </a:rPr>
              <a:t>→ </a:t>
            </a:r>
            <a:r>
              <a:rPr sz="950" spc="-90" dirty="0">
                <a:solidFill>
                  <a:srgbClr val="1F1F1F"/>
                </a:solidFill>
                <a:latin typeface="Arial Black"/>
                <a:cs typeface="Arial Black"/>
              </a:rPr>
              <a:t>Encaminhamentos </a:t>
            </a:r>
            <a:r>
              <a:rPr sz="950" spc="-75" dirty="0">
                <a:solidFill>
                  <a:srgbClr val="1F1F1F"/>
                </a:solidFill>
                <a:latin typeface="Arial Black"/>
                <a:cs typeface="Arial Black"/>
              </a:rPr>
              <a:t>de </a:t>
            </a:r>
            <a:r>
              <a:rPr sz="950" spc="-95" dirty="0">
                <a:solidFill>
                  <a:srgbClr val="1F1F1F"/>
                </a:solidFill>
                <a:latin typeface="Arial Black"/>
                <a:cs typeface="Arial Black"/>
              </a:rPr>
              <a:t>pacientes  </a:t>
            </a:r>
            <a:r>
              <a:rPr sz="950" spc="-75" dirty="0">
                <a:solidFill>
                  <a:srgbClr val="1F1F1F"/>
                </a:solidFill>
                <a:latin typeface="Arial Black"/>
                <a:cs typeface="Arial Black"/>
              </a:rPr>
              <a:t>internados </a:t>
            </a:r>
            <a:r>
              <a:rPr sz="950" spc="-100" dirty="0">
                <a:solidFill>
                  <a:srgbClr val="1F1F1F"/>
                </a:solidFill>
                <a:latin typeface="Arial Black"/>
                <a:cs typeface="Arial Black"/>
              </a:rPr>
              <a:t>e </a:t>
            </a:r>
            <a:r>
              <a:rPr lang="en-US" sz="950" spc="-100" dirty="0">
                <a:solidFill>
                  <a:srgbClr val="1F1F1F"/>
                </a:solidFill>
                <a:latin typeface="Arial Black"/>
                <a:cs typeface="Arial Black"/>
              </a:rPr>
              <a:t>do </a:t>
            </a:r>
            <a:r>
              <a:rPr sz="950" spc="-75" dirty="0" err="1">
                <a:solidFill>
                  <a:srgbClr val="1F1F1F"/>
                </a:solidFill>
                <a:latin typeface="Arial Black"/>
                <a:cs typeface="Arial Black"/>
              </a:rPr>
              <a:t>ambulat</a:t>
            </a:r>
            <a:r>
              <a:rPr lang="pt-PT" sz="950" spc="-75" dirty="0">
                <a:solidFill>
                  <a:srgbClr val="1F1F1F"/>
                </a:solidFill>
                <a:latin typeface="Arial Black"/>
                <a:cs typeface="Arial Black"/>
              </a:rPr>
              <a:t>ó</a:t>
            </a:r>
            <a:r>
              <a:rPr sz="950" spc="-75" dirty="0" err="1">
                <a:solidFill>
                  <a:srgbClr val="1F1F1F"/>
                </a:solidFill>
                <a:latin typeface="Arial Black"/>
                <a:cs typeface="Arial Black"/>
              </a:rPr>
              <a:t>r</a:t>
            </a:r>
            <a:r>
              <a:rPr lang="en-US" sz="950" spc="-75" dirty="0" err="1">
                <a:solidFill>
                  <a:srgbClr val="1F1F1F"/>
                </a:solidFill>
                <a:latin typeface="Arial Black"/>
                <a:cs typeface="Arial Black"/>
              </a:rPr>
              <a:t>io</a:t>
            </a:r>
            <a:r>
              <a:rPr sz="950" spc="-75" dirty="0">
                <a:solidFill>
                  <a:srgbClr val="1F1F1F"/>
                </a:solidFill>
                <a:latin typeface="Arial Black"/>
                <a:cs typeface="Arial Black"/>
              </a:rPr>
              <a:t> </a:t>
            </a:r>
            <a:r>
              <a:rPr sz="950" spc="-40" dirty="0">
                <a:solidFill>
                  <a:srgbClr val="1F1F1F"/>
                </a:solidFill>
                <a:latin typeface="Arial Black"/>
                <a:cs typeface="Arial Black"/>
              </a:rPr>
              <a:t>(de/ </a:t>
            </a:r>
            <a:r>
              <a:rPr sz="950" spc="-75" dirty="0">
                <a:solidFill>
                  <a:srgbClr val="1F1F1F"/>
                </a:solidFill>
                <a:latin typeface="Arial Black"/>
              </a:rPr>
              <a:t>para/</a:t>
            </a:r>
            <a:r>
              <a:rPr sz="950" spc="-75" dirty="0" err="1">
                <a:solidFill>
                  <a:srgbClr val="1F1F1F"/>
                </a:solidFill>
                <a:latin typeface="Arial Black"/>
              </a:rPr>
              <a:t>dentro</a:t>
            </a:r>
            <a:r>
              <a:rPr sz="950" spc="-75" dirty="0">
                <a:solidFill>
                  <a:srgbClr val="1F1F1F"/>
                </a:solidFill>
                <a:latin typeface="Arial Black"/>
              </a:rPr>
              <a:t> </a:t>
            </a:r>
            <a:r>
              <a:rPr lang="en-US" sz="950" spc="-75" dirty="0">
                <a:solidFill>
                  <a:srgbClr val="1F1F1F"/>
                </a:solidFill>
                <a:latin typeface="Arial Black"/>
              </a:rPr>
              <a:t>da</a:t>
            </a:r>
            <a:endParaRPr sz="950" spc="-75" dirty="0">
              <a:solidFill>
                <a:srgbClr val="1F1F1F"/>
              </a:solidFill>
              <a:latin typeface="Arial Black"/>
            </a:endParaRPr>
          </a:p>
          <a:p>
            <a:pPr marL="226060" marR="273685">
              <a:lnSpc>
                <a:spcPct val="115199"/>
              </a:lnSpc>
              <a:spcBef>
                <a:spcPts val="20"/>
              </a:spcBef>
            </a:pPr>
            <a:r>
              <a:rPr lang="en-US" sz="950" spc="-75" dirty="0" err="1">
                <a:solidFill>
                  <a:srgbClr val="1F1F1F"/>
                </a:solidFill>
                <a:latin typeface="Arial Black"/>
              </a:rPr>
              <a:t>inidade</a:t>
            </a:r>
            <a:r>
              <a:rPr lang="en-US" sz="950" spc="-75" dirty="0">
                <a:solidFill>
                  <a:srgbClr val="1F1F1F"/>
                </a:solidFill>
                <a:latin typeface="Arial Black"/>
              </a:rPr>
              <a:t> </a:t>
            </a:r>
            <a:r>
              <a:rPr lang="en-US" sz="950" spc="-75" dirty="0" err="1">
                <a:solidFill>
                  <a:srgbClr val="1F1F1F"/>
                </a:solidFill>
                <a:latin typeface="Arial Black"/>
              </a:rPr>
              <a:t>sanitária</a:t>
            </a:r>
            <a:r>
              <a:rPr sz="950" spc="-75" dirty="0">
                <a:solidFill>
                  <a:srgbClr val="1F1F1F"/>
                </a:solidFill>
                <a:latin typeface="Arial Black"/>
              </a:rPr>
              <a:t>, superior</a:t>
            </a:r>
            <a:r>
              <a:rPr sz="1050" spc="-50" dirty="0">
                <a:solidFill>
                  <a:srgbClr val="1F1F1F"/>
                </a:solidFill>
                <a:latin typeface="Arial Black"/>
                <a:cs typeface="Arial Black"/>
              </a:rPr>
              <a:t>/inferior/ </a:t>
            </a:r>
            <a:r>
              <a:rPr sz="1050" spc="-90" dirty="0" err="1">
                <a:solidFill>
                  <a:srgbClr val="1F1F1F"/>
                </a:solidFill>
                <a:latin typeface="Arial Black"/>
                <a:cs typeface="Arial Black"/>
              </a:rPr>
              <a:t>mesmo</a:t>
            </a:r>
            <a:r>
              <a:rPr sz="1050" spc="-85" dirty="0">
                <a:solidFill>
                  <a:srgbClr val="1F1F1F"/>
                </a:solidFill>
                <a:latin typeface="Arial Black"/>
                <a:cs typeface="Arial Black"/>
              </a:rPr>
              <a:t> </a:t>
            </a:r>
            <a:r>
              <a:rPr sz="1050" spc="-90" dirty="0">
                <a:solidFill>
                  <a:srgbClr val="1F1F1F"/>
                </a:solidFill>
                <a:latin typeface="Arial Black"/>
                <a:cs typeface="Arial Black"/>
              </a:rPr>
              <a:t>nível)</a:t>
            </a:r>
            <a:endParaRPr sz="1050" dirty="0">
              <a:latin typeface="Arial Black"/>
              <a:cs typeface="Arial Black"/>
            </a:endParaRPr>
          </a:p>
          <a:p>
            <a:pPr marL="226060" marR="299720" indent="-135890">
              <a:lnSpc>
                <a:spcPct val="134400"/>
              </a:lnSpc>
              <a:spcBef>
                <a:spcPts val="575"/>
              </a:spcBef>
            </a:pPr>
            <a:r>
              <a:rPr sz="750" dirty="0">
                <a:solidFill>
                  <a:srgbClr val="3F4B59"/>
                </a:solidFill>
                <a:latin typeface="Arial"/>
                <a:cs typeface="Arial"/>
              </a:rPr>
              <a:t>→ </a:t>
            </a:r>
            <a:r>
              <a:rPr sz="900" spc="-85" dirty="0">
                <a:solidFill>
                  <a:srgbClr val="1F1F1F"/>
                </a:solidFill>
                <a:latin typeface="Arial Black"/>
                <a:cs typeface="Arial Black"/>
              </a:rPr>
              <a:t>Transferência </a:t>
            </a:r>
            <a:r>
              <a:rPr sz="900" spc="-70" dirty="0">
                <a:solidFill>
                  <a:srgbClr val="1F1F1F"/>
                </a:solidFill>
                <a:latin typeface="Arial Black"/>
                <a:cs typeface="Arial Black"/>
              </a:rPr>
              <a:t>de </a:t>
            </a:r>
            <a:r>
              <a:rPr sz="900" spc="-75" dirty="0">
                <a:solidFill>
                  <a:srgbClr val="1F1F1F"/>
                </a:solidFill>
                <a:latin typeface="Arial Black"/>
                <a:cs typeface="Arial Black"/>
              </a:rPr>
              <a:t>informações </a:t>
            </a:r>
            <a:r>
              <a:rPr sz="900" spc="-55" dirty="0">
                <a:solidFill>
                  <a:srgbClr val="1F1F1F"/>
                </a:solidFill>
                <a:latin typeface="Arial Black"/>
                <a:cs typeface="Arial Black"/>
              </a:rPr>
              <a:t>do  </a:t>
            </a:r>
            <a:r>
              <a:rPr sz="900" spc="-90" dirty="0">
                <a:solidFill>
                  <a:srgbClr val="1F1F1F"/>
                </a:solidFill>
                <a:latin typeface="Arial Black"/>
                <a:cs typeface="Arial Black"/>
              </a:rPr>
              <a:t>paciente </a:t>
            </a:r>
            <a:r>
              <a:rPr sz="900" spc="-85" dirty="0">
                <a:solidFill>
                  <a:srgbClr val="1F1F1F"/>
                </a:solidFill>
                <a:latin typeface="Arial Black"/>
                <a:cs typeface="Arial Black"/>
              </a:rPr>
              <a:t>como </a:t>
            </a:r>
            <a:r>
              <a:rPr sz="900" spc="-70" dirty="0">
                <a:solidFill>
                  <a:srgbClr val="1F1F1F"/>
                </a:solidFill>
                <a:latin typeface="Arial Black"/>
                <a:cs typeface="Arial Black"/>
              </a:rPr>
              <a:t>parte </a:t>
            </a:r>
            <a:r>
              <a:rPr sz="900" spc="-55" dirty="0">
                <a:solidFill>
                  <a:srgbClr val="1F1F1F"/>
                </a:solidFill>
                <a:latin typeface="Arial Black"/>
                <a:cs typeface="Arial Black"/>
              </a:rPr>
              <a:t>do  </a:t>
            </a:r>
            <a:r>
              <a:rPr sz="900" spc="-75" dirty="0">
                <a:solidFill>
                  <a:srgbClr val="1F1F1F"/>
                </a:solidFill>
                <a:latin typeface="Arial Black"/>
                <a:cs typeface="Arial Black"/>
              </a:rPr>
              <a:t>encaminhamento</a:t>
            </a:r>
            <a:endParaRPr sz="900" dirty="0">
              <a:latin typeface="Arial Black"/>
              <a:cs typeface="Arial Black"/>
            </a:endParaRPr>
          </a:p>
          <a:p>
            <a:pPr marL="226060" marR="657860" indent="-135890">
              <a:lnSpc>
                <a:spcPct val="125099"/>
              </a:lnSpc>
              <a:spcBef>
                <a:spcPts val="635"/>
              </a:spcBef>
            </a:pPr>
            <a:r>
              <a:rPr sz="750" dirty="0">
                <a:solidFill>
                  <a:srgbClr val="3F4B59"/>
                </a:solidFill>
                <a:latin typeface="Arial"/>
                <a:cs typeface="Arial"/>
              </a:rPr>
              <a:t>→ </a:t>
            </a:r>
            <a:r>
              <a:rPr sz="950" spc="-95" dirty="0">
                <a:solidFill>
                  <a:srgbClr val="1F1F1F"/>
                </a:solidFill>
                <a:latin typeface="Arial Black"/>
                <a:cs typeface="Arial Black"/>
              </a:rPr>
              <a:t>Vigilância, </a:t>
            </a:r>
            <a:r>
              <a:rPr sz="950" spc="-90" dirty="0">
                <a:solidFill>
                  <a:srgbClr val="1F1F1F"/>
                </a:solidFill>
                <a:latin typeface="Arial Black"/>
                <a:cs typeface="Arial Black"/>
              </a:rPr>
              <a:t>notificação </a:t>
            </a:r>
            <a:r>
              <a:rPr sz="950" spc="-75" dirty="0">
                <a:solidFill>
                  <a:srgbClr val="1F1F1F"/>
                </a:solidFill>
                <a:latin typeface="Arial Black"/>
                <a:cs typeface="Arial Black"/>
              </a:rPr>
              <a:t>de  </a:t>
            </a:r>
            <a:r>
              <a:rPr sz="950" spc="-80" dirty="0">
                <a:solidFill>
                  <a:srgbClr val="1F1F1F"/>
                </a:solidFill>
                <a:latin typeface="Arial Black"/>
                <a:cs typeface="Arial Black"/>
              </a:rPr>
              <a:t>surtos, </a:t>
            </a:r>
            <a:r>
              <a:rPr sz="950" spc="-100" dirty="0">
                <a:solidFill>
                  <a:srgbClr val="1F1F1F"/>
                </a:solidFill>
                <a:latin typeface="Arial Black"/>
                <a:cs typeface="Arial Black"/>
              </a:rPr>
              <a:t>capacidade </a:t>
            </a:r>
            <a:r>
              <a:rPr sz="950" spc="-75" dirty="0">
                <a:solidFill>
                  <a:srgbClr val="1F1F1F"/>
                </a:solidFill>
                <a:latin typeface="Arial Black"/>
                <a:cs typeface="Arial Black"/>
              </a:rPr>
              <a:t>de  </a:t>
            </a:r>
            <a:r>
              <a:rPr sz="1000" spc="-60" dirty="0">
                <a:solidFill>
                  <a:srgbClr val="1F1F1F"/>
                </a:solidFill>
                <a:latin typeface="Arial Black"/>
                <a:cs typeface="Arial Black"/>
              </a:rPr>
              <a:t>quarentena/</a:t>
            </a:r>
            <a:r>
              <a:rPr sz="1000" spc="-85" dirty="0">
                <a:solidFill>
                  <a:srgbClr val="1F1F1F"/>
                </a:solidFill>
                <a:latin typeface="Arial Black"/>
                <a:cs typeface="Arial Black"/>
              </a:rPr>
              <a:t>isolamento</a:t>
            </a:r>
            <a:endParaRPr sz="1000" dirty="0">
              <a:latin typeface="Arial Black"/>
              <a:cs typeface="Arial Black"/>
            </a:endParaRPr>
          </a:p>
          <a:p>
            <a:pPr marL="90170">
              <a:lnSpc>
                <a:spcPct val="100000"/>
              </a:lnSpc>
              <a:spcBef>
                <a:spcPts val="855"/>
              </a:spcBef>
            </a:pPr>
            <a:r>
              <a:rPr sz="750" dirty="0">
                <a:solidFill>
                  <a:srgbClr val="3F4B59"/>
                </a:solidFill>
                <a:latin typeface="Arial"/>
                <a:cs typeface="Arial"/>
              </a:rPr>
              <a:t>→ </a:t>
            </a:r>
            <a:r>
              <a:rPr sz="1000" spc="-80" dirty="0">
                <a:solidFill>
                  <a:srgbClr val="1F1F1F"/>
                </a:solidFill>
                <a:latin typeface="Arial Black"/>
                <a:cs typeface="Arial Black"/>
              </a:rPr>
              <a:t>Simulador de</a:t>
            </a:r>
            <a:r>
              <a:rPr sz="1000" spc="-180" dirty="0">
                <a:solidFill>
                  <a:srgbClr val="1F1F1F"/>
                </a:solidFill>
                <a:latin typeface="Arial Black"/>
                <a:cs typeface="Arial Black"/>
              </a:rPr>
              <a:t> </a:t>
            </a:r>
            <a:r>
              <a:rPr sz="1000" spc="-90" dirty="0">
                <a:solidFill>
                  <a:srgbClr val="1F1F1F"/>
                </a:solidFill>
                <a:latin typeface="Arial Black"/>
                <a:cs typeface="Arial Black"/>
              </a:rPr>
              <a:t>emergência</a:t>
            </a:r>
            <a:endParaRPr sz="1000" dirty="0">
              <a:latin typeface="Arial Black"/>
              <a:cs typeface="Arial Black"/>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37540"/>
          </a:xfrm>
          <a:custGeom>
            <a:avLst/>
            <a:gdLst/>
            <a:ahLst/>
            <a:cxnLst/>
            <a:rect l="l" t="t" r="r" b="b"/>
            <a:pathLst>
              <a:path w="12192000" h="637540">
                <a:moveTo>
                  <a:pt x="0" y="637539"/>
                </a:moveTo>
                <a:lnTo>
                  <a:pt x="12192000" y="637539"/>
                </a:lnTo>
                <a:lnTo>
                  <a:pt x="12192000" y="0"/>
                </a:lnTo>
                <a:lnTo>
                  <a:pt x="0" y="0"/>
                </a:lnTo>
                <a:lnTo>
                  <a:pt x="0" y="637539"/>
                </a:lnTo>
                <a:close/>
              </a:path>
            </a:pathLst>
          </a:custGeom>
          <a:solidFill>
            <a:srgbClr val="E8EAE4"/>
          </a:solidFill>
        </p:spPr>
        <p:txBody>
          <a:bodyPr wrap="square" lIns="0" tIns="0" rIns="0" bIns="0" rtlCol="0"/>
          <a:lstStyle/>
          <a:p>
            <a:endParaRPr/>
          </a:p>
        </p:txBody>
      </p:sp>
      <p:sp>
        <p:nvSpPr>
          <p:cNvPr id="3" name="object 3"/>
          <p:cNvSpPr/>
          <p:nvPr/>
        </p:nvSpPr>
        <p:spPr>
          <a:xfrm>
            <a:off x="3800855" y="3862070"/>
            <a:ext cx="5311140" cy="816610"/>
          </a:xfrm>
          <a:custGeom>
            <a:avLst/>
            <a:gdLst/>
            <a:ahLst/>
            <a:cxnLst/>
            <a:rect l="l" t="t" r="r" b="b"/>
            <a:pathLst>
              <a:path w="5311140" h="816610">
                <a:moveTo>
                  <a:pt x="0" y="816609"/>
                </a:moveTo>
                <a:lnTo>
                  <a:pt x="5310987" y="816609"/>
                </a:lnTo>
                <a:lnTo>
                  <a:pt x="5310987" y="0"/>
                </a:lnTo>
                <a:lnTo>
                  <a:pt x="0" y="0"/>
                </a:lnTo>
                <a:lnTo>
                  <a:pt x="0" y="816609"/>
                </a:lnTo>
                <a:close/>
              </a:path>
            </a:pathLst>
          </a:custGeom>
          <a:solidFill>
            <a:srgbClr val="E8EAE4"/>
          </a:solidFill>
        </p:spPr>
        <p:txBody>
          <a:bodyPr wrap="square" lIns="0" tIns="0" rIns="0" bIns="0" rtlCol="0"/>
          <a:lstStyle/>
          <a:p>
            <a:endParaRPr/>
          </a:p>
        </p:txBody>
      </p:sp>
      <p:sp>
        <p:nvSpPr>
          <p:cNvPr id="4" name="object 4"/>
          <p:cNvSpPr/>
          <p:nvPr/>
        </p:nvSpPr>
        <p:spPr>
          <a:xfrm>
            <a:off x="0" y="3862070"/>
            <a:ext cx="567690" cy="816610"/>
          </a:xfrm>
          <a:custGeom>
            <a:avLst/>
            <a:gdLst/>
            <a:ahLst/>
            <a:cxnLst/>
            <a:rect l="l" t="t" r="r" b="b"/>
            <a:pathLst>
              <a:path w="567690" h="816610">
                <a:moveTo>
                  <a:pt x="0" y="816609"/>
                </a:moveTo>
                <a:lnTo>
                  <a:pt x="567690" y="816609"/>
                </a:lnTo>
                <a:lnTo>
                  <a:pt x="567690" y="0"/>
                </a:lnTo>
                <a:lnTo>
                  <a:pt x="0" y="0"/>
                </a:lnTo>
                <a:lnTo>
                  <a:pt x="0" y="816609"/>
                </a:lnTo>
                <a:close/>
              </a:path>
            </a:pathLst>
          </a:custGeom>
          <a:solidFill>
            <a:srgbClr val="E8EAE4"/>
          </a:solidFill>
        </p:spPr>
        <p:txBody>
          <a:bodyPr wrap="square" lIns="0" tIns="0" rIns="0" bIns="0" rtlCol="0"/>
          <a:lstStyle/>
          <a:p>
            <a:endParaRPr/>
          </a:p>
        </p:txBody>
      </p:sp>
      <p:sp>
        <p:nvSpPr>
          <p:cNvPr id="5" name="object 5"/>
          <p:cNvSpPr/>
          <p:nvPr/>
        </p:nvSpPr>
        <p:spPr>
          <a:xfrm>
            <a:off x="3800855" y="6104890"/>
            <a:ext cx="2807335" cy="419100"/>
          </a:xfrm>
          <a:custGeom>
            <a:avLst/>
            <a:gdLst/>
            <a:ahLst/>
            <a:cxnLst/>
            <a:rect l="l" t="t" r="r" b="b"/>
            <a:pathLst>
              <a:path w="2807334" h="419100">
                <a:moveTo>
                  <a:pt x="0" y="419100"/>
                </a:moveTo>
                <a:lnTo>
                  <a:pt x="2807106" y="419100"/>
                </a:lnTo>
                <a:lnTo>
                  <a:pt x="2807106" y="0"/>
                </a:lnTo>
                <a:lnTo>
                  <a:pt x="0" y="0"/>
                </a:lnTo>
                <a:lnTo>
                  <a:pt x="0" y="419100"/>
                </a:lnTo>
                <a:close/>
              </a:path>
            </a:pathLst>
          </a:custGeom>
          <a:solidFill>
            <a:srgbClr val="E8EAE4"/>
          </a:solidFill>
        </p:spPr>
        <p:txBody>
          <a:bodyPr wrap="square" lIns="0" tIns="0" rIns="0" bIns="0" rtlCol="0"/>
          <a:lstStyle/>
          <a:p>
            <a:endParaRPr/>
          </a:p>
        </p:txBody>
      </p:sp>
      <p:sp>
        <p:nvSpPr>
          <p:cNvPr id="6" name="object 6"/>
          <p:cNvSpPr/>
          <p:nvPr/>
        </p:nvSpPr>
        <p:spPr>
          <a:xfrm>
            <a:off x="0" y="6104890"/>
            <a:ext cx="567690" cy="419100"/>
          </a:xfrm>
          <a:custGeom>
            <a:avLst/>
            <a:gdLst/>
            <a:ahLst/>
            <a:cxnLst/>
            <a:rect l="l" t="t" r="r" b="b"/>
            <a:pathLst>
              <a:path w="567690" h="419100">
                <a:moveTo>
                  <a:pt x="0" y="419100"/>
                </a:moveTo>
                <a:lnTo>
                  <a:pt x="567690" y="419100"/>
                </a:lnTo>
                <a:lnTo>
                  <a:pt x="567690" y="0"/>
                </a:lnTo>
                <a:lnTo>
                  <a:pt x="0" y="0"/>
                </a:lnTo>
                <a:lnTo>
                  <a:pt x="0" y="419100"/>
                </a:lnTo>
                <a:close/>
              </a:path>
            </a:pathLst>
          </a:custGeom>
          <a:solidFill>
            <a:srgbClr val="E8EAE4"/>
          </a:solidFill>
        </p:spPr>
        <p:txBody>
          <a:bodyPr wrap="square" lIns="0" tIns="0" rIns="0" bIns="0" rtlCol="0"/>
          <a:lstStyle/>
          <a:p>
            <a:endParaRPr/>
          </a:p>
        </p:txBody>
      </p:sp>
      <p:sp>
        <p:nvSpPr>
          <p:cNvPr id="7" name="object 7"/>
          <p:cNvSpPr/>
          <p:nvPr/>
        </p:nvSpPr>
        <p:spPr>
          <a:xfrm>
            <a:off x="380" y="538352"/>
            <a:ext cx="12192000" cy="0"/>
          </a:xfrm>
          <a:custGeom>
            <a:avLst/>
            <a:gdLst/>
            <a:ahLst/>
            <a:cxnLst/>
            <a:rect l="l" t="t" r="r" b="b"/>
            <a:pathLst>
              <a:path w="12192000">
                <a:moveTo>
                  <a:pt x="0" y="0"/>
                </a:moveTo>
                <a:lnTo>
                  <a:pt x="12192000" y="0"/>
                </a:lnTo>
              </a:path>
            </a:pathLst>
          </a:custGeom>
          <a:ln w="19050">
            <a:solidFill>
              <a:srgbClr val="404A5A"/>
            </a:solidFill>
          </a:ln>
        </p:spPr>
        <p:txBody>
          <a:bodyPr wrap="square" lIns="0" tIns="0" rIns="0" bIns="0" rtlCol="0"/>
          <a:lstStyle/>
          <a:p>
            <a:endParaRPr/>
          </a:p>
        </p:txBody>
      </p:sp>
      <p:sp>
        <p:nvSpPr>
          <p:cNvPr id="8" name="object 8"/>
          <p:cNvSpPr/>
          <p:nvPr/>
        </p:nvSpPr>
        <p:spPr>
          <a:xfrm>
            <a:off x="10042397" y="164592"/>
            <a:ext cx="1354072" cy="270509"/>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538352" y="3558159"/>
            <a:ext cx="3162300" cy="1625600"/>
          </a:xfrm>
          <a:custGeom>
            <a:avLst/>
            <a:gdLst/>
            <a:ahLst/>
            <a:cxnLst/>
            <a:rect l="l" t="t" r="r" b="b"/>
            <a:pathLst>
              <a:path w="3162300" h="1625600">
                <a:moveTo>
                  <a:pt x="0" y="0"/>
                </a:moveTo>
                <a:lnTo>
                  <a:pt x="3162300" y="0"/>
                </a:lnTo>
                <a:lnTo>
                  <a:pt x="3162300" y="1625346"/>
                </a:lnTo>
                <a:lnTo>
                  <a:pt x="0" y="1625346"/>
                </a:lnTo>
                <a:lnTo>
                  <a:pt x="0" y="0"/>
                </a:lnTo>
                <a:close/>
              </a:path>
            </a:pathLst>
          </a:custGeom>
          <a:ln w="15875">
            <a:solidFill>
              <a:srgbClr val="AAABA4"/>
            </a:solidFill>
          </a:ln>
        </p:spPr>
        <p:txBody>
          <a:bodyPr wrap="square" lIns="0" tIns="0" rIns="0" bIns="0" rtlCol="0"/>
          <a:lstStyle/>
          <a:p>
            <a:endParaRPr/>
          </a:p>
        </p:txBody>
      </p:sp>
      <p:sp>
        <p:nvSpPr>
          <p:cNvPr id="10" name="object 10"/>
          <p:cNvSpPr/>
          <p:nvPr/>
        </p:nvSpPr>
        <p:spPr>
          <a:xfrm>
            <a:off x="6837806" y="2345817"/>
            <a:ext cx="2303145" cy="4168140"/>
          </a:xfrm>
          <a:custGeom>
            <a:avLst/>
            <a:gdLst/>
            <a:ahLst/>
            <a:cxnLst/>
            <a:rect l="l" t="t" r="r" b="b"/>
            <a:pathLst>
              <a:path w="2303145" h="4168140">
                <a:moveTo>
                  <a:pt x="0" y="0"/>
                </a:moveTo>
                <a:lnTo>
                  <a:pt x="2302764" y="0"/>
                </a:lnTo>
                <a:lnTo>
                  <a:pt x="2302764" y="4168140"/>
                </a:lnTo>
                <a:lnTo>
                  <a:pt x="0" y="4168140"/>
                </a:lnTo>
                <a:lnTo>
                  <a:pt x="0" y="0"/>
                </a:lnTo>
                <a:close/>
              </a:path>
            </a:pathLst>
          </a:custGeom>
          <a:ln w="15875">
            <a:solidFill>
              <a:srgbClr val="404A5A"/>
            </a:solidFill>
          </a:ln>
        </p:spPr>
        <p:txBody>
          <a:bodyPr wrap="square" lIns="0" tIns="0" rIns="0" bIns="0" rtlCol="0"/>
          <a:lstStyle/>
          <a:p>
            <a:endParaRPr/>
          </a:p>
        </p:txBody>
      </p:sp>
      <p:sp>
        <p:nvSpPr>
          <p:cNvPr id="11" name="object 11"/>
          <p:cNvSpPr/>
          <p:nvPr/>
        </p:nvSpPr>
        <p:spPr>
          <a:xfrm>
            <a:off x="5096636" y="808101"/>
            <a:ext cx="778510" cy="778510"/>
          </a:xfrm>
          <a:custGeom>
            <a:avLst/>
            <a:gdLst/>
            <a:ahLst/>
            <a:cxnLst/>
            <a:rect l="l" t="t" r="r" b="b"/>
            <a:pathLst>
              <a:path w="778510"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5" y="3030"/>
                </a:lnTo>
                <a:lnTo>
                  <a:pt x="484781" y="11880"/>
                </a:lnTo>
                <a:lnTo>
                  <a:pt x="529594" y="26184"/>
                </a:lnTo>
                <a:lnTo>
                  <a:pt x="571869" y="45578"/>
                </a:lnTo>
                <a:lnTo>
                  <a:pt x="611242" y="69697"/>
                </a:lnTo>
                <a:lnTo>
                  <a:pt x="647349" y="98177"/>
                </a:lnTo>
                <a:lnTo>
                  <a:pt x="679824" y="130652"/>
                </a:lnTo>
                <a:lnTo>
                  <a:pt x="708304" y="166759"/>
                </a:lnTo>
                <a:lnTo>
                  <a:pt x="732423" y="206132"/>
                </a:lnTo>
                <a:lnTo>
                  <a:pt x="751817" y="248407"/>
                </a:lnTo>
                <a:lnTo>
                  <a:pt x="766121" y="293220"/>
                </a:lnTo>
                <a:lnTo>
                  <a:pt x="774971" y="340206"/>
                </a:lnTo>
                <a:lnTo>
                  <a:pt x="778002" y="389000"/>
                </a:lnTo>
                <a:lnTo>
                  <a:pt x="774971" y="437795"/>
                </a:lnTo>
                <a:lnTo>
                  <a:pt x="766121" y="484781"/>
                </a:lnTo>
                <a:lnTo>
                  <a:pt x="751817" y="529594"/>
                </a:lnTo>
                <a:lnTo>
                  <a:pt x="732423" y="571869"/>
                </a:lnTo>
                <a:lnTo>
                  <a:pt x="708304" y="611242"/>
                </a:lnTo>
                <a:lnTo>
                  <a:pt x="679824" y="647349"/>
                </a:lnTo>
                <a:lnTo>
                  <a:pt x="647349" y="679824"/>
                </a:lnTo>
                <a:lnTo>
                  <a:pt x="611242" y="708304"/>
                </a:lnTo>
                <a:lnTo>
                  <a:pt x="571869" y="732423"/>
                </a:lnTo>
                <a:lnTo>
                  <a:pt x="529594" y="751817"/>
                </a:lnTo>
                <a:lnTo>
                  <a:pt x="484781" y="766121"/>
                </a:lnTo>
                <a:lnTo>
                  <a:pt x="437795"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12" name="object 12"/>
          <p:cNvSpPr/>
          <p:nvPr/>
        </p:nvSpPr>
        <p:spPr>
          <a:xfrm>
            <a:off x="5241254" y="1207705"/>
            <a:ext cx="488950" cy="234315"/>
          </a:xfrm>
          <a:custGeom>
            <a:avLst/>
            <a:gdLst/>
            <a:ahLst/>
            <a:cxnLst/>
            <a:rect l="l" t="t" r="r" b="b"/>
            <a:pathLst>
              <a:path w="488950" h="234315">
                <a:moveTo>
                  <a:pt x="393262" y="0"/>
                </a:moveTo>
                <a:lnTo>
                  <a:pt x="467663" y="0"/>
                </a:lnTo>
                <a:lnTo>
                  <a:pt x="475935" y="1670"/>
                </a:lnTo>
                <a:lnTo>
                  <a:pt x="482692" y="6225"/>
                </a:lnTo>
                <a:lnTo>
                  <a:pt x="487249" y="12980"/>
                </a:lnTo>
                <a:lnTo>
                  <a:pt x="488921" y="21249"/>
                </a:lnTo>
                <a:lnTo>
                  <a:pt x="488921" y="223115"/>
                </a:lnTo>
                <a:lnTo>
                  <a:pt x="488921" y="228980"/>
                </a:lnTo>
                <a:lnTo>
                  <a:pt x="484159" y="233739"/>
                </a:lnTo>
                <a:lnTo>
                  <a:pt x="478292" y="233739"/>
                </a:lnTo>
                <a:lnTo>
                  <a:pt x="10628" y="233739"/>
                </a:lnTo>
                <a:lnTo>
                  <a:pt x="4761" y="233739"/>
                </a:lnTo>
                <a:lnTo>
                  <a:pt x="0" y="228980"/>
                </a:lnTo>
                <a:lnTo>
                  <a:pt x="0" y="223115"/>
                </a:lnTo>
                <a:lnTo>
                  <a:pt x="0" y="21249"/>
                </a:lnTo>
                <a:lnTo>
                  <a:pt x="1671" y="12980"/>
                </a:lnTo>
                <a:lnTo>
                  <a:pt x="6228" y="6225"/>
                </a:lnTo>
                <a:lnTo>
                  <a:pt x="12985" y="1670"/>
                </a:lnTo>
                <a:lnTo>
                  <a:pt x="21257" y="0"/>
                </a:lnTo>
                <a:lnTo>
                  <a:pt x="95658" y="0"/>
                </a:lnTo>
              </a:path>
            </a:pathLst>
          </a:custGeom>
          <a:ln w="18891">
            <a:solidFill>
              <a:srgbClr val="2E2582"/>
            </a:solidFill>
          </a:ln>
        </p:spPr>
        <p:txBody>
          <a:bodyPr wrap="square" lIns="0" tIns="0" rIns="0" bIns="0" rtlCol="0"/>
          <a:lstStyle/>
          <a:p>
            <a:endParaRPr/>
          </a:p>
        </p:txBody>
      </p:sp>
      <p:sp>
        <p:nvSpPr>
          <p:cNvPr id="13" name="object 13"/>
          <p:cNvSpPr/>
          <p:nvPr/>
        </p:nvSpPr>
        <p:spPr>
          <a:xfrm>
            <a:off x="5347543" y="952716"/>
            <a:ext cx="276860" cy="276860"/>
          </a:xfrm>
          <a:custGeom>
            <a:avLst/>
            <a:gdLst/>
            <a:ahLst/>
            <a:cxnLst/>
            <a:rect l="l" t="t" r="r" b="b"/>
            <a:pathLst>
              <a:path w="276860" h="276859">
                <a:moveTo>
                  <a:pt x="0" y="138119"/>
                </a:moveTo>
                <a:lnTo>
                  <a:pt x="7043" y="181776"/>
                </a:lnTo>
                <a:lnTo>
                  <a:pt x="26658" y="219691"/>
                </a:lnTo>
                <a:lnTo>
                  <a:pt x="56568" y="249590"/>
                </a:lnTo>
                <a:lnTo>
                  <a:pt x="94498" y="269197"/>
                </a:lnTo>
                <a:lnTo>
                  <a:pt x="138173" y="276238"/>
                </a:lnTo>
                <a:lnTo>
                  <a:pt x="181848" y="269197"/>
                </a:lnTo>
                <a:lnTo>
                  <a:pt x="219778" y="249590"/>
                </a:lnTo>
                <a:lnTo>
                  <a:pt x="249688" y="219691"/>
                </a:lnTo>
                <a:lnTo>
                  <a:pt x="269302" y="181776"/>
                </a:lnTo>
                <a:lnTo>
                  <a:pt x="276346" y="138119"/>
                </a:lnTo>
                <a:lnTo>
                  <a:pt x="269302" y="94461"/>
                </a:lnTo>
                <a:lnTo>
                  <a:pt x="249688" y="56546"/>
                </a:lnTo>
                <a:lnTo>
                  <a:pt x="219778" y="26648"/>
                </a:lnTo>
                <a:lnTo>
                  <a:pt x="181848" y="7041"/>
                </a:lnTo>
                <a:lnTo>
                  <a:pt x="138173" y="0"/>
                </a:lnTo>
                <a:lnTo>
                  <a:pt x="94498" y="7041"/>
                </a:lnTo>
                <a:lnTo>
                  <a:pt x="56568" y="26648"/>
                </a:lnTo>
                <a:lnTo>
                  <a:pt x="26658" y="56546"/>
                </a:lnTo>
                <a:lnTo>
                  <a:pt x="7043" y="94461"/>
                </a:lnTo>
                <a:lnTo>
                  <a:pt x="0" y="138119"/>
                </a:lnTo>
                <a:close/>
              </a:path>
            </a:pathLst>
          </a:custGeom>
          <a:ln w="18894">
            <a:solidFill>
              <a:srgbClr val="2E2582"/>
            </a:solidFill>
          </a:ln>
        </p:spPr>
        <p:txBody>
          <a:bodyPr wrap="square" lIns="0" tIns="0" rIns="0" bIns="0" rtlCol="0"/>
          <a:lstStyle/>
          <a:p>
            <a:endParaRPr/>
          </a:p>
        </p:txBody>
      </p:sp>
      <p:sp>
        <p:nvSpPr>
          <p:cNvPr id="14" name="object 14"/>
          <p:cNvSpPr/>
          <p:nvPr/>
        </p:nvSpPr>
        <p:spPr>
          <a:xfrm>
            <a:off x="5401869" y="1007016"/>
            <a:ext cx="167696" cy="167637"/>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5453841" y="1398947"/>
            <a:ext cx="64135" cy="42545"/>
          </a:xfrm>
          <a:custGeom>
            <a:avLst/>
            <a:gdLst/>
            <a:ahLst/>
            <a:cxnLst/>
            <a:rect l="l" t="t" r="r" b="b"/>
            <a:pathLst>
              <a:path w="64135" h="42544">
                <a:moveTo>
                  <a:pt x="63772" y="42498"/>
                </a:moveTo>
                <a:lnTo>
                  <a:pt x="0" y="42498"/>
                </a:lnTo>
                <a:lnTo>
                  <a:pt x="0" y="10624"/>
                </a:lnTo>
                <a:lnTo>
                  <a:pt x="0" y="4759"/>
                </a:lnTo>
                <a:lnTo>
                  <a:pt x="4761" y="0"/>
                </a:lnTo>
                <a:lnTo>
                  <a:pt x="10628" y="0"/>
                </a:lnTo>
                <a:lnTo>
                  <a:pt x="53143" y="0"/>
                </a:lnTo>
                <a:lnTo>
                  <a:pt x="59010" y="0"/>
                </a:lnTo>
                <a:lnTo>
                  <a:pt x="63772" y="4759"/>
                </a:lnTo>
                <a:lnTo>
                  <a:pt x="63772" y="10624"/>
                </a:lnTo>
                <a:lnTo>
                  <a:pt x="63772" y="42498"/>
                </a:lnTo>
                <a:close/>
              </a:path>
            </a:pathLst>
          </a:custGeom>
          <a:ln w="18892">
            <a:solidFill>
              <a:srgbClr val="2E2582"/>
            </a:solidFill>
          </a:ln>
        </p:spPr>
        <p:txBody>
          <a:bodyPr wrap="square" lIns="0" tIns="0" rIns="0" bIns="0" rtlCol="0"/>
          <a:lstStyle/>
          <a:p>
            <a:endParaRPr/>
          </a:p>
        </p:txBody>
      </p:sp>
      <p:sp>
        <p:nvSpPr>
          <p:cNvPr id="16" name="object 16"/>
          <p:cNvSpPr/>
          <p:nvPr/>
        </p:nvSpPr>
        <p:spPr>
          <a:xfrm>
            <a:off x="7600568" y="808101"/>
            <a:ext cx="778510" cy="778510"/>
          </a:xfrm>
          <a:custGeom>
            <a:avLst/>
            <a:gdLst/>
            <a:ahLst/>
            <a:cxnLst/>
            <a:rect l="l" t="t" r="r" b="b"/>
            <a:pathLst>
              <a:path w="778509"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7" y="3030"/>
                </a:lnTo>
                <a:lnTo>
                  <a:pt x="484785" y="11880"/>
                </a:lnTo>
                <a:lnTo>
                  <a:pt x="529599" y="26184"/>
                </a:lnTo>
                <a:lnTo>
                  <a:pt x="571875" y="45578"/>
                </a:lnTo>
                <a:lnTo>
                  <a:pt x="611248" y="69697"/>
                </a:lnTo>
                <a:lnTo>
                  <a:pt x="647354" y="98177"/>
                </a:lnTo>
                <a:lnTo>
                  <a:pt x="679829" y="130652"/>
                </a:lnTo>
                <a:lnTo>
                  <a:pt x="708307" y="166759"/>
                </a:lnTo>
                <a:lnTo>
                  <a:pt x="732425" y="206132"/>
                </a:lnTo>
                <a:lnTo>
                  <a:pt x="751818" y="248407"/>
                </a:lnTo>
                <a:lnTo>
                  <a:pt x="766121" y="293220"/>
                </a:lnTo>
                <a:lnTo>
                  <a:pt x="774971" y="340206"/>
                </a:lnTo>
                <a:lnTo>
                  <a:pt x="778002" y="389000"/>
                </a:lnTo>
                <a:lnTo>
                  <a:pt x="774971" y="437795"/>
                </a:lnTo>
                <a:lnTo>
                  <a:pt x="766121" y="484781"/>
                </a:lnTo>
                <a:lnTo>
                  <a:pt x="751818" y="529594"/>
                </a:lnTo>
                <a:lnTo>
                  <a:pt x="732425" y="571869"/>
                </a:lnTo>
                <a:lnTo>
                  <a:pt x="708307" y="611242"/>
                </a:lnTo>
                <a:lnTo>
                  <a:pt x="679829" y="647349"/>
                </a:lnTo>
                <a:lnTo>
                  <a:pt x="647354" y="679824"/>
                </a:lnTo>
                <a:lnTo>
                  <a:pt x="611248" y="708304"/>
                </a:lnTo>
                <a:lnTo>
                  <a:pt x="571875" y="732423"/>
                </a:lnTo>
                <a:lnTo>
                  <a:pt x="529599" y="751817"/>
                </a:lnTo>
                <a:lnTo>
                  <a:pt x="484785" y="766121"/>
                </a:lnTo>
                <a:lnTo>
                  <a:pt x="437797"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17" name="object 17"/>
          <p:cNvSpPr/>
          <p:nvPr/>
        </p:nvSpPr>
        <p:spPr>
          <a:xfrm>
            <a:off x="7735740" y="943269"/>
            <a:ext cx="257954" cy="401377"/>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7978941" y="1250197"/>
            <a:ext cx="255270" cy="191770"/>
          </a:xfrm>
          <a:custGeom>
            <a:avLst/>
            <a:gdLst/>
            <a:ahLst/>
            <a:cxnLst/>
            <a:rect l="l" t="t" r="r" b="b"/>
            <a:pathLst>
              <a:path w="255270" h="191769">
                <a:moveTo>
                  <a:pt x="0" y="0"/>
                </a:moveTo>
                <a:lnTo>
                  <a:pt x="255089" y="0"/>
                </a:lnTo>
                <a:lnTo>
                  <a:pt x="255089" y="191241"/>
                </a:lnTo>
                <a:lnTo>
                  <a:pt x="0" y="191241"/>
                </a:lnTo>
                <a:lnTo>
                  <a:pt x="0" y="0"/>
                </a:lnTo>
                <a:close/>
              </a:path>
            </a:pathLst>
          </a:custGeom>
          <a:ln w="18893">
            <a:solidFill>
              <a:srgbClr val="2E2582"/>
            </a:solidFill>
          </a:ln>
        </p:spPr>
        <p:txBody>
          <a:bodyPr wrap="square" lIns="0" tIns="0" rIns="0" bIns="0" rtlCol="0"/>
          <a:lstStyle/>
          <a:p>
            <a:endParaRPr/>
          </a:p>
        </p:txBody>
      </p:sp>
      <p:sp>
        <p:nvSpPr>
          <p:cNvPr id="19" name="object 19"/>
          <p:cNvSpPr/>
          <p:nvPr/>
        </p:nvSpPr>
        <p:spPr>
          <a:xfrm>
            <a:off x="8043974" y="1283254"/>
            <a:ext cx="125181" cy="125139"/>
          </a:xfrm>
          <a:prstGeom prst="rect">
            <a:avLst/>
          </a:prstGeom>
          <a:blipFill>
            <a:blip r:embed="rId6" cstate="print"/>
            <a:stretch>
              <a:fillRect/>
            </a:stretch>
          </a:blipFill>
        </p:spPr>
        <p:txBody>
          <a:bodyPr wrap="square" lIns="0" tIns="0" rIns="0" bIns="0" rtlCol="0"/>
          <a:lstStyle/>
          <a:p>
            <a:endParaRPr/>
          </a:p>
        </p:txBody>
      </p:sp>
      <p:sp>
        <p:nvSpPr>
          <p:cNvPr id="20" name="object 20"/>
          <p:cNvSpPr/>
          <p:nvPr/>
        </p:nvSpPr>
        <p:spPr>
          <a:xfrm>
            <a:off x="8064051" y="1207705"/>
            <a:ext cx="85090" cy="42545"/>
          </a:xfrm>
          <a:custGeom>
            <a:avLst/>
            <a:gdLst/>
            <a:ahLst/>
            <a:cxnLst/>
            <a:rect l="l" t="t" r="r" b="b"/>
            <a:pathLst>
              <a:path w="85090" h="42544">
                <a:moveTo>
                  <a:pt x="0" y="42498"/>
                </a:moveTo>
                <a:lnTo>
                  <a:pt x="0" y="21249"/>
                </a:lnTo>
                <a:lnTo>
                  <a:pt x="1671" y="12980"/>
                </a:lnTo>
                <a:lnTo>
                  <a:pt x="6228" y="6225"/>
                </a:lnTo>
                <a:lnTo>
                  <a:pt x="12985" y="1670"/>
                </a:lnTo>
                <a:lnTo>
                  <a:pt x="21257" y="0"/>
                </a:lnTo>
                <a:lnTo>
                  <a:pt x="63772" y="0"/>
                </a:lnTo>
                <a:lnTo>
                  <a:pt x="72044" y="1670"/>
                </a:lnTo>
                <a:lnTo>
                  <a:pt x="78801" y="6225"/>
                </a:lnTo>
                <a:lnTo>
                  <a:pt x="83358" y="12980"/>
                </a:lnTo>
                <a:lnTo>
                  <a:pt x="85029" y="21249"/>
                </a:lnTo>
                <a:lnTo>
                  <a:pt x="85029" y="42498"/>
                </a:lnTo>
              </a:path>
            </a:pathLst>
          </a:custGeom>
          <a:ln w="18891">
            <a:solidFill>
              <a:srgbClr val="2E2582"/>
            </a:solidFill>
          </a:ln>
        </p:spPr>
        <p:txBody>
          <a:bodyPr wrap="square" lIns="0" tIns="0" rIns="0" bIns="0" rtlCol="0"/>
          <a:lstStyle/>
          <a:p>
            <a:endParaRPr/>
          </a:p>
        </p:txBody>
      </p:sp>
      <p:sp>
        <p:nvSpPr>
          <p:cNvPr id="21" name="object 21"/>
          <p:cNvSpPr/>
          <p:nvPr/>
        </p:nvSpPr>
        <p:spPr>
          <a:xfrm>
            <a:off x="7808879" y="1250203"/>
            <a:ext cx="42545" cy="42545"/>
          </a:xfrm>
          <a:custGeom>
            <a:avLst/>
            <a:gdLst/>
            <a:ahLst/>
            <a:cxnLst/>
            <a:rect l="l" t="t" r="r" b="b"/>
            <a:pathLst>
              <a:path w="42545" h="42544">
                <a:moveTo>
                  <a:pt x="0" y="21249"/>
                </a:moveTo>
                <a:lnTo>
                  <a:pt x="1671" y="29517"/>
                </a:lnTo>
                <a:lnTo>
                  <a:pt x="6228" y="36272"/>
                </a:lnTo>
                <a:lnTo>
                  <a:pt x="12985" y="40827"/>
                </a:lnTo>
                <a:lnTo>
                  <a:pt x="21257" y="42498"/>
                </a:lnTo>
                <a:lnTo>
                  <a:pt x="29529" y="40827"/>
                </a:lnTo>
                <a:lnTo>
                  <a:pt x="36286" y="36272"/>
                </a:lnTo>
                <a:lnTo>
                  <a:pt x="40843" y="29517"/>
                </a:lnTo>
                <a:lnTo>
                  <a:pt x="42514" y="21249"/>
                </a:lnTo>
                <a:lnTo>
                  <a:pt x="40843" y="12980"/>
                </a:lnTo>
                <a:lnTo>
                  <a:pt x="36286" y="6225"/>
                </a:lnTo>
                <a:lnTo>
                  <a:pt x="29529" y="1670"/>
                </a:lnTo>
                <a:lnTo>
                  <a:pt x="21257" y="0"/>
                </a:lnTo>
                <a:lnTo>
                  <a:pt x="12985" y="1670"/>
                </a:lnTo>
                <a:lnTo>
                  <a:pt x="6228" y="6225"/>
                </a:lnTo>
                <a:lnTo>
                  <a:pt x="1671" y="12980"/>
                </a:lnTo>
                <a:lnTo>
                  <a:pt x="0" y="21249"/>
                </a:lnTo>
                <a:close/>
              </a:path>
            </a:pathLst>
          </a:custGeom>
          <a:ln w="18894">
            <a:solidFill>
              <a:srgbClr val="2E2582"/>
            </a:solidFill>
          </a:ln>
        </p:spPr>
        <p:txBody>
          <a:bodyPr wrap="square" lIns="0" tIns="0" rIns="0" bIns="0" rtlCol="0"/>
          <a:lstStyle/>
          <a:p>
            <a:endParaRPr/>
          </a:p>
        </p:txBody>
      </p:sp>
      <p:sp>
        <p:nvSpPr>
          <p:cNvPr id="22" name="object 22"/>
          <p:cNvSpPr/>
          <p:nvPr/>
        </p:nvSpPr>
        <p:spPr>
          <a:xfrm>
            <a:off x="7936510" y="1218330"/>
            <a:ext cx="42545" cy="74930"/>
          </a:xfrm>
          <a:custGeom>
            <a:avLst/>
            <a:gdLst/>
            <a:ahLst/>
            <a:cxnLst/>
            <a:rect l="l" t="t" r="r" b="b"/>
            <a:pathLst>
              <a:path w="42545" h="74930">
                <a:moveTo>
                  <a:pt x="42514" y="1848"/>
                </a:moveTo>
                <a:lnTo>
                  <a:pt x="39113" y="637"/>
                </a:lnTo>
                <a:lnTo>
                  <a:pt x="35499" y="0"/>
                </a:lnTo>
                <a:lnTo>
                  <a:pt x="31886" y="0"/>
                </a:lnTo>
                <a:lnTo>
                  <a:pt x="19478" y="2506"/>
                </a:lnTo>
                <a:lnTo>
                  <a:pt x="9342" y="9338"/>
                </a:lnTo>
                <a:lnTo>
                  <a:pt x="2507" y="19470"/>
                </a:lnTo>
                <a:lnTo>
                  <a:pt x="0" y="31873"/>
                </a:lnTo>
                <a:lnTo>
                  <a:pt x="0" y="74371"/>
                </a:lnTo>
              </a:path>
            </a:pathLst>
          </a:custGeom>
          <a:ln w="18896">
            <a:solidFill>
              <a:srgbClr val="2E2582"/>
            </a:solidFill>
          </a:ln>
        </p:spPr>
        <p:txBody>
          <a:bodyPr wrap="square" lIns="0" tIns="0" rIns="0" bIns="0" rtlCol="0"/>
          <a:lstStyle/>
          <a:p>
            <a:endParaRPr/>
          </a:p>
        </p:txBody>
      </p:sp>
      <p:sp>
        <p:nvSpPr>
          <p:cNvPr id="23" name="object 23"/>
          <p:cNvSpPr/>
          <p:nvPr/>
        </p:nvSpPr>
        <p:spPr>
          <a:xfrm>
            <a:off x="10104501" y="808101"/>
            <a:ext cx="778510" cy="778510"/>
          </a:xfrm>
          <a:custGeom>
            <a:avLst/>
            <a:gdLst/>
            <a:ahLst/>
            <a:cxnLst/>
            <a:rect l="l" t="t" r="r" b="b"/>
            <a:pathLst>
              <a:path w="778509"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7" y="3030"/>
                </a:lnTo>
                <a:lnTo>
                  <a:pt x="484785" y="11880"/>
                </a:lnTo>
                <a:lnTo>
                  <a:pt x="529599" y="26184"/>
                </a:lnTo>
                <a:lnTo>
                  <a:pt x="571875" y="45578"/>
                </a:lnTo>
                <a:lnTo>
                  <a:pt x="611248" y="69697"/>
                </a:lnTo>
                <a:lnTo>
                  <a:pt x="647354" y="98177"/>
                </a:lnTo>
                <a:lnTo>
                  <a:pt x="679829" y="130652"/>
                </a:lnTo>
                <a:lnTo>
                  <a:pt x="708307" y="166759"/>
                </a:lnTo>
                <a:lnTo>
                  <a:pt x="732425" y="206132"/>
                </a:lnTo>
                <a:lnTo>
                  <a:pt x="751818" y="248407"/>
                </a:lnTo>
                <a:lnTo>
                  <a:pt x="766121" y="293220"/>
                </a:lnTo>
                <a:lnTo>
                  <a:pt x="774971" y="340206"/>
                </a:lnTo>
                <a:lnTo>
                  <a:pt x="778002" y="389000"/>
                </a:lnTo>
                <a:lnTo>
                  <a:pt x="774971" y="437795"/>
                </a:lnTo>
                <a:lnTo>
                  <a:pt x="766121" y="484781"/>
                </a:lnTo>
                <a:lnTo>
                  <a:pt x="751818" y="529594"/>
                </a:lnTo>
                <a:lnTo>
                  <a:pt x="732425" y="571869"/>
                </a:lnTo>
                <a:lnTo>
                  <a:pt x="708307" y="611242"/>
                </a:lnTo>
                <a:lnTo>
                  <a:pt x="679829" y="647349"/>
                </a:lnTo>
                <a:lnTo>
                  <a:pt x="647354" y="679824"/>
                </a:lnTo>
                <a:lnTo>
                  <a:pt x="611248" y="708304"/>
                </a:lnTo>
                <a:lnTo>
                  <a:pt x="571875" y="732423"/>
                </a:lnTo>
                <a:lnTo>
                  <a:pt x="529599" y="751817"/>
                </a:lnTo>
                <a:lnTo>
                  <a:pt x="484785" y="766121"/>
                </a:lnTo>
                <a:lnTo>
                  <a:pt x="437797"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24" name="object 24"/>
          <p:cNvSpPr/>
          <p:nvPr/>
        </p:nvSpPr>
        <p:spPr>
          <a:xfrm>
            <a:off x="10287499" y="1049514"/>
            <a:ext cx="135810" cy="135764"/>
          </a:xfrm>
          <a:prstGeom prst="rect">
            <a:avLst/>
          </a:prstGeom>
          <a:blipFill>
            <a:blip r:embed="rId7" cstate="print"/>
            <a:stretch>
              <a:fillRect/>
            </a:stretch>
          </a:blipFill>
        </p:spPr>
        <p:txBody>
          <a:bodyPr wrap="square" lIns="0" tIns="0" rIns="0" bIns="0" rtlCol="0"/>
          <a:lstStyle/>
          <a:p>
            <a:endParaRPr/>
          </a:p>
        </p:txBody>
      </p:sp>
      <p:sp>
        <p:nvSpPr>
          <p:cNvPr id="25" name="object 25"/>
          <p:cNvSpPr/>
          <p:nvPr/>
        </p:nvSpPr>
        <p:spPr>
          <a:xfrm>
            <a:off x="10281005" y="1197081"/>
            <a:ext cx="149225" cy="244475"/>
          </a:xfrm>
          <a:custGeom>
            <a:avLst/>
            <a:gdLst/>
            <a:ahLst/>
            <a:cxnLst/>
            <a:rect l="l" t="t" r="r" b="b"/>
            <a:pathLst>
              <a:path w="149225" h="244475">
                <a:moveTo>
                  <a:pt x="148802" y="74371"/>
                </a:moveTo>
                <a:lnTo>
                  <a:pt x="142955" y="45422"/>
                </a:lnTo>
                <a:lnTo>
                  <a:pt x="127010" y="21782"/>
                </a:lnTo>
                <a:lnTo>
                  <a:pt x="103361" y="5844"/>
                </a:lnTo>
                <a:lnTo>
                  <a:pt x="74401" y="0"/>
                </a:lnTo>
                <a:lnTo>
                  <a:pt x="45440" y="5844"/>
                </a:lnTo>
                <a:lnTo>
                  <a:pt x="21791" y="21782"/>
                </a:lnTo>
                <a:lnTo>
                  <a:pt x="5846" y="45422"/>
                </a:lnTo>
                <a:lnTo>
                  <a:pt x="0" y="74371"/>
                </a:lnTo>
                <a:lnTo>
                  <a:pt x="0" y="138119"/>
                </a:lnTo>
                <a:lnTo>
                  <a:pt x="33650" y="138119"/>
                </a:lnTo>
                <a:lnTo>
                  <a:pt x="42514" y="244364"/>
                </a:lnTo>
                <a:lnTo>
                  <a:pt x="106287" y="244364"/>
                </a:lnTo>
                <a:lnTo>
                  <a:pt x="115151" y="138119"/>
                </a:lnTo>
                <a:lnTo>
                  <a:pt x="148802" y="138119"/>
                </a:lnTo>
                <a:lnTo>
                  <a:pt x="148802" y="74371"/>
                </a:lnTo>
                <a:close/>
              </a:path>
            </a:pathLst>
          </a:custGeom>
          <a:ln w="18895">
            <a:solidFill>
              <a:srgbClr val="2E2582"/>
            </a:solidFill>
          </a:ln>
        </p:spPr>
        <p:txBody>
          <a:bodyPr wrap="square" lIns="0" tIns="0" rIns="0" bIns="0" rtlCol="0"/>
          <a:lstStyle/>
          <a:p>
            <a:endParaRPr/>
          </a:p>
        </p:txBody>
      </p:sp>
      <p:sp>
        <p:nvSpPr>
          <p:cNvPr id="26" name="object 26"/>
          <p:cNvSpPr/>
          <p:nvPr/>
        </p:nvSpPr>
        <p:spPr>
          <a:xfrm>
            <a:off x="10514838" y="952716"/>
            <a:ext cx="127635" cy="488950"/>
          </a:xfrm>
          <a:custGeom>
            <a:avLst/>
            <a:gdLst/>
            <a:ahLst/>
            <a:cxnLst/>
            <a:rect l="l" t="t" r="r" b="b"/>
            <a:pathLst>
              <a:path w="127634" h="488950">
                <a:moveTo>
                  <a:pt x="0" y="21249"/>
                </a:moveTo>
                <a:lnTo>
                  <a:pt x="1671" y="29517"/>
                </a:lnTo>
                <a:lnTo>
                  <a:pt x="6228" y="36272"/>
                </a:lnTo>
                <a:lnTo>
                  <a:pt x="12985" y="40827"/>
                </a:lnTo>
                <a:lnTo>
                  <a:pt x="21257" y="42498"/>
                </a:lnTo>
                <a:lnTo>
                  <a:pt x="29529" y="40827"/>
                </a:lnTo>
                <a:lnTo>
                  <a:pt x="36286" y="36272"/>
                </a:lnTo>
                <a:lnTo>
                  <a:pt x="40843" y="29517"/>
                </a:lnTo>
                <a:lnTo>
                  <a:pt x="42514" y="21249"/>
                </a:lnTo>
                <a:lnTo>
                  <a:pt x="42514" y="0"/>
                </a:lnTo>
                <a:lnTo>
                  <a:pt x="85029" y="0"/>
                </a:lnTo>
                <a:lnTo>
                  <a:pt x="101582" y="3338"/>
                </a:lnTo>
                <a:lnTo>
                  <a:pt x="115095" y="12443"/>
                </a:lnTo>
                <a:lnTo>
                  <a:pt x="124204" y="25952"/>
                </a:lnTo>
                <a:lnTo>
                  <a:pt x="127544" y="42498"/>
                </a:lnTo>
                <a:lnTo>
                  <a:pt x="127544" y="488728"/>
                </a:lnTo>
              </a:path>
            </a:pathLst>
          </a:custGeom>
          <a:ln w="18897">
            <a:solidFill>
              <a:srgbClr val="2E2582"/>
            </a:solidFill>
          </a:ln>
        </p:spPr>
        <p:txBody>
          <a:bodyPr wrap="square" lIns="0" tIns="0" rIns="0" bIns="0" rtlCol="0"/>
          <a:lstStyle/>
          <a:p>
            <a:endParaRPr/>
          </a:p>
        </p:txBody>
      </p:sp>
      <p:sp>
        <p:nvSpPr>
          <p:cNvPr id="27" name="object 27"/>
          <p:cNvSpPr/>
          <p:nvPr/>
        </p:nvSpPr>
        <p:spPr>
          <a:xfrm>
            <a:off x="10493594" y="1058955"/>
            <a:ext cx="85090" cy="106680"/>
          </a:xfrm>
          <a:custGeom>
            <a:avLst/>
            <a:gdLst/>
            <a:ahLst/>
            <a:cxnLst/>
            <a:rect l="l" t="t" r="r" b="b"/>
            <a:pathLst>
              <a:path w="85090" h="106680">
                <a:moveTo>
                  <a:pt x="0" y="0"/>
                </a:moveTo>
                <a:lnTo>
                  <a:pt x="85029" y="0"/>
                </a:lnTo>
                <a:lnTo>
                  <a:pt x="85029" y="106245"/>
                </a:lnTo>
                <a:lnTo>
                  <a:pt x="0" y="106245"/>
                </a:lnTo>
                <a:lnTo>
                  <a:pt x="0" y="0"/>
                </a:lnTo>
                <a:close/>
              </a:path>
            </a:pathLst>
          </a:custGeom>
          <a:ln w="18894">
            <a:solidFill>
              <a:srgbClr val="2E2582"/>
            </a:solidFill>
          </a:ln>
        </p:spPr>
        <p:txBody>
          <a:bodyPr wrap="square" lIns="0" tIns="0" rIns="0" bIns="0" rtlCol="0"/>
          <a:lstStyle/>
          <a:p>
            <a:endParaRPr/>
          </a:p>
        </p:txBody>
      </p:sp>
      <p:sp>
        <p:nvSpPr>
          <p:cNvPr id="28" name="object 28"/>
          <p:cNvSpPr/>
          <p:nvPr/>
        </p:nvSpPr>
        <p:spPr>
          <a:xfrm>
            <a:off x="10429812" y="1165207"/>
            <a:ext cx="106680" cy="149225"/>
          </a:xfrm>
          <a:custGeom>
            <a:avLst/>
            <a:gdLst/>
            <a:ahLst/>
            <a:cxnLst/>
            <a:rect l="l" t="t" r="r" b="b"/>
            <a:pathLst>
              <a:path w="106679" h="149225">
                <a:moveTo>
                  <a:pt x="106287" y="0"/>
                </a:moveTo>
                <a:lnTo>
                  <a:pt x="106287" y="42498"/>
                </a:lnTo>
                <a:lnTo>
                  <a:pt x="97933" y="83849"/>
                </a:lnTo>
                <a:lnTo>
                  <a:pt x="75153" y="117621"/>
                </a:lnTo>
                <a:lnTo>
                  <a:pt x="41367" y="140393"/>
                </a:lnTo>
                <a:lnTo>
                  <a:pt x="0" y="148743"/>
                </a:lnTo>
              </a:path>
            </a:pathLst>
          </a:custGeom>
          <a:ln w="18895">
            <a:solidFill>
              <a:srgbClr val="2E2582"/>
            </a:solidFill>
          </a:ln>
        </p:spPr>
        <p:txBody>
          <a:bodyPr wrap="square" lIns="0" tIns="0" rIns="0" bIns="0" rtlCol="0"/>
          <a:lstStyle/>
          <a:p>
            <a:endParaRPr/>
          </a:p>
        </p:txBody>
      </p:sp>
      <p:sp>
        <p:nvSpPr>
          <p:cNvPr id="29" name="object 29"/>
          <p:cNvSpPr/>
          <p:nvPr/>
        </p:nvSpPr>
        <p:spPr>
          <a:xfrm>
            <a:off x="4334636" y="1708785"/>
            <a:ext cx="2302510" cy="311785"/>
          </a:xfrm>
          <a:custGeom>
            <a:avLst/>
            <a:gdLst/>
            <a:ahLst/>
            <a:cxnLst/>
            <a:rect l="l" t="t" r="r" b="b"/>
            <a:pathLst>
              <a:path w="2302509" h="311785">
                <a:moveTo>
                  <a:pt x="0" y="0"/>
                </a:moveTo>
                <a:lnTo>
                  <a:pt x="2302001" y="0"/>
                </a:lnTo>
                <a:lnTo>
                  <a:pt x="2302001" y="311658"/>
                </a:lnTo>
                <a:lnTo>
                  <a:pt x="0" y="311658"/>
                </a:lnTo>
                <a:lnTo>
                  <a:pt x="0" y="0"/>
                </a:lnTo>
                <a:close/>
              </a:path>
            </a:pathLst>
          </a:custGeom>
          <a:ln w="12700">
            <a:solidFill>
              <a:srgbClr val="2C3540"/>
            </a:solidFill>
          </a:ln>
        </p:spPr>
        <p:txBody>
          <a:bodyPr wrap="square" lIns="0" tIns="0" rIns="0" bIns="0" rtlCol="0"/>
          <a:lstStyle/>
          <a:p>
            <a:endParaRPr/>
          </a:p>
        </p:txBody>
      </p:sp>
      <p:sp>
        <p:nvSpPr>
          <p:cNvPr id="30" name="object 30"/>
          <p:cNvSpPr/>
          <p:nvPr/>
        </p:nvSpPr>
        <p:spPr>
          <a:xfrm>
            <a:off x="6837806" y="1708785"/>
            <a:ext cx="2303145" cy="311785"/>
          </a:xfrm>
          <a:custGeom>
            <a:avLst/>
            <a:gdLst/>
            <a:ahLst/>
            <a:cxnLst/>
            <a:rect l="l" t="t" r="r" b="b"/>
            <a:pathLst>
              <a:path w="2303145" h="311785">
                <a:moveTo>
                  <a:pt x="0" y="0"/>
                </a:moveTo>
                <a:lnTo>
                  <a:pt x="2302764" y="0"/>
                </a:lnTo>
                <a:lnTo>
                  <a:pt x="2302764" y="311658"/>
                </a:lnTo>
                <a:lnTo>
                  <a:pt x="0" y="311658"/>
                </a:lnTo>
                <a:lnTo>
                  <a:pt x="0" y="0"/>
                </a:lnTo>
                <a:close/>
              </a:path>
            </a:pathLst>
          </a:custGeom>
          <a:ln w="12700">
            <a:solidFill>
              <a:srgbClr val="2C3540"/>
            </a:solidFill>
          </a:ln>
        </p:spPr>
        <p:txBody>
          <a:bodyPr wrap="square" lIns="0" tIns="0" rIns="0" bIns="0" rtlCol="0"/>
          <a:lstStyle/>
          <a:p>
            <a:endParaRPr/>
          </a:p>
        </p:txBody>
      </p:sp>
      <p:sp>
        <p:nvSpPr>
          <p:cNvPr id="31" name="object 31"/>
          <p:cNvSpPr/>
          <p:nvPr/>
        </p:nvSpPr>
        <p:spPr>
          <a:xfrm>
            <a:off x="9341739" y="1708785"/>
            <a:ext cx="2303145" cy="311785"/>
          </a:xfrm>
          <a:custGeom>
            <a:avLst/>
            <a:gdLst/>
            <a:ahLst/>
            <a:cxnLst/>
            <a:rect l="l" t="t" r="r" b="b"/>
            <a:pathLst>
              <a:path w="2303145" h="311785">
                <a:moveTo>
                  <a:pt x="0" y="0"/>
                </a:moveTo>
                <a:lnTo>
                  <a:pt x="2302764" y="0"/>
                </a:lnTo>
                <a:lnTo>
                  <a:pt x="2302764" y="311658"/>
                </a:lnTo>
                <a:lnTo>
                  <a:pt x="0" y="311658"/>
                </a:lnTo>
                <a:lnTo>
                  <a:pt x="0" y="0"/>
                </a:lnTo>
                <a:close/>
              </a:path>
            </a:pathLst>
          </a:custGeom>
          <a:ln w="12700">
            <a:solidFill>
              <a:srgbClr val="2C3540"/>
            </a:solidFill>
          </a:ln>
        </p:spPr>
        <p:txBody>
          <a:bodyPr wrap="square" lIns="0" tIns="0" rIns="0" bIns="0" rtlCol="0"/>
          <a:lstStyle/>
          <a:p>
            <a:endParaRPr/>
          </a:p>
        </p:txBody>
      </p:sp>
      <p:sp>
        <p:nvSpPr>
          <p:cNvPr id="32" name="object 32"/>
          <p:cNvSpPr/>
          <p:nvPr/>
        </p:nvSpPr>
        <p:spPr>
          <a:xfrm>
            <a:off x="4334636" y="2345817"/>
            <a:ext cx="2302510" cy="4168140"/>
          </a:xfrm>
          <a:custGeom>
            <a:avLst/>
            <a:gdLst/>
            <a:ahLst/>
            <a:cxnLst/>
            <a:rect l="l" t="t" r="r" b="b"/>
            <a:pathLst>
              <a:path w="2302509" h="4168140">
                <a:moveTo>
                  <a:pt x="0" y="0"/>
                </a:moveTo>
                <a:lnTo>
                  <a:pt x="2302001" y="0"/>
                </a:lnTo>
                <a:lnTo>
                  <a:pt x="2302001" y="4168140"/>
                </a:lnTo>
                <a:lnTo>
                  <a:pt x="0" y="4168140"/>
                </a:lnTo>
                <a:lnTo>
                  <a:pt x="0" y="0"/>
                </a:lnTo>
                <a:close/>
              </a:path>
            </a:pathLst>
          </a:custGeom>
          <a:ln w="15875">
            <a:solidFill>
              <a:srgbClr val="404A5A"/>
            </a:solidFill>
          </a:ln>
        </p:spPr>
        <p:txBody>
          <a:bodyPr wrap="square" lIns="0" tIns="0" rIns="0" bIns="0" rtlCol="0"/>
          <a:lstStyle/>
          <a:p>
            <a:endParaRPr/>
          </a:p>
        </p:txBody>
      </p:sp>
      <p:sp>
        <p:nvSpPr>
          <p:cNvPr id="33" name="object 33"/>
          <p:cNvSpPr/>
          <p:nvPr/>
        </p:nvSpPr>
        <p:spPr>
          <a:xfrm>
            <a:off x="9341739" y="2345817"/>
            <a:ext cx="2303145" cy="4168140"/>
          </a:xfrm>
          <a:custGeom>
            <a:avLst/>
            <a:gdLst/>
            <a:ahLst/>
            <a:cxnLst/>
            <a:rect l="l" t="t" r="r" b="b"/>
            <a:pathLst>
              <a:path w="2303145" h="4168140">
                <a:moveTo>
                  <a:pt x="0" y="0"/>
                </a:moveTo>
                <a:lnTo>
                  <a:pt x="2302764" y="0"/>
                </a:lnTo>
                <a:lnTo>
                  <a:pt x="2302764" y="4168140"/>
                </a:lnTo>
                <a:lnTo>
                  <a:pt x="0" y="4168140"/>
                </a:lnTo>
                <a:lnTo>
                  <a:pt x="0" y="0"/>
                </a:lnTo>
                <a:close/>
              </a:path>
            </a:pathLst>
          </a:custGeom>
          <a:ln w="15875">
            <a:solidFill>
              <a:srgbClr val="404A5A"/>
            </a:solidFill>
          </a:ln>
        </p:spPr>
        <p:txBody>
          <a:bodyPr wrap="square" lIns="0" tIns="0" rIns="0" bIns="0" rtlCol="0"/>
          <a:lstStyle/>
          <a:p>
            <a:endParaRPr/>
          </a:p>
        </p:txBody>
      </p:sp>
      <p:sp>
        <p:nvSpPr>
          <p:cNvPr id="34" name="object 34"/>
          <p:cNvSpPr/>
          <p:nvPr/>
        </p:nvSpPr>
        <p:spPr>
          <a:xfrm>
            <a:off x="0" y="6523990"/>
            <a:ext cx="12192000" cy="334010"/>
          </a:xfrm>
          <a:custGeom>
            <a:avLst/>
            <a:gdLst/>
            <a:ahLst/>
            <a:cxnLst/>
            <a:rect l="l" t="t" r="r" b="b"/>
            <a:pathLst>
              <a:path w="12192000" h="334009">
                <a:moveTo>
                  <a:pt x="0" y="334009"/>
                </a:moveTo>
                <a:lnTo>
                  <a:pt x="12192000" y="334009"/>
                </a:lnTo>
                <a:lnTo>
                  <a:pt x="12192000" y="0"/>
                </a:lnTo>
                <a:lnTo>
                  <a:pt x="0" y="0"/>
                </a:lnTo>
                <a:lnTo>
                  <a:pt x="0" y="334009"/>
                </a:lnTo>
                <a:close/>
              </a:path>
            </a:pathLst>
          </a:custGeom>
          <a:solidFill>
            <a:srgbClr val="AAABA4">
              <a:alpha val="85098"/>
            </a:srgbClr>
          </a:solidFill>
        </p:spPr>
        <p:txBody>
          <a:bodyPr wrap="square" lIns="0" tIns="0" rIns="0" bIns="0" rtlCol="0"/>
          <a:lstStyle/>
          <a:p>
            <a:endParaRPr/>
          </a:p>
        </p:txBody>
      </p:sp>
      <p:sp>
        <p:nvSpPr>
          <p:cNvPr id="35" name="object 35"/>
          <p:cNvSpPr/>
          <p:nvPr/>
        </p:nvSpPr>
        <p:spPr>
          <a:xfrm>
            <a:off x="3800855" y="6104890"/>
            <a:ext cx="561975" cy="419100"/>
          </a:xfrm>
          <a:custGeom>
            <a:avLst/>
            <a:gdLst/>
            <a:ahLst/>
            <a:cxnLst/>
            <a:rect l="l" t="t" r="r" b="b"/>
            <a:pathLst>
              <a:path w="561975" h="419100">
                <a:moveTo>
                  <a:pt x="0" y="419100"/>
                </a:moveTo>
                <a:lnTo>
                  <a:pt x="561593" y="419100"/>
                </a:lnTo>
                <a:lnTo>
                  <a:pt x="561593" y="0"/>
                </a:lnTo>
                <a:lnTo>
                  <a:pt x="0" y="0"/>
                </a:lnTo>
                <a:lnTo>
                  <a:pt x="0" y="419100"/>
                </a:lnTo>
                <a:close/>
              </a:path>
            </a:pathLst>
          </a:custGeom>
          <a:solidFill>
            <a:srgbClr val="AAABA4">
              <a:alpha val="85098"/>
            </a:srgbClr>
          </a:solidFill>
        </p:spPr>
        <p:txBody>
          <a:bodyPr wrap="square" lIns="0" tIns="0" rIns="0" bIns="0" rtlCol="0"/>
          <a:lstStyle/>
          <a:p>
            <a:endParaRPr/>
          </a:p>
        </p:txBody>
      </p:sp>
      <p:sp>
        <p:nvSpPr>
          <p:cNvPr id="36" name="object 36"/>
          <p:cNvSpPr/>
          <p:nvPr/>
        </p:nvSpPr>
        <p:spPr>
          <a:xfrm>
            <a:off x="0" y="6104890"/>
            <a:ext cx="567690" cy="419100"/>
          </a:xfrm>
          <a:custGeom>
            <a:avLst/>
            <a:gdLst/>
            <a:ahLst/>
            <a:cxnLst/>
            <a:rect l="l" t="t" r="r" b="b"/>
            <a:pathLst>
              <a:path w="567690" h="419100">
                <a:moveTo>
                  <a:pt x="0" y="419100"/>
                </a:moveTo>
                <a:lnTo>
                  <a:pt x="567690" y="419100"/>
                </a:lnTo>
                <a:lnTo>
                  <a:pt x="567690" y="0"/>
                </a:lnTo>
                <a:lnTo>
                  <a:pt x="0" y="0"/>
                </a:lnTo>
                <a:lnTo>
                  <a:pt x="0" y="419100"/>
                </a:lnTo>
                <a:close/>
              </a:path>
            </a:pathLst>
          </a:custGeom>
          <a:solidFill>
            <a:srgbClr val="AAABA4">
              <a:alpha val="85098"/>
            </a:srgbClr>
          </a:solidFill>
        </p:spPr>
        <p:txBody>
          <a:bodyPr wrap="square" lIns="0" tIns="0" rIns="0" bIns="0" rtlCol="0"/>
          <a:lstStyle/>
          <a:p>
            <a:endParaRPr/>
          </a:p>
        </p:txBody>
      </p:sp>
      <p:sp>
        <p:nvSpPr>
          <p:cNvPr id="37" name="object 37"/>
          <p:cNvSpPr/>
          <p:nvPr/>
        </p:nvSpPr>
        <p:spPr>
          <a:xfrm>
            <a:off x="3800855" y="4678679"/>
            <a:ext cx="8391525" cy="1426210"/>
          </a:xfrm>
          <a:custGeom>
            <a:avLst/>
            <a:gdLst/>
            <a:ahLst/>
            <a:cxnLst/>
            <a:rect l="l" t="t" r="r" b="b"/>
            <a:pathLst>
              <a:path w="8391525" h="1426210">
                <a:moveTo>
                  <a:pt x="0" y="1426210"/>
                </a:moveTo>
                <a:lnTo>
                  <a:pt x="8391144" y="1426210"/>
                </a:lnTo>
                <a:lnTo>
                  <a:pt x="8391144" y="0"/>
                </a:lnTo>
                <a:lnTo>
                  <a:pt x="0" y="0"/>
                </a:lnTo>
                <a:lnTo>
                  <a:pt x="0" y="1426210"/>
                </a:lnTo>
                <a:close/>
              </a:path>
            </a:pathLst>
          </a:custGeom>
          <a:solidFill>
            <a:srgbClr val="AAABA4">
              <a:alpha val="85098"/>
            </a:srgbClr>
          </a:solidFill>
        </p:spPr>
        <p:txBody>
          <a:bodyPr wrap="square" lIns="0" tIns="0" rIns="0" bIns="0" rtlCol="0"/>
          <a:lstStyle/>
          <a:p>
            <a:endParaRPr/>
          </a:p>
        </p:txBody>
      </p:sp>
      <p:sp>
        <p:nvSpPr>
          <p:cNvPr id="38" name="object 38"/>
          <p:cNvSpPr/>
          <p:nvPr/>
        </p:nvSpPr>
        <p:spPr>
          <a:xfrm>
            <a:off x="0" y="4678679"/>
            <a:ext cx="567690" cy="1426210"/>
          </a:xfrm>
          <a:custGeom>
            <a:avLst/>
            <a:gdLst/>
            <a:ahLst/>
            <a:cxnLst/>
            <a:rect l="l" t="t" r="r" b="b"/>
            <a:pathLst>
              <a:path w="567690" h="1426210">
                <a:moveTo>
                  <a:pt x="0" y="1426210"/>
                </a:moveTo>
                <a:lnTo>
                  <a:pt x="567690" y="1426210"/>
                </a:lnTo>
                <a:lnTo>
                  <a:pt x="567690" y="0"/>
                </a:lnTo>
                <a:lnTo>
                  <a:pt x="0" y="0"/>
                </a:lnTo>
                <a:lnTo>
                  <a:pt x="0" y="1426210"/>
                </a:lnTo>
                <a:close/>
              </a:path>
            </a:pathLst>
          </a:custGeom>
          <a:solidFill>
            <a:srgbClr val="AAABA4">
              <a:alpha val="85098"/>
            </a:srgbClr>
          </a:solidFill>
        </p:spPr>
        <p:txBody>
          <a:bodyPr wrap="square" lIns="0" tIns="0" rIns="0" bIns="0" rtlCol="0"/>
          <a:lstStyle/>
          <a:p>
            <a:endParaRPr/>
          </a:p>
        </p:txBody>
      </p:sp>
      <p:sp>
        <p:nvSpPr>
          <p:cNvPr id="39" name="object 39"/>
          <p:cNvSpPr/>
          <p:nvPr/>
        </p:nvSpPr>
        <p:spPr>
          <a:xfrm>
            <a:off x="3800855" y="3862070"/>
            <a:ext cx="3065780" cy="816610"/>
          </a:xfrm>
          <a:custGeom>
            <a:avLst/>
            <a:gdLst/>
            <a:ahLst/>
            <a:cxnLst/>
            <a:rect l="l" t="t" r="r" b="b"/>
            <a:pathLst>
              <a:path w="3065779" h="816610">
                <a:moveTo>
                  <a:pt x="0" y="816609"/>
                </a:moveTo>
                <a:lnTo>
                  <a:pt x="3065475" y="816609"/>
                </a:lnTo>
                <a:lnTo>
                  <a:pt x="3065475" y="0"/>
                </a:lnTo>
                <a:lnTo>
                  <a:pt x="0" y="0"/>
                </a:lnTo>
                <a:lnTo>
                  <a:pt x="0" y="816609"/>
                </a:lnTo>
                <a:close/>
              </a:path>
            </a:pathLst>
          </a:custGeom>
          <a:solidFill>
            <a:srgbClr val="AAABA4">
              <a:alpha val="85098"/>
            </a:srgbClr>
          </a:solidFill>
        </p:spPr>
        <p:txBody>
          <a:bodyPr wrap="square" lIns="0" tIns="0" rIns="0" bIns="0" rtlCol="0"/>
          <a:lstStyle/>
          <a:p>
            <a:endParaRPr/>
          </a:p>
        </p:txBody>
      </p:sp>
      <p:sp>
        <p:nvSpPr>
          <p:cNvPr id="40" name="object 40"/>
          <p:cNvSpPr/>
          <p:nvPr/>
        </p:nvSpPr>
        <p:spPr>
          <a:xfrm>
            <a:off x="0" y="3862070"/>
            <a:ext cx="567690" cy="816610"/>
          </a:xfrm>
          <a:custGeom>
            <a:avLst/>
            <a:gdLst/>
            <a:ahLst/>
            <a:cxnLst/>
            <a:rect l="l" t="t" r="r" b="b"/>
            <a:pathLst>
              <a:path w="567690" h="816610">
                <a:moveTo>
                  <a:pt x="0" y="816609"/>
                </a:moveTo>
                <a:lnTo>
                  <a:pt x="567690" y="816609"/>
                </a:lnTo>
                <a:lnTo>
                  <a:pt x="567690" y="0"/>
                </a:lnTo>
                <a:lnTo>
                  <a:pt x="0" y="0"/>
                </a:lnTo>
                <a:lnTo>
                  <a:pt x="0" y="816609"/>
                </a:lnTo>
                <a:close/>
              </a:path>
            </a:pathLst>
          </a:custGeom>
          <a:solidFill>
            <a:srgbClr val="AAABA4">
              <a:alpha val="85098"/>
            </a:srgbClr>
          </a:solidFill>
        </p:spPr>
        <p:txBody>
          <a:bodyPr wrap="square" lIns="0" tIns="0" rIns="0" bIns="0" rtlCol="0"/>
          <a:lstStyle/>
          <a:p>
            <a:endParaRPr/>
          </a:p>
        </p:txBody>
      </p:sp>
      <p:sp>
        <p:nvSpPr>
          <p:cNvPr id="41" name="object 41"/>
          <p:cNvSpPr/>
          <p:nvPr/>
        </p:nvSpPr>
        <p:spPr>
          <a:xfrm>
            <a:off x="0" y="637540"/>
            <a:ext cx="12192000" cy="3224530"/>
          </a:xfrm>
          <a:custGeom>
            <a:avLst/>
            <a:gdLst/>
            <a:ahLst/>
            <a:cxnLst/>
            <a:rect l="l" t="t" r="r" b="b"/>
            <a:pathLst>
              <a:path w="12192000" h="3224529">
                <a:moveTo>
                  <a:pt x="0" y="3224530"/>
                </a:moveTo>
                <a:lnTo>
                  <a:pt x="12192000" y="3224530"/>
                </a:lnTo>
                <a:lnTo>
                  <a:pt x="12192000" y="0"/>
                </a:lnTo>
                <a:lnTo>
                  <a:pt x="0" y="0"/>
                </a:lnTo>
                <a:lnTo>
                  <a:pt x="0" y="3224530"/>
                </a:lnTo>
                <a:close/>
              </a:path>
            </a:pathLst>
          </a:custGeom>
          <a:solidFill>
            <a:srgbClr val="AAABA4">
              <a:alpha val="85098"/>
            </a:srgbClr>
          </a:solidFill>
        </p:spPr>
        <p:txBody>
          <a:bodyPr wrap="square" lIns="0" tIns="0" rIns="0" bIns="0" rtlCol="0"/>
          <a:lstStyle/>
          <a:p>
            <a:endParaRPr/>
          </a:p>
        </p:txBody>
      </p:sp>
      <p:sp>
        <p:nvSpPr>
          <p:cNvPr id="42" name="object 42"/>
          <p:cNvSpPr/>
          <p:nvPr/>
        </p:nvSpPr>
        <p:spPr>
          <a:xfrm>
            <a:off x="6607962" y="6104559"/>
            <a:ext cx="5584190" cy="419100"/>
          </a:xfrm>
          <a:custGeom>
            <a:avLst/>
            <a:gdLst/>
            <a:ahLst/>
            <a:cxnLst/>
            <a:rect l="l" t="t" r="r" b="b"/>
            <a:pathLst>
              <a:path w="5584190" h="419100">
                <a:moveTo>
                  <a:pt x="5584037" y="0"/>
                </a:moveTo>
                <a:lnTo>
                  <a:pt x="0" y="0"/>
                </a:lnTo>
                <a:lnTo>
                  <a:pt x="0" y="418998"/>
                </a:lnTo>
                <a:lnTo>
                  <a:pt x="5584037" y="418998"/>
                </a:lnTo>
                <a:lnTo>
                  <a:pt x="5584037" y="0"/>
                </a:lnTo>
                <a:close/>
              </a:path>
            </a:pathLst>
          </a:custGeom>
          <a:solidFill>
            <a:srgbClr val="AAABA4">
              <a:alpha val="85098"/>
            </a:srgbClr>
          </a:solidFill>
        </p:spPr>
        <p:txBody>
          <a:bodyPr wrap="square" lIns="0" tIns="0" rIns="0" bIns="0" rtlCol="0"/>
          <a:lstStyle/>
          <a:p>
            <a:endParaRPr/>
          </a:p>
        </p:txBody>
      </p:sp>
      <p:sp>
        <p:nvSpPr>
          <p:cNvPr id="43" name="object 43"/>
          <p:cNvSpPr/>
          <p:nvPr/>
        </p:nvSpPr>
        <p:spPr>
          <a:xfrm>
            <a:off x="9111843" y="3861942"/>
            <a:ext cx="3080385" cy="816610"/>
          </a:xfrm>
          <a:custGeom>
            <a:avLst/>
            <a:gdLst/>
            <a:ahLst/>
            <a:cxnLst/>
            <a:rect l="l" t="t" r="r" b="b"/>
            <a:pathLst>
              <a:path w="3080384" h="816610">
                <a:moveTo>
                  <a:pt x="3080156" y="0"/>
                </a:moveTo>
                <a:lnTo>
                  <a:pt x="0" y="0"/>
                </a:lnTo>
                <a:lnTo>
                  <a:pt x="0" y="816165"/>
                </a:lnTo>
                <a:lnTo>
                  <a:pt x="3080156" y="816165"/>
                </a:lnTo>
                <a:lnTo>
                  <a:pt x="3080156" y="0"/>
                </a:lnTo>
                <a:close/>
              </a:path>
            </a:pathLst>
          </a:custGeom>
          <a:solidFill>
            <a:srgbClr val="AAABA4">
              <a:alpha val="85098"/>
            </a:srgbClr>
          </a:solidFill>
        </p:spPr>
        <p:txBody>
          <a:bodyPr wrap="square" lIns="0" tIns="0" rIns="0" bIns="0" rtlCol="0"/>
          <a:lstStyle/>
          <a:p>
            <a:endParaRPr/>
          </a:p>
        </p:txBody>
      </p:sp>
      <p:sp>
        <p:nvSpPr>
          <p:cNvPr id="44" name="object 44"/>
          <p:cNvSpPr/>
          <p:nvPr/>
        </p:nvSpPr>
        <p:spPr>
          <a:xfrm>
            <a:off x="6830445" y="1937376"/>
            <a:ext cx="1199515" cy="1505585"/>
          </a:xfrm>
          <a:custGeom>
            <a:avLst/>
            <a:gdLst/>
            <a:ahLst/>
            <a:cxnLst/>
            <a:rect l="l" t="t" r="r" b="b"/>
            <a:pathLst>
              <a:path w="1199515" h="1505585">
                <a:moveTo>
                  <a:pt x="0" y="0"/>
                </a:moveTo>
                <a:lnTo>
                  <a:pt x="44327" y="23676"/>
                </a:lnTo>
                <a:lnTo>
                  <a:pt x="88046" y="48230"/>
                </a:lnTo>
                <a:lnTo>
                  <a:pt x="131147" y="73649"/>
                </a:lnTo>
                <a:lnTo>
                  <a:pt x="173620" y="99919"/>
                </a:lnTo>
                <a:lnTo>
                  <a:pt x="215453" y="127029"/>
                </a:lnTo>
                <a:lnTo>
                  <a:pt x="256639" y="154965"/>
                </a:lnTo>
                <a:lnTo>
                  <a:pt x="297165" y="183715"/>
                </a:lnTo>
                <a:lnTo>
                  <a:pt x="337023" y="213266"/>
                </a:lnTo>
                <a:lnTo>
                  <a:pt x="376203" y="243605"/>
                </a:lnTo>
                <a:lnTo>
                  <a:pt x="414693" y="274720"/>
                </a:lnTo>
                <a:lnTo>
                  <a:pt x="452485" y="306597"/>
                </a:lnTo>
                <a:lnTo>
                  <a:pt x="489568" y="339223"/>
                </a:lnTo>
                <a:lnTo>
                  <a:pt x="525932" y="372587"/>
                </a:lnTo>
                <a:lnTo>
                  <a:pt x="561567" y="406675"/>
                </a:lnTo>
                <a:lnTo>
                  <a:pt x="596463" y="441475"/>
                </a:lnTo>
                <a:lnTo>
                  <a:pt x="630610" y="476973"/>
                </a:lnTo>
                <a:lnTo>
                  <a:pt x="663997" y="513158"/>
                </a:lnTo>
                <a:lnTo>
                  <a:pt x="696616" y="550015"/>
                </a:lnTo>
                <a:lnTo>
                  <a:pt x="728455" y="587533"/>
                </a:lnTo>
                <a:lnTo>
                  <a:pt x="759506" y="625698"/>
                </a:lnTo>
                <a:lnTo>
                  <a:pt x="789756" y="664499"/>
                </a:lnTo>
                <a:lnTo>
                  <a:pt x="819198" y="703921"/>
                </a:lnTo>
                <a:lnTo>
                  <a:pt x="847820" y="743953"/>
                </a:lnTo>
                <a:lnTo>
                  <a:pt x="875612" y="784581"/>
                </a:lnTo>
                <a:lnTo>
                  <a:pt x="902566" y="825793"/>
                </a:lnTo>
                <a:lnTo>
                  <a:pt x="928669" y="867576"/>
                </a:lnTo>
                <a:lnTo>
                  <a:pt x="953913" y="909918"/>
                </a:lnTo>
                <a:lnTo>
                  <a:pt x="978287" y="952805"/>
                </a:lnTo>
                <a:lnTo>
                  <a:pt x="1001782" y="996224"/>
                </a:lnTo>
                <a:lnTo>
                  <a:pt x="1024386" y="1040163"/>
                </a:lnTo>
                <a:lnTo>
                  <a:pt x="1046091" y="1084610"/>
                </a:lnTo>
                <a:lnTo>
                  <a:pt x="1066886" y="1129551"/>
                </a:lnTo>
                <a:lnTo>
                  <a:pt x="1086762" y="1174973"/>
                </a:lnTo>
                <a:lnTo>
                  <a:pt x="1105707" y="1220865"/>
                </a:lnTo>
                <a:lnTo>
                  <a:pt x="1123712" y="1267212"/>
                </a:lnTo>
                <a:lnTo>
                  <a:pt x="1140767" y="1314003"/>
                </a:lnTo>
                <a:lnTo>
                  <a:pt x="1156862" y="1361224"/>
                </a:lnTo>
                <a:lnTo>
                  <a:pt x="1171987" y="1408863"/>
                </a:lnTo>
                <a:lnTo>
                  <a:pt x="1186132" y="1456907"/>
                </a:lnTo>
                <a:lnTo>
                  <a:pt x="1199286" y="1505343"/>
                </a:lnTo>
              </a:path>
            </a:pathLst>
          </a:custGeom>
          <a:ln w="28575">
            <a:solidFill>
              <a:srgbClr val="FFFFFF"/>
            </a:solidFill>
          </a:ln>
        </p:spPr>
        <p:txBody>
          <a:bodyPr wrap="square" lIns="0" tIns="0" rIns="0" bIns="0" rtlCol="0"/>
          <a:lstStyle/>
          <a:p>
            <a:endParaRPr/>
          </a:p>
        </p:txBody>
      </p:sp>
      <p:sp>
        <p:nvSpPr>
          <p:cNvPr id="45" name="object 45"/>
          <p:cNvSpPr/>
          <p:nvPr/>
        </p:nvSpPr>
        <p:spPr>
          <a:xfrm>
            <a:off x="7981472" y="3380180"/>
            <a:ext cx="69850" cy="64769"/>
          </a:xfrm>
          <a:custGeom>
            <a:avLst/>
            <a:gdLst/>
            <a:ahLst/>
            <a:cxnLst/>
            <a:rect l="l" t="t" r="r" b="b"/>
            <a:pathLst>
              <a:path w="69850" h="64770">
                <a:moveTo>
                  <a:pt x="69240" y="0"/>
                </a:moveTo>
                <a:lnTo>
                  <a:pt x="48679" y="64185"/>
                </a:lnTo>
                <a:lnTo>
                  <a:pt x="0" y="17576"/>
                </a:lnTo>
              </a:path>
            </a:pathLst>
          </a:custGeom>
          <a:ln w="28575">
            <a:solidFill>
              <a:srgbClr val="FFFFFF"/>
            </a:solidFill>
          </a:ln>
        </p:spPr>
        <p:txBody>
          <a:bodyPr wrap="square" lIns="0" tIns="0" rIns="0" bIns="0" rtlCol="0"/>
          <a:lstStyle/>
          <a:p>
            <a:endParaRPr/>
          </a:p>
        </p:txBody>
      </p:sp>
      <p:sp>
        <p:nvSpPr>
          <p:cNvPr id="46" name="object 46"/>
          <p:cNvSpPr/>
          <p:nvPr/>
        </p:nvSpPr>
        <p:spPr>
          <a:xfrm>
            <a:off x="3545324" y="4185925"/>
            <a:ext cx="1139825" cy="1311275"/>
          </a:xfrm>
          <a:custGeom>
            <a:avLst/>
            <a:gdLst/>
            <a:ahLst/>
            <a:cxnLst/>
            <a:rect l="l" t="t" r="r" b="b"/>
            <a:pathLst>
              <a:path w="1139825" h="1311275">
                <a:moveTo>
                  <a:pt x="0" y="0"/>
                </a:moveTo>
                <a:lnTo>
                  <a:pt x="44079" y="23534"/>
                </a:lnTo>
                <a:lnTo>
                  <a:pt x="87569" y="47942"/>
                </a:lnTo>
                <a:lnTo>
                  <a:pt x="130457" y="73212"/>
                </a:lnTo>
                <a:lnTo>
                  <a:pt x="172733" y="99332"/>
                </a:lnTo>
                <a:lnTo>
                  <a:pt x="214387" y="126290"/>
                </a:lnTo>
                <a:lnTo>
                  <a:pt x="255409" y="154073"/>
                </a:lnTo>
                <a:lnTo>
                  <a:pt x="295788" y="182670"/>
                </a:lnTo>
                <a:lnTo>
                  <a:pt x="335513" y="212067"/>
                </a:lnTo>
                <a:lnTo>
                  <a:pt x="374573" y="242253"/>
                </a:lnTo>
                <a:lnTo>
                  <a:pt x="412959" y="273216"/>
                </a:lnTo>
                <a:lnTo>
                  <a:pt x="450660" y="304943"/>
                </a:lnTo>
                <a:lnTo>
                  <a:pt x="487666" y="337422"/>
                </a:lnTo>
                <a:lnTo>
                  <a:pt x="523965" y="370641"/>
                </a:lnTo>
                <a:lnTo>
                  <a:pt x="559548" y="404588"/>
                </a:lnTo>
                <a:lnTo>
                  <a:pt x="594403" y="439250"/>
                </a:lnTo>
                <a:lnTo>
                  <a:pt x="628521" y="474616"/>
                </a:lnTo>
                <a:lnTo>
                  <a:pt x="661891" y="510672"/>
                </a:lnTo>
                <a:lnTo>
                  <a:pt x="694502" y="547408"/>
                </a:lnTo>
                <a:lnTo>
                  <a:pt x="726344" y="584810"/>
                </a:lnTo>
                <a:lnTo>
                  <a:pt x="757407" y="622866"/>
                </a:lnTo>
                <a:lnTo>
                  <a:pt x="787679" y="661565"/>
                </a:lnTo>
                <a:lnTo>
                  <a:pt x="817151" y="700893"/>
                </a:lnTo>
                <a:lnTo>
                  <a:pt x="845811" y="740840"/>
                </a:lnTo>
                <a:lnTo>
                  <a:pt x="873650" y="781392"/>
                </a:lnTo>
                <a:lnTo>
                  <a:pt x="900657" y="822537"/>
                </a:lnTo>
                <a:lnTo>
                  <a:pt x="926822" y="864264"/>
                </a:lnTo>
                <a:lnTo>
                  <a:pt x="952133" y="906559"/>
                </a:lnTo>
                <a:lnTo>
                  <a:pt x="976580" y="949411"/>
                </a:lnTo>
                <a:lnTo>
                  <a:pt x="1000154" y="992808"/>
                </a:lnTo>
                <a:lnTo>
                  <a:pt x="1022843" y="1036737"/>
                </a:lnTo>
                <a:lnTo>
                  <a:pt x="1044637" y="1081186"/>
                </a:lnTo>
                <a:lnTo>
                  <a:pt x="1065525" y="1126143"/>
                </a:lnTo>
                <a:lnTo>
                  <a:pt x="1085497" y="1171595"/>
                </a:lnTo>
                <a:lnTo>
                  <a:pt x="1104542" y="1217531"/>
                </a:lnTo>
                <a:lnTo>
                  <a:pt x="1122651" y="1263938"/>
                </a:lnTo>
                <a:lnTo>
                  <a:pt x="1139812" y="1310805"/>
                </a:lnTo>
              </a:path>
            </a:pathLst>
          </a:custGeom>
          <a:ln w="28575">
            <a:solidFill>
              <a:srgbClr val="FFFFFF"/>
            </a:solidFill>
          </a:ln>
        </p:spPr>
        <p:txBody>
          <a:bodyPr wrap="square" lIns="0" tIns="0" rIns="0" bIns="0" rtlCol="0"/>
          <a:lstStyle/>
          <a:p>
            <a:endParaRPr/>
          </a:p>
        </p:txBody>
      </p:sp>
      <p:sp>
        <p:nvSpPr>
          <p:cNvPr id="47" name="object 47"/>
          <p:cNvSpPr/>
          <p:nvPr/>
        </p:nvSpPr>
        <p:spPr>
          <a:xfrm>
            <a:off x="4632808" y="5431529"/>
            <a:ext cx="67945" cy="66040"/>
          </a:xfrm>
          <a:custGeom>
            <a:avLst/>
            <a:gdLst/>
            <a:ahLst/>
            <a:cxnLst/>
            <a:rect l="l" t="t" r="r" b="b"/>
            <a:pathLst>
              <a:path w="67945" h="66039">
                <a:moveTo>
                  <a:pt x="67475" y="0"/>
                </a:moveTo>
                <a:lnTo>
                  <a:pt x="52501" y="65709"/>
                </a:lnTo>
                <a:lnTo>
                  <a:pt x="0" y="23456"/>
                </a:lnTo>
              </a:path>
            </a:pathLst>
          </a:custGeom>
          <a:ln w="28575">
            <a:solidFill>
              <a:srgbClr val="FFFFFF"/>
            </a:solidFill>
          </a:ln>
        </p:spPr>
        <p:txBody>
          <a:bodyPr wrap="square" lIns="0" tIns="0" rIns="0" bIns="0" rtlCol="0"/>
          <a:lstStyle/>
          <a:p>
            <a:endParaRPr/>
          </a:p>
        </p:txBody>
      </p:sp>
      <p:sp>
        <p:nvSpPr>
          <p:cNvPr id="48" name="object 48"/>
          <p:cNvSpPr/>
          <p:nvPr/>
        </p:nvSpPr>
        <p:spPr>
          <a:xfrm>
            <a:off x="2425446" y="979932"/>
            <a:ext cx="4523993" cy="2398775"/>
          </a:xfrm>
          <a:prstGeom prst="rect">
            <a:avLst/>
          </a:prstGeom>
          <a:blipFill>
            <a:blip r:embed="rId8" cstate="print"/>
            <a:stretch>
              <a:fillRect/>
            </a:stretch>
          </a:blipFill>
        </p:spPr>
        <p:txBody>
          <a:bodyPr wrap="square" lIns="0" tIns="0" rIns="0" bIns="0" rtlCol="0"/>
          <a:lstStyle/>
          <a:p>
            <a:endParaRPr/>
          </a:p>
        </p:txBody>
      </p:sp>
      <p:sp>
        <p:nvSpPr>
          <p:cNvPr id="49" name="object 49"/>
          <p:cNvSpPr/>
          <p:nvPr/>
        </p:nvSpPr>
        <p:spPr>
          <a:xfrm>
            <a:off x="2464904" y="1045666"/>
            <a:ext cx="4420870" cy="2295525"/>
          </a:xfrm>
          <a:custGeom>
            <a:avLst/>
            <a:gdLst/>
            <a:ahLst/>
            <a:cxnLst/>
            <a:rect l="l" t="t" r="r" b="b"/>
            <a:pathLst>
              <a:path w="4420870" h="2295525">
                <a:moveTo>
                  <a:pt x="0" y="0"/>
                </a:moveTo>
                <a:lnTo>
                  <a:pt x="4420361" y="0"/>
                </a:lnTo>
                <a:lnTo>
                  <a:pt x="4420361" y="2295144"/>
                </a:lnTo>
                <a:lnTo>
                  <a:pt x="0" y="2295144"/>
                </a:lnTo>
                <a:lnTo>
                  <a:pt x="0" y="0"/>
                </a:lnTo>
                <a:close/>
              </a:path>
            </a:pathLst>
          </a:custGeom>
          <a:solidFill>
            <a:srgbClr val="FFFFFF"/>
          </a:solidFill>
        </p:spPr>
        <p:txBody>
          <a:bodyPr wrap="square" lIns="0" tIns="0" rIns="0" bIns="0" rtlCol="0"/>
          <a:lstStyle/>
          <a:p>
            <a:endParaRPr/>
          </a:p>
        </p:txBody>
      </p:sp>
      <p:sp>
        <p:nvSpPr>
          <p:cNvPr id="50" name="object 50"/>
          <p:cNvSpPr/>
          <p:nvPr/>
        </p:nvSpPr>
        <p:spPr>
          <a:xfrm>
            <a:off x="542544" y="3530346"/>
            <a:ext cx="3336797" cy="3318509"/>
          </a:xfrm>
          <a:prstGeom prst="rect">
            <a:avLst/>
          </a:prstGeom>
          <a:blipFill>
            <a:blip r:embed="rId9" cstate="print"/>
            <a:stretch>
              <a:fillRect/>
            </a:stretch>
          </a:blipFill>
        </p:spPr>
        <p:txBody>
          <a:bodyPr wrap="square" lIns="0" tIns="0" rIns="0" bIns="0" rtlCol="0"/>
          <a:lstStyle/>
          <a:p>
            <a:endParaRPr/>
          </a:p>
        </p:txBody>
      </p:sp>
      <p:sp>
        <p:nvSpPr>
          <p:cNvPr id="51" name="object 51"/>
          <p:cNvSpPr/>
          <p:nvPr/>
        </p:nvSpPr>
        <p:spPr>
          <a:xfrm>
            <a:off x="567690" y="3555491"/>
            <a:ext cx="3233420" cy="3215005"/>
          </a:xfrm>
          <a:custGeom>
            <a:avLst/>
            <a:gdLst/>
            <a:ahLst/>
            <a:cxnLst/>
            <a:rect l="l" t="t" r="r" b="b"/>
            <a:pathLst>
              <a:path w="3233420" h="3215004">
                <a:moveTo>
                  <a:pt x="0" y="0"/>
                </a:moveTo>
                <a:lnTo>
                  <a:pt x="3233166" y="0"/>
                </a:lnTo>
                <a:lnTo>
                  <a:pt x="3233166" y="3214878"/>
                </a:lnTo>
                <a:lnTo>
                  <a:pt x="0" y="3214878"/>
                </a:lnTo>
                <a:lnTo>
                  <a:pt x="0" y="0"/>
                </a:lnTo>
                <a:close/>
              </a:path>
            </a:pathLst>
          </a:custGeom>
          <a:solidFill>
            <a:srgbClr val="FFFFFF"/>
          </a:solidFill>
        </p:spPr>
        <p:txBody>
          <a:bodyPr wrap="square" lIns="0" tIns="0" rIns="0" bIns="0" rtlCol="0"/>
          <a:lstStyle/>
          <a:p>
            <a:endParaRPr/>
          </a:p>
        </p:txBody>
      </p:sp>
      <p:sp>
        <p:nvSpPr>
          <p:cNvPr id="52" name="object 52"/>
          <p:cNvSpPr txBox="1"/>
          <p:nvPr/>
        </p:nvSpPr>
        <p:spPr>
          <a:xfrm>
            <a:off x="353261" y="205771"/>
            <a:ext cx="3328035" cy="177800"/>
          </a:xfrm>
          <a:prstGeom prst="rect">
            <a:avLst/>
          </a:prstGeom>
        </p:spPr>
        <p:txBody>
          <a:bodyPr vert="horz" wrap="square" lIns="0" tIns="12700" rIns="0" bIns="0" rtlCol="0">
            <a:spAutoFit/>
          </a:bodyPr>
          <a:lstStyle/>
          <a:p>
            <a:pPr marL="12700">
              <a:lnSpc>
                <a:spcPct val="100000"/>
              </a:lnSpc>
              <a:spcBef>
                <a:spcPts val="100"/>
              </a:spcBef>
            </a:pPr>
            <a:r>
              <a:rPr sz="1000" spc="-95" dirty="0">
                <a:solidFill>
                  <a:srgbClr val="7F7F7F"/>
                </a:solidFill>
                <a:latin typeface="Arial Black"/>
                <a:cs typeface="Arial Black"/>
              </a:rPr>
              <a:t>3.</a:t>
            </a:r>
            <a:r>
              <a:rPr sz="1000" spc="-95" dirty="0">
                <a:solidFill>
                  <a:srgbClr val="3F4B59"/>
                </a:solidFill>
                <a:latin typeface="Arial Black"/>
                <a:cs typeface="Arial Black"/>
              </a:rPr>
              <a:t>Resultados: mudanças </a:t>
            </a:r>
            <a:r>
              <a:rPr sz="1000" spc="-60" dirty="0">
                <a:solidFill>
                  <a:srgbClr val="3F4B59"/>
                </a:solidFill>
                <a:latin typeface="Arial Black"/>
                <a:cs typeface="Arial Black"/>
              </a:rPr>
              <a:t>no </a:t>
            </a:r>
            <a:r>
              <a:rPr sz="1000" spc="-85" dirty="0">
                <a:solidFill>
                  <a:srgbClr val="3F4B59"/>
                </a:solidFill>
                <a:latin typeface="Arial Black"/>
                <a:cs typeface="Arial Black"/>
              </a:rPr>
              <a:t>conteúdo </a:t>
            </a:r>
            <a:r>
              <a:rPr sz="1000" spc="-105" dirty="0">
                <a:solidFill>
                  <a:srgbClr val="3F4B59"/>
                </a:solidFill>
                <a:latin typeface="Arial Black"/>
                <a:cs typeface="Arial Black"/>
              </a:rPr>
              <a:t>e</a:t>
            </a:r>
            <a:r>
              <a:rPr sz="1000" spc="10" dirty="0">
                <a:solidFill>
                  <a:srgbClr val="3F4B59"/>
                </a:solidFill>
                <a:latin typeface="Arial Black"/>
                <a:cs typeface="Arial Black"/>
              </a:rPr>
              <a:t> </a:t>
            </a:r>
            <a:r>
              <a:rPr sz="1000" spc="-90" dirty="0">
                <a:solidFill>
                  <a:srgbClr val="3F4B59"/>
                </a:solidFill>
                <a:latin typeface="Arial Black"/>
                <a:cs typeface="Arial Black"/>
              </a:rPr>
              <a:t>implementação</a:t>
            </a:r>
            <a:endParaRPr sz="1000">
              <a:latin typeface="Arial Black"/>
              <a:cs typeface="Arial Black"/>
            </a:endParaRPr>
          </a:p>
        </p:txBody>
      </p:sp>
      <p:sp>
        <p:nvSpPr>
          <p:cNvPr id="53" name="object 53"/>
          <p:cNvSpPr txBox="1">
            <a:spLocks noGrp="1"/>
          </p:cNvSpPr>
          <p:nvPr>
            <p:ph type="title"/>
          </p:nvPr>
        </p:nvSpPr>
        <p:spPr>
          <a:xfrm>
            <a:off x="-22034" y="938852"/>
            <a:ext cx="2480435" cy="1248419"/>
          </a:xfrm>
          <a:prstGeom prst="rect">
            <a:avLst/>
          </a:prstGeom>
        </p:spPr>
        <p:txBody>
          <a:bodyPr vert="horz" wrap="square" lIns="0" tIns="47625" rIns="0" bIns="0" rtlCol="0">
            <a:spAutoFit/>
          </a:bodyPr>
          <a:lstStyle/>
          <a:p>
            <a:pPr marL="12700">
              <a:lnSpc>
                <a:spcPct val="100000"/>
              </a:lnSpc>
              <a:spcBef>
                <a:spcPts val="375"/>
              </a:spcBef>
            </a:pPr>
            <a:r>
              <a:rPr lang="pt-BR" sz="2600" spc="-140" dirty="0"/>
              <a:t>O que medem as pesquisas IPS?</a:t>
            </a:r>
            <a:endParaRPr sz="3000" dirty="0"/>
          </a:p>
        </p:txBody>
      </p:sp>
      <p:sp>
        <p:nvSpPr>
          <p:cNvPr id="54" name="object 54"/>
          <p:cNvSpPr txBox="1"/>
          <p:nvPr/>
        </p:nvSpPr>
        <p:spPr>
          <a:xfrm>
            <a:off x="108514" y="2612107"/>
            <a:ext cx="2324480" cy="314960"/>
          </a:xfrm>
          <a:prstGeom prst="rect">
            <a:avLst/>
          </a:prstGeom>
        </p:spPr>
        <p:txBody>
          <a:bodyPr vert="horz" wrap="square" lIns="0" tIns="12700" rIns="0" bIns="0" rtlCol="0">
            <a:spAutoFit/>
          </a:bodyPr>
          <a:lstStyle/>
          <a:p>
            <a:pPr marL="12700">
              <a:lnSpc>
                <a:spcPct val="100000"/>
              </a:lnSpc>
              <a:spcBef>
                <a:spcPts val="100"/>
              </a:spcBef>
            </a:pPr>
            <a:r>
              <a:rPr sz="1900" spc="-135" dirty="0" err="1">
                <a:solidFill>
                  <a:srgbClr val="3F4B59"/>
                </a:solidFill>
                <a:latin typeface="Arial Black"/>
                <a:cs typeface="Arial Black"/>
              </a:rPr>
              <a:t>integridade</a:t>
            </a:r>
            <a:r>
              <a:rPr sz="1900" spc="-135" dirty="0">
                <a:solidFill>
                  <a:srgbClr val="3F4B59"/>
                </a:solidFill>
                <a:latin typeface="Arial Black"/>
                <a:cs typeface="Arial Black"/>
              </a:rPr>
              <a:t> </a:t>
            </a:r>
            <a:r>
              <a:rPr sz="1900" spc="-110" dirty="0">
                <a:solidFill>
                  <a:srgbClr val="3F4B59"/>
                </a:solidFill>
                <a:latin typeface="Arial Black"/>
                <a:cs typeface="Arial Black"/>
              </a:rPr>
              <a:t>d</a:t>
            </a:r>
            <a:r>
              <a:rPr lang="es-ES" sz="1900" spc="-110" dirty="0">
                <a:solidFill>
                  <a:srgbClr val="3F4B59"/>
                </a:solidFill>
                <a:latin typeface="Arial Black"/>
                <a:cs typeface="Arial Black"/>
              </a:rPr>
              <a:t>a</a:t>
            </a:r>
            <a:r>
              <a:rPr sz="1900" spc="-229" dirty="0">
                <a:solidFill>
                  <a:srgbClr val="3F4B59"/>
                </a:solidFill>
                <a:latin typeface="Arial Black"/>
                <a:cs typeface="Arial Black"/>
              </a:rPr>
              <a:t> </a:t>
            </a:r>
            <a:r>
              <a:rPr sz="1900" spc="-160" dirty="0">
                <a:solidFill>
                  <a:srgbClr val="3F4B59"/>
                </a:solidFill>
                <a:latin typeface="Arial Black"/>
                <a:cs typeface="Arial Black"/>
              </a:rPr>
              <a:t>IP</a:t>
            </a:r>
            <a:r>
              <a:rPr lang="en-US" sz="1900" spc="-160" dirty="0">
                <a:solidFill>
                  <a:srgbClr val="3F4B59"/>
                </a:solidFill>
                <a:latin typeface="Arial Black"/>
                <a:cs typeface="Arial Black"/>
              </a:rPr>
              <a:t>S</a:t>
            </a:r>
            <a:endParaRPr sz="1900" dirty="0">
              <a:latin typeface="Arial Black"/>
              <a:cs typeface="Arial Black"/>
            </a:endParaRPr>
          </a:p>
        </p:txBody>
      </p:sp>
      <p:sp>
        <p:nvSpPr>
          <p:cNvPr id="55" name="object 55"/>
          <p:cNvSpPr txBox="1"/>
          <p:nvPr/>
        </p:nvSpPr>
        <p:spPr>
          <a:xfrm>
            <a:off x="2767303" y="1190905"/>
            <a:ext cx="1411605" cy="193040"/>
          </a:xfrm>
          <a:prstGeom prst="rect">
            <a:avLst/>
          </a:prstGeom>
        </p:spPr>
        <p:txBody>
          <a:bodyPr vert="horz" wrap="square" lIns="0" tIns="12065" rIns="0" bIns="0" rtlCol="0">
            <a:spAutoFit/>
          </a:bodyPr>
          <a:lstStyle/>
          <a:p>
            <a:pPr marL="12700">
              <a:lnSpc>
                <a:spcPct val="100000"/>
              </a:lnSpc>
              <a:spcBef>
                <a:spcPts val="95"/>
              </a:spcBef>
            </a:pPr>
            <a:r>
              <a:rPr sz="1100" i="1" spc="-5" dirty="0">
                <a:solidFill>
                  <a:srgbClr val="1F1F1F"/>
                </a:solidFill>
                <a:latin typeface="Arial"/>
                <a:cs typeface="Arial"/>
              </a:rPr>
              <a:t>Exemplo </a:t>
            </a:r>
            <a:r>
              <a:rPr sz="1100" i="1" spc="5" dirty="0">
                <a:solidFill>
                  <a:srgbClr val="1F1F1F"/>
                </a:solidFill>
                <a:latin typeface="Arial"/>
                <a:cs typeface="Arial"/>
              </a:rPr>
              <a:t>de</a:t>
            </a:r>
            <a:r>
              <a:rPr sz="1100" i="1" spc="-100" dirty="0">
                <a:solidFill>
                  <a:srgbClr val="1F1F1F"/>
                </a:solidFill>
                <a:latin typeface="Arial"/>
                <a:cs typeface="Arial"/>
              </a:rPr>
              <a:t> </a:t>
            </a:r>
            <a:r>
              <a:rPr sz="1100" i="1" spc="20" dirty="0">
                <a:solidFill>
                  <a:srgbClr val="1F1F1F"/>
                </a:solidFill>
                <a:latin typeface="Arial"/>
                <a:cs typeface="Arial"/>
              </a:rPr>
              <a:t>pergunta:</a:t>
            </a:r>
            <a:endParaRPr sz="1100">
              <a:latin typeface="Arial"/>
              <a:cs typeface="Arial"/>
            </a:endParaRPr>
          </a:p>
        </p:txBody>
      </p:sp>
      <p:sp>
        <p:nvSpPr>
          <p:cNvPr id="56" name="object 56"/>
          <p:cNvSpPr txBox="1"/>
          <p:nvPr/>
        </p:nvSpPr>
        <p:spPr>
          <a:xfrm>
            <a:off x="2767303" y="1501333"/>
            <a:ext cx="3685540" cy="762260"/>
          </a:xfrm>
          <a:prstGeom prst="rect">
            <a:avLst/>
          </a:prstGeom>
        </p:spPr>
        <p:txBody>
          <a:bodyPr vert="horz" wrap="square" lIns="0" tIns="12700" rIns="0" bIns="0" rtlCol="0">
            <a:spAutoFit/>
          </a:bodyPr>
          <a:lstStyle/>
          <a:p>
            <a:pPr marL="12700" marR="5080">
              <a:lnSpc>
                <a:spcPct val="152700"/>
              </a:lnSpc>
              <a:spcBef>
                <a:spcPts val="100"/>
              </a:spcBef>
            </a:pPr>
            <a:r>
              <a:rPr sz="1100" spc="-100" dirty="0">
                <a:solidFill>
                  <a:srgbClr val="1F1F1F"/>
                </a:solidFill>
                <a:latin typeface="Arial Black"/>
                <a:cs typeface="Arial Black"/>
              </a:rPr>
              <a:t>Para </a:t>
            </a:r>
            <a:r>
              <a:rPr sz="1100" spc="-70" dirty="0">
                <a:solidFill>
                  <a:srgbClr val="1F1F1F"/>
                </a:solidFill>
                <a:latin typeface="Arial Black"/>
                <a:cs typeface="Arial Black"/>
              </a:rPr>
              <a:t>o </a:t>
            </a:r>
            <a:r>
              <a:rPr sz="1100" spc="-95" dirty="0" err="1">
                <a:solidFill>
                  <a:srgbClr val="1F1F1F"/>
                </a:solidFill>
                <a:latin typeface="Arial Black"/>
                <a:cs typeface="Arial Black"/>
              </a:rPr>
              <a:t>encaminhamento</a:t>
            </a:r>
            <a:r>
              <a:rPr sz="1100" spc="-95" dirty="0">
                <a:solidFill>
                  <a:srgbClr val="1F1F1F"/>
                </a:solidFill>
                <a:latin typeface="Arial Black"/>
                <a:cs typeface="Arial Black"/>
              </a:rPr>
              <a:t> </a:t>
            </a:r>
            <a:r>
              <a:rPr sz="1100" spc="-85" dirty="0" err="1">
                <a:solidFill>
                  <a:srgbClr val="1F1F1F"/>
                </a:solidFill>
                <a:latin typeface="Arial Black"/>
                <a:cs typeface="Arial Black"/>
              </a:rPr>
              <a:t>ambulat</a:t>
            </a:r>
            <a:r>
              <a:rPr lang="en-US" sz="1100" spc="-85" dirty="0" err="1">
                <a:solidFill>
                  <a:srgbClr val="1F1F1F"/>
                </a:solidFill>
                <a:latin typeface="Arial Black"/>
                <a:cs typeface="Arial Black"/>
              </a:rPr>
              <a:t>Ó</a:t>
            </a:r>
            <a:r>
              <a:rPr sz="1100" spc="-85" dirty="0" err="1">
                <a:solidFill>
                  <a:srgbClr val="1F1F1F"/>
                </a:solidFill>
                <a:latin typeface="Arial Black"/>
                <a:cs typeface="Arial Black"/>
              </a:rPr>
              <a:t>ri</a:t>
            </a:r>
            <a:r>
              <a:rPr lang="en-US" sz="1100" spc="-85" dirty="0" err="1">
                <a:solidFill>
                  <a:srgbClr val="1F1F1F"/>
                </a:solidFill>
                <a:latin typeface="Arial Black"/>
                <a:cs typeface="Arial Black"/>
              </a:rPr>
              <a:t>o</a:t>
            </a:r>
            <a:r>
              <a:rPr lang="en-US" sz="1100" spc="-85" dirty="0">
                <a:solidFill>
                  <a:srgbClr val="1F1F1F"/>
                </a:solidFill>
                <a:latin typeface="Arial Black"/>
                <a:cs typeface="Arial Black"/>
              </a:rPr>
              <a:t> </a:t>
            </a:r>
            <a:r>
              <a:rPr sz="1100" spc="-85" dirty="0">
                <a:solidFill>
                  <a:srgbClr val="1F1F1F"/>
                </a:solidFill>
                <a:latin typeface="Arial Black"/>
                <a:cs typeface="Arial Black"/>
              </a:rPr>
              <a:t> </a:t>
            </a:r>
            <a:r>
              <a:rPr sz="1100" spc="-105" dirty="0">
                <a:solidFill>
                  <a:srgbClr val="1F1F1F"/>
                </a:solidFill>
                <a:latin typeface="Arial Black"/>
                <a:cs typeface="Arial Black"/>
              </a:rPr>
              <a:t>mais </a:t>
            </a:r>
            <a:r>
              <a:rPr sz="1100" spc="-105" dirty="0" err="1">
                <a:solidFill>
                  <a:srgbClr val="1F1F1F"/>
                </a:solidFill>
                <a:latin typeface="Arial Black"/>
                <a:cs typeface="Arial Black"/>
              </a:rPr>
              <a:t>recente</a:t>
            </a:r>
            <a:r>
              <a:rPr sz="1100" spc="-105" dirty="0">
                <a:solidFill>
                  <a:srgbClr val="1F1F1F"/>
                </a:solidFill>
                <a:latin typeface="Arial Black"/>
                <a:cs typeface="Arial Black"/>
              </a:rPr>
              <a:t> </a:t>
            </a:r>
            <a:r>
              <a:rPr lang="en-US" sz="1100" spc="-75" dirty="0" err="1">
                <a:solidFill>
                  <a:srgbClr val="1F1F1F"/>
                </a:solidFill>
                <a:latin typeface="Arial Black"/>
                <a:cs typeface="Arial Black"/>
              </a:rPr>
              <a:t>realizado</a:t>
            </a:r>
            <a:r>
              <a:rPr sz="1100" spc="-85" dirty="0">
                <a:solidFill>
                  <a:srgbClr val="1F1F1F"/>
                </a:solidFill>
                <a:latin typeface="Arial Black"/>
                <a:cs typeface="Arial Black"/>
              </a:rPr>
              <a:t>, </a:t>
            </a:r>
            <a:r>
              <a:rPr lang="en-US" sz="1100" spc="-130" dirty="0" err="1">
                <a:solidFill>
                  <a:srgbClr val="1F1F1F"/>
                </a:solidFill>
                <a:latin typeface="Arial Black"/>
                <a:cs typeface="Arial Black"/>
              </a:rPr>
              <a:t>foram</a:t>
            </a:r>
            <a:r>
              <a:rPr lang="en-US" sz="1100" spc="-130" dirty="0">
                <a:solidFill>
                  <a:srgbClr val="1F1F1F"/>
                </a:solidFill>
                <a:latin typeface="Arial Black"/>
                <a:cs typeface="Arial Black"/>
              </a:rPr>
              <a:t> </a:t>
            </a:r>
            <a:r>
              <a:rPr sz="1100" spc="-85" dirty="0" err="1">
                <a:solidFill>
                  <a:srgbClr val="1F1F1F"/>
                </a:solidFill>
                <a:latin typeface="Arial Black"/>
                <a:cs typeface="Arial Black"/>
              </a:rPr>
              <a:t>envi</a:t>
            </a:r>
            <a:r>
              <a:rPr lang="en-US" sz="1100" spc="-85" dirty="0" err="1">
                <a:solidFill>
                  <a:srgbClr val="1F1F1F"/>
                </a:solidFill>
                <a:latin typeface="Arial Black"/>
                <a:cs typeface="Arial Black"/>
              </a:rPr>
              <a:t>adas</a:t>
            </a:r>
            <a:r>
              <a:rPr sz="1100" spc="-85" dirty="0">
                <a:solidFill>
                  <a:srgbClr val="1F1F1F"/>
                </a:solidFill>
                <a:latin typeface="Arial Black"/>
                <a:cs typeface="Arial Black"/>
              </a:rPr>
              <a:t> </a:t>
            </a:r>
            <a:r>
              <a:rPr sz="1100" spc="-95" dirty="0">
                <a:solidFill>
                  <a:srgbClr val="1F1F1F"/>
                </a:solidFill>
                <a:latin typeface="Arial Black"/>
                <a:cs typeface="Arial Black"/>
              </a:rPr>
              <a:t>informações </a:t>
            </a:r>
            <a:r>
              <a:rPr sz="1100" spc="-65" dirty="0">
                <a:solidFill>
                  <a:srgbClr val="1F1F1F"/>
                </a:solidFill>
                <a:latin typeface="Arial Black"/>
                <a:cs typeface="Arial Black"/>
              </a:rPr>
              <a:t>do </a:t>
            </a:r>
            <a:r>
              <a:rPr sz="1100" spc="-105" dirty="0">
                <a:solidFill>
                  <a:srgbClr val="1F1F1F"/>
                </a:solidFill>
                <a:latin typeface="Arial Black"/>
                <a:cs typeface="Arial Black"/>
              </a:rPr>
              <a:t>paciente (como  </a:t>
            </a:r>
            <a:r>
              <a:rPr sz="1100" spc="-95" dirty="0">
                <a:solidFill>
                  <a:srgbClr val="1F1F1F"/>
                </a:solidFill>
                <a:latin typeface="Arial Black"/>
                <a:cs typeface="Arial Black"/>
              </a:rPr>
              <a:t>histórico </a:t>
            </a:r>
            <a:r>
              <a:rPr sz="1100" spc="-114" dirty="0">
                <a:solidFill>
                  <a:srgbClr val="1F1F1F"/>
                </a:solidFill>
                <a:latin typeface="Arial Black"/>
                <a:cs typeface="Arial Black"/>
              </a:rPr>
              <a:t>e </a:t>
            </a:r>
            <a:r>
              <a:rPr sz="1100" spc="-85" dirty="0">
                <a:solidFill>
                  <a:srgbClr val="1F1F1F"/>
                </a:solidFill>
                <a:latin typeface="Arial Black"/>
                <a:cs typeface="Arial Black"/>
              </a:rPr>
              <a:t>motivo </a:t>
            </a:r>
            <a:r>
              <a:rPr sz="1100" spc="-65" dirty="0">
                <a:solidFill>
                  <a:srgbClr val="1F1F1F"/>
                </a:solidFill>
                <a:latin typeface="Arial Black"/>
                <a:cs typeface="Arial Black"/>
              </a:rPr>
              <a:t>do </a:t>
            </a:r>
            <a:r>
              <a:rPr sz="1100" spc="-95" dirty="0">
                <a:solidFill>
                  <a:srgbClr val="1F1F1F"/>
                </a:solidFill>
                <a:latin typeface="Arial Black"/>
                <a:cs typeface="Arial Black"/>
              </a:rPr>
              <a:t>encaminhamento) </a:t>
            </a:r>
            <a:r>
              <a:rPr sz="1100" spc="-85" dirty="0">
                <a:solidFill>
                  <a:srgbClr val="1F1F1F"/>
                </a:solidFill>
                <a:latin typeface="Arial Black"/>
                <a:cs typeface="Arial Black"/>
              </a:rPr>
              <a:t>para</a:t>
            </a:r>
            <a:r>
              <a:rPr sz="1100" spc="-50" dirty="0">
                <a:solidFill>
                  <a:srgbClr val="1F1F1F"/>
                </a:solidFill>
                <a:latin typeface="Arial Black"/>
                <a:cs typeface="Arial Black"/>
              </a:rPr>
              <a:t> </a:t>
            </a:r>
            <a:r>
              <a:rPr lang="en-US" sz="1100" spc="-70" dirty="0">
                <a:solidFill>
                  <a:srgbClr val="1F1F1F"/>
                </a:solidFill>
                <a:latin typeface="Arial Black"/>
                <a:cs typeface="Arial Black"/>
              </a:rPr>
              <a:t>a</a:t>
            </a:r>
            <a:endParaRPr sz="1100" dirty="0">
              <a:latin typeface="Arial Black"/>
              <a:cs typeface="Arial Black"/>
            </a:endParaRPr>
          </a:p>
        </p:txBody>
      </p:sp>
      <p:sp>
        <p:nvSpPr>
          <p:cNvPr id="57" name="object 57"/>
          <p:cNvSpPr txBox="1"/>
          <p:nvPr/>
        </p:nvSpPr>
        <p:spPr>
          <a:xfrm>
            <a:off x="2767303" y="2269397"/>
            <a:ext cx="3849370" cy="503279"/>
          </a:xfrm>
          <a:prstGeom prst="rect">
            <a:avLst/>
          </a:prstGeom>
        </p:spPr>
        <p:txBody>
          <a:bodyPr vert="horz" wrap="square" lIns="0" tIns="12700" rIns="0" bIns="0" rtlCol="0">
            <a:spAutoFit/>
          </a:bodyPr>
          <a:lstStyle/>
          <a:p>
            <a:pPr marL="12700" marR="5080">
              <a:lnSpc>
                <a:spcPct val="152700"/>
              </a:lnSpc>
              <a:spcBef>
                <a:spcPts val="100"/>
              </a:spcBef>
            </a:pPr>
            <a:r>
              <a:rPr lang="en-US" sz="1100" spc="-105" dirty="0" err="1">
                <a:solidFill>
                  <a:srgbClr val="1F1F1F"/>
                </a:solidFill>
                <a:latin typeface="Arial Black"/>
                <a:cs typeface="Arial Black"/>
              </a:rPr>
              <a:t>Unidade</a:t>
            </a:r>
            <a:r>
              <a:rPr lang="en-US" sz="1100" spc="-105" dirty="0">
                <a:solidFill>
                  <a:srgbClr val="1F1F1F"/>
                </a:solidFill>
                <a:latin typeface="Arial Black"/>
                <a:cs typeface="Arial Black"/>
              </a:rPr>
              <a:t> </a:t>
            </a:r>
            <a:r>
              <a:rPr lang="en-US" sz="1100" spc="-105" dirty="0" err="1">
                <a:solidFill>
                  <a:srgbClr val="1F1F1F"/>
                </a:solidFill>
                <a:latin typeface="Arial Black"/>
                <a:cs typeface="Arial Black"/>
              </a:rPr>
              <a:t>sanitária</a:t>
            </a:r>
            <a:r>
              <a:rPr lang="en-US" sz="1100" spc="-105" dirty="0">
                <a:solidFill>
                  <a:srgbClr val="1F1F1F"/>
                </a:solidFill>
                <a:latin typeface="Arial Black"/>
                <a:cs typeface="Arial Black"/>
              </a:rPr>
              <a:t> </a:t>
            </a:r>
            <a:r>
              <a:rPr sz="1100" spc="-65" dirty="0" err="1">
                <a:solidFill>
                  <a:srgbClr val="1F1F1F"/>
                </a:solidFill>
                <a:latin typeface="Arial Black"/>
                <a:cs typeface="Arial Black"/>
              </a:rPr>
              <a:t>ou</a:t>
            </a:r>
            <a:r>
              <a:rPr sz="1100" spc="-65" dirty="0">
                <a:solidFill>
                  <a:srgbClr val="1F1F1F"/>
                </a:solidFill>
                <a:latin typeface="Arial Black"/>
                <a:cs typeface="Arial Black"/>
              </a:rPr>
              <a:t> </a:t>
            </a:r>
            <a:r>
              <a:rPr sz="1100" spc="-85" dirty="0">
                <a:solidFill>
                  <a:srgbClr val="1F1F1F"/>
                </a:solidFill>
                <a:latin typeface="Arial Black"/>
                <a:cs typeface="Arial Black"/>
              </a:rPr>
              <a:t>profissional </a:t>
            </a:r>
            <a:r>
              <a:rPr sz="1100" spc="-90" dirty="0">
                <a:solidFill>
                  <a:srgbClr val="1F1F1F"/>
                </a:solidFill>
                <a:latin typeface="Arial Black"/>
                <a:cs typeface="Arial Black"/>
              </a:rPr>
              <a:t>de </a:t>
            </a:r>
            <a:r>
              <a:rPr sz="1100" spc="-100" dirty="0" err="1">
                <a:solidFill>
                  <a:srgbClr val="1F1F1F"/>
                </a:solidFill>
                <a:latin typeface="Arial Black"/>
                <a:cs typeface="Arial Black"/>
              </a:rPr>
              <a:t>saúde</a:t>
            </a:r>
            <a:r>
              <a:rPr sz="1100" spc="-100" dirty="0">
                <a:solidFill>
                  <a:srgbClr val="1F1F1F"/>
                </a:solidFill>
                <a:latin typeface="Arial Black"/>
                <a:cs typeface="Arial Black"/>
              </a:rPr>
              <a:t> </a:t>
            </a:r>
            <a:r>
              <a:rPr sz="1100" spc="-85" dirty="0">
                <a:solidFill>
                  <a:srgbClr val="1F1F1F"/>
                </a:solidFill>
                <a:latin typeface="Arial Black"/>
                <a:cs typeface="Arial Black"/>
              </a:rPr>
              <a:t>para </a:t>
            </a:r>
            <a:r>
              <a:rPr sz="1100" spc="-70" dirty="0">
                <a:solidFill>
                  <a:srgbClr val="1F1F1F"/>
                </a:solidFill>
                <a:latin typeface="Arial Black"/>
                <a:cs typeface="Arial Black"/>
              </a:rPr>
              <a:t>o  </a:t>
            </a:r>
            <a:r>
              <a:rPr sz="1100" spc="-80" dirty="0">
                <a:solidFill>
                  <a:srgbClr val="1F1F1F"/>
                </a:solidFill>
                <a:latin typeface="Arial Black"/>
                <a:cs typeface="Arial Black"/>
              </a:rPr>
              <a:t>qual </a:t>
            </a:r>
            <a:r>
              <a:rPr sz="1100" spc="-130" dirty="0">
                <a:solidFill>
                  <a:srgbClr val="1F1F1F"/>
                </a:solidFill>
                <a:latin typeface="Arial Black"/>
                <a:cs typeface="Arial Black"/>
              </a:rPr>
              <a:t>você </a:t>
            </a:r>
            <a:r>
              <a:rPr sz="1100" spc="-90" dirty="0">
                <a:solidFill>
                  <a:srgbClr val="1F1F1F"/>
                </a:solidFill>
                <a:latin typeface="Arial Black"/>
                <a:cs typeface="Arial Black"/>
              </a:rPr>
              <a:t>encaminhou </a:t>
            </a:r>
            <a:r>
              <a:rPr sz="1100" spc="-70" dirty="0">
                <a:solidFill>
                  <a:srgbClr val="1F1F1F"/>
                </a:solidFill>
                <a:latin typeface="Arial Black"/>
                <a:cs typeface="Arial Black"/>
              </a:rPr>
              <a:t>o</a:t>
            </a:r>
            <a:r>
              <a:rPr sz="1100" spc="-45" dirty="0">
                <a:solidFill>
                  <a:srgbClr val="1F1F1F"/>
                </a:solidFill>
                <a:latin typeface="Arial Black"/>
                <a:cs typeface="Arial Black"/>
              </a:rPr>
              <a:t> </a:t>
            </a:r>
            <a:r>
              <a:rPr sz="1100" spc="-114" dirty="0">
                <a:solidFill>
                  <a:srgbClr val="1F1F1F"/>
                </a:solidFill>
                <a:latin typeface="Arial Black"/>
                <a:cs typeface="Arial Black"/>
              </a:rPr>
              <a:t>paciente?</a:t>
            </a:r>
            <a:endParaRPr sz="1100" dirty="0">
              <a:latin typeface="Arial Black"/>
              <a:cs typeface="Arial Black"/>
            </a:endParaRPr>
          </a:p>
        </p:txBody>
      </p:sp>
      <p:sp>
        <p:nvSpPr>
          <p:cNvPr id="58" name="object 58"/>
          <p:cNvSpPr txBox="1"/>
          <p:nvPr/>
        </p:nvSpPr>
        <p:spPr>
          <a:xfrm>
            <a:off x="7180320" y="1576530"/>
            <a:ext cx="1529715" cy="532130"/>
          </a:xfrm>
          <a:prstGeom prst="rect">
            <a:avLst/>
          </a:prstGeom>
        </p:spPr>
        <p:txBody>
          <a:bodyPr vert="horz" wrap="square" lIns="0" tIns="50800" rIns="0" bIns="0" rtlCol="0">
            <a:spAutoFit/>
          </a:bodyPr>
          <a:lstStyle/>
          <a:p>
            <a:pPr marL="91440">
              <a:lnSpc>
                <a:spcPct val="100000"/>
              </a:lnSpc>
              <a:spcBef>
                <a:spcPts val="400"/>
              </a:spcBef>
            </a:pPr>
            <a:r>
              <a:rPr sz="1500" spc="-120" dirty="0">
                <a:solidFill>
                  <a:srgbClr val="FFFFFF"/>
                </a:solidFill>
                <a:latin typeface="Arial Black"/>
                <a:cs typeface="Arial Black"/>
              </a:rPr>
              <a:t>Provedores</a:t>
            </a:r>
            <a:r>
              <a:rPr sz="1500" spc="-140" dirty="0">
                <a:solidFill>
                  <a:srgbClr val="FFFFFF"/>
                </a:solidFill>
                <a:latin typeface="Arial Black"/>
                <a:cs typeface="Arial Black"/>
              </a:rPr>
              <a:t> </a:t>
            </a:r>
            <a:r>
              <a:rPr sz="1500" spc="-120" dirty="0">
                <a:solidFill>
                  <a:srgbClr val="FFFFFF"/>
                </a:solidFill>
                <a:latin typeface="Arial Black"/>
                <a:cs typeface="Arial Black"/>
              </a:rPr>
              <a:t>de</a:t>
            </a:r>
            <a:endParaRPr sz="1500">
              <a:latin typeface="Arial Black"/>
              <a:cs typeface="Arial Black"/>
            </a:endParaRPr>
          </a:p>
          <a:p>
            <a:pPr marL="12700">
              <a:lnSpc>
                <a:spcPct val="100000"/>
              </a:lnSpc>
              <a:spcBef>
                <a:spcPts val="265"/>
              </a:spcBef>
            </a:pPr>
            <a:r>
              <a:rPr sz="1350" spc="-145" dirty="0">
                <a:solidFill>
                  <a:srgbClr val="FFFFFF"/>
                </a:solidFill>
                <a:latin typeface="Arial Black"/>
                <a:cs typeface="Arial Black"/>
              </a:rPr>
              <a:t>assistência</a:t>
            </a:r>
            <a:r>
              <a:rPr sz="1350" spc="-165" dirty="0">
                <a:solidFill>
                  <a:srgbClr val="FFFFFF"/>
                </a:solidFill>
                <a:latin typeface="Arial Black"/>
                <a:cs typeface="Arial Black"/>
              </a:rPr>
              <a:t> </a:t>
            </a:r>
            <a:r>
              <a:rPr sz="1350" spc="-135" dirty="0">
                <a:solidFill>
                  <a:srgbClr val="FFFFFF"/>
                </a:solidFill>
                <a:latin typeface="Arial Black"/>
                <a:cs typeface="Arial Black"/>
              </a:rPr>
              <a:t>médica</a:t>
            </a:r>
            <a:endParaRPr sz="1350">
              <a:latin typeface="Arial Black"/>
              <a:cs typeface="Arial Black"/>
            </a:endParaRPr>
          </a:p>
        </p:txBody>
      </p:sp>
      <p:sp>
        <p:nvSpPr>
          <p:cNvPr id="59" name="object 59"/>
          <p:cNvSpPr txBox="1"/>
          <p:nvPr/>
        </p:nvSpPr>
        <p:spPr>
          <a:xfrm>
            <a:off x="10034030" y="1736436"/>
            <a:ext cx="882650" cy="243656"/>
          </a:xfrm>
          <a:prstGeom prst="rect">
            <a:avLst/>
          </a:prstGeom>
        </p:spPr>
        <p:txBody>
          <a:bodyPr vert="horz" wrap="square" lIns="0" tIns="12700" rIns="0" bIns="0" rtlCol="0">
            <a:spAutoFit/>
          </a:bodyPr>
          <a:lstStyle/>
          <a:p>
            <a:pPr marL="12700">
              <a:lnSpc>
                <a:spcPct val="100000"/>
              </a:lnSpc>
              <a:spcBef>
                <a:spcPts val="100"/>
              </a:spcBef>
            </a:pPr>
            <a:r>
              <a:rPr lang="en-US" sz="1500" spc="-150" dirty="0" err="1">
                <a:solidFill>
                  <a:srgbClr val="FFFFFF"/>
                </a:solidFill>
                <a:latin typeface="Arial Black"/>
                <a:cs typeface="Arial Black"/>
              </a:rPr>
              <a:t>P</a:t>
            </a:r>
            <a:r>
              <a:rPr sz="1500" spc="-150" dirty="0" err="1">
                <a:solidFill>
                  <a:srgbClr val="FFFFFF"/>
                </a:solidFill>
                <a:latin typeface="Arial Black"/>
                <a:cs typeface="Arial Black"/>
              </a:rPr>
              <a:t>acientes</a:t>
            </a:r>
            <a:endParaRPr sz="1500" dirty="0">
              <a:latin typeface="Arial Black"/>
              <a:cs typeface="Arial Black"/>
            </a:endParaRPr>
          </a:p>
        </p:txBody>
      </p:sp>
      <p:sp>
        <p:nvSpPr>
          <p:cNvPr id="60" name="object 60"/>
          <p:cNvSpPr txBox="1"/>
          <p:nvPr/>
        </p:nvSpPr>
        <p:spPr>
          <a:xfrm>
            <a:off x="702881" y="3015188"/>
            <a:ext cx="1599565" cy="284480"/>
          </a:xfrm>
          <a:prstGeom prst="rect">
            <a:avLst/>
          </a:prstGeom>
        </p:spPr>
        <p:txBody>
          <a:bodyPr vert="horz" wrap="square" lIns="0" tIns="12700" rIns="0" bIns="0" rtlCol="0">
            <a:spAutoFit/>
          </a:bodyPr>
          <a:lstStyle/>
          <a:p>
            <a:pPr marL="12700">
              <a:lnSpc>
                <a:spcPct val="100000"/>
              </a:lnSpc>
              <a:spcBef>
                <a:spcPts val="100"/>
              </a:spcBef>
            </a:pPr>
            <a:r>
              <a:rPr sz="1700" b="1" spc="-114" dirty="0">
                <a:solidFill>
                  <a:srgbClr val="E7EAE5"/>
                </a:solidFill>
                <a:latin typeface="Arial"/>
                <a:cs typeface="Arial"/>
              </a:rPr>
              <a:t>PROCESSOS</a:t>
            </a:r>
            <a:r>
              <a:rPr sz="1700" b="1" spc="-105" dirty="0">
                <a:solidFill>
                  <a:srgbClr val="E7EAE5"/>
                </a:solidFill>
                <a:latin typeface="Arial"/>
                <a:cs typeface="Arial"/>
              </a:rPr>
              <a:t> </a:t>
            </a:r>
            <a:r>
              <a:rPr sz="1700" b="1" spc="-80" dirty="0">
                <a:solidFill>
                  <a:srgbClr val="E7EAE5"/>
                </a:solidFill>
                <a:latin typeface="Arial"/>
                <a:cs typeface="Arial"/>
              </a:rPr>
              <a:t>DE</a:t>
            </a:r>
            <a:endParaRPr sz="1700">
              <a:latin typeface="Arial"/>
              <a:cs typeface="Arial"/>
            </a:endParaRPr>
          </a:p>
        </p:txBody>
      </p:sp>
      <p:sp>
        <p:nvSpPr>
          <p:cNvPr id="61" name="object 61"/>
          <p:cNvSpPr txBox="1"/>
          <p:nvPr/>
        </p:nvSpPr>
        <p:spPr>
          <a:xfrm>
            <a:off x="6916498" y="2421990"/>
            <a:ext cx="1985010" cy="1391285"/>
          </a:xfrm>
          <a:prstGeom prst="rect">
            <a:avLst/>
          </a:prstGeom>
        </p:spPr>
        <p:txBody>
          <a:bodyPr vert="horz" wrap="square" lIns="0" tIns="12700" rIns="0" bIns="0" rtlCol="0">
            <a:spAutoFit/>
          </a:bodyPr>
          <a:lstStyle/>
          <a:p>
            <a:pPr marL="147955" marR="5080" indent="-135890">
              <a:lnSpc>
                <a:spcPct val="115199"/>
              </a:lnSpc>
              <a:spcBef>
                <a:spcPts val="100"/>
              </a:spcBef>
            </a:pPr>
            <a:r>
              <a:rPr sz="750" dirty="0">
                <a:solidFill>
                  <a:srgbClr val="3F4B59"/>
                </a:solidFill>
                <a:latin typeface="Arial"/>
                <a:cs typeface="Arial"/>
              </a:rPr>
              <a:t>→ </a:t>
            </a:r>
            <a:r>
              <a:rPr sz="1050" spc="-100" dirty="0">
                <a:solidFill>
                  <a:srgbClr val="1F1F1F"/>
                </a:solidFill>
                <a:latin typeface="Arial Black"/>
                <a:cs typeface="Arial Black"/>
              </a:rPr>
              <a:t>Competência </a:t>
            </a:r>
            <a:r>
              <a:rPr sz="1050" spc="-114" dirty="0">
                <a:solidFill>
                  <a:srgbClr val="1F1F1F"/>
                </a:solidFill>
                <a:latin typeface="Arial Black"/>
                <a:cs typeface="Arial Black"/>
              </a:rPr>
              <a:t>clínica </a:t>
            </a:r>
            <a:r>
              <a:rPr sz="1050" spc="-60" dirty="0">
                <a:solidFill>
                  <a:srgbClr val="1F1F1F"/>
                </a:solidFill>
                <a:latin typeface="Arial Black"/>
                <a:cs typeface="Arial Black"/>
              </a:rPr>
              <a:t>no  </a:t>
            </a:r>
            <a:r>
              <a:rPr sz="1050" spc="-90" dirty="0">
                <a:solidFill>
                  <a:srgbClr val="1F1F1F"/>
                </a:solidFill>
                <a:latin typeface="Arial Black"/>
                <a:cs typeface="Arial Black"/>
              </a:rPr>
              <a:t>diagnóstico, </a:t>
            </a:r>
            <a:r>
              <a:rPr sz="1050" spc="-80" dirty="0">
                <a:solidFill>
                  <a:srgbClr val="1F1F1F"/>
                </a:solidFill>
                <a:latin typeface="Arial Black"/>
                <a:cs typeface="Arial Black"/>
              </a:rPr>
              <a:t>tratamento,  </a:t>
            </a:r>
            <a:r>
              <a:rPr sz="1050" spc="-95" dirty="0">
                <a:solidFill>
                  <a:srgbClr val="1F1F1F"/>
                </a:solidFill>
                <a:latin typeface="Arial Black"/>
                <a:cs typeface="Arial Black"/>
              </a:rPr>
              <a:t>aconselhamento </a:t>
            </a:r>
            <a:r>
              <a:rPr sz="1050" spc="-110" dirty="0">
                <a:solidFill>
                  <a:srgbClr val="1F1F1F"/>
                </a:solidFill>
                <a:latin typeface="Arial Black"/>
                <a:cs typeface="Arial Black"/>
              </a:rPr>
              <a:t>e </a:t>
            </a:r>
            <a:r>
              <a:rPr sz="1050" spc="-100" dirty="0">
                <a:solidFill>
                  <a:srgbClr val="1F1F1F"/>
                </a:solidFill>
                <a:latin typeface="Arial Black"/>
                <a:cs typeface="Arial Black"/>
              </a:rPr>
              <a:t>ligação </a:t>
            </a:r>
            <a:r>
              <a:rPr sz="1050" spc="-90" dirty="0">
                <a:solidFill>
                  <a:srgbClr val="1F1F1F"/>
                </a:solidFill>
                <a:latin typeface="Arial Black"/>
                <a:cs typeface="Arial Black"/>
              </a:rPr>
              <a:t>ao  cuidado</a:t>
            </a:r>
            <a:endParaRPr sz="1050">
              <a:latin typeface="Arial Black"/>
              <a:cs typeface="Arial Black"/>
            </a:endParaRPr>
          </a:p>
          <a:p>
            <a:pPr marL="147955" marR="250190" indent="-135890">
              <a:lnSpc>
                <a:spcPct val="121000"/>
              </a:lnSpc>
              <a:spcBef>
                <a:spcPts val="590"/>
              </a:spcBef>
            </a:pPr>
            <a:r>
              <a:rPr sz="750" dirty="0">
                <a:solidFill>
                  <a:srgbClr val="3F4B59"/>
                </a:solidFill>
                <a:latin typeface="Arial"/>
                <a:cs typeface="Arial"/>
              </a:rPr>
              <a:t>→ </a:t>
            </a:r>
            <a:r>
              <a:rPr sz="1000" spc="-95" dirty="0">
                <a:solidFill>
                  <a:srgbClr val="1F1F1F"/>
                </a:solidFill>
                <a:latin typeface="Arial Black"/>
                <a:cs typeface="Arial Black"/>
              </a:rPr>
              <a:t>Competência </a:t>
            </a:r>
            <a:r>
              <a:rPr sz="1000" spc="-110" dirty="0">
                <a:solidFill>
                  <a:srgbClr val="1F1F1F"/>
                </a:solidFill>
                <a:latin typeface="Arial Black"/>
                <a:cs typeface="Arial Black"/>
              </a:rPr>
              <a:t>clínica </a:t>
            </a:r>
            <a:r>
              <a:rPr sz="1000" spc="-80" dirty="0">
                <a:solidFill>
                  <a:srgbClr val="1F1F1F"/>
                </a:solidFill>
                <a:latin typeface="Arial Black"/>
                <a:cs typeface="Arial Black"/>
              </a:rPr>
              <a:t>na  </a:t>
            </a:r>
            <a:r>
              <a:rPr sz="1000" spc="-95" dirty="0">
                <a:solidFill>
                  <a:srgbClr val="1F1F1F"/>
                </a:solidFill>
                <a:latin typeface="Arial Black"/>
                <a:cs typeface="Arial Black"/>
              </a:rPr>
              <a:t>identificação </a:t>
            </a:r>
            <a:r>
              <a:rPr sz="1000" spc="-80" dirty="0">
                <a:solidFill>
                  <a:srgbClr val="1F1F1F"/>
                </a:solidFill>
                <a:latin typeface="Arial Black"/>
                <a:cs typeface="Arial Black"/>
              </a:rPr>
              <a:t>de </a:t>
            </a:r>
            <a:r>
              <a:rPr sz="1000" spc="-85" dirty="0">
                <a:solidFill>
                  <a:srgbClr val="1F1F1F"/>
                </a:solidFill>
                <a:latin typeface="Arial Black"/>
                <a:cs typeface="Arial Black"/>
              </a:rPr>
              <a:t>fatores </a:t>
            </a:r>
            <a:r>
              <a:rPr sz="1000" spc="-80" dirty="0">
                <a:solidFill>
                  <a:srgbClr val="1F1F1F"/>
                </a:solidFill>
                <a:latin typeface="Arial Black"/>
                <a:cs typeface="Arial Black"/>
              </a:rPr>
              <a:t>de  </a:t>
            </a:r>
            <a:r>
              <a:rPr sz="1000" spc="-100" dirty="0">
                <a:solidFill>
                  <a:srgbClr val="1F1F1F"/>
                </a:solidFill>
                <a:latin typeface="Arial Black"/>
                <a:cs typeface="Arial Black"/>
              </a:rPr>
              <a:t>risco </a:t>
            </a:r>
            <a:r>
              <a:rPr sz="1000" spc="-105" dirty="0">
                <a:solidFill>
                  <a:srgbClr val="1F1F1F"/>
                </a:solidFill>
                <a:latin typeface="Arial Black"/>
                <a:cs typeface="Arial Black"/>
              </a:rPr>
              <a:t>e</a:t>
            </a:r>
            <a:r>
              <a:rPr sz="1000" spc="-70" dirty="0">
                <a:solidFill>
                  <a:srgbClr val="1F1F1F"/>
                </a:solidFill>
                <a:latin typeface="Arial Black"/>
                <a:cs typeface="Arial Black"/>
              </a:rPr>
              <a:t> </a:t>
            </a:r>
            <a:r>
              <a:rPr sz="1000" spc="-90" dirty="0">
                <a:solidFill>
                  <a:srgbClr val="1F1F1F"/>
                </a:solidFill>
                <a:latin typeface="Arial Black"/>
                <a:cs typeface="Arial Black"/>
              </a:rPr>
              <a:t>aconselhamento</a:t>
            </a:r>
            <a:endParaRPr sz="1000">
              <a:latin typeface="Arial Black"/>
              <a:cs typeface="Arial Black"/>
            </a:endParaRPr>
          </a:p>
        </p:txBody>
      </p:sp>
      <p:sp>
        <p:nvSpPr>
          <p:cNvPr id="62" name="object 62"/>
          <p:cNvSpPr txBox="1"/>
          <p:nvPr/>
        </p:nvSpPr>
        <p:spPr>
          <a:xfrm>
            <a:off x="9420383" y="2419450"/>
            <a:ext cx="2127250" cy="1466215"/>
          </a:xfrm>
          <a:prstGeom prst="rect">
            <a:avLst/>
          </a:prstGeom>
        </p:spPr>
        <p:txBody>
          <a:bodyPr vert="horz" wrap="square" lIns="0" tIns="12700" rIns="0" bIns="0" rtlCol="0">
            <a:spAutoFit/>
          </a:bodyPr>
          <a:lstStyle/>
          <a:p>
            <a:pPr marL="147955" marR="383540" indent="-135890">
              <a:lnSpc>
                <a:spcPct val="127299"/>
              </a:lnSpc>
              <a:spcBef>
                <a:spcPts val="100"/>
              </a:spcBef>
            </a:pPr>
            <a:r>
              <a:rPr sz="750" dirty="0">
                <a:solidFill>
                  <a:srgbClr val="3F4B59"/>
                </a:solidFill>
                <a:latin typeface="Arial"/>
                <a:cs typeface="Arial"/>
              </a:rPr>
              <a:t>→ </a:t>
            </a:r>
            <a:r>
              <a:rPr sz="950" spc="-75" dirty="0">
                <a:solidFill>
                  <a:srgbClr val="1F1F1F"/>
                </a:solidFill>
                <a:latin typeface="Arial Black"/>
                <a:cs typeface="Arial Black"/>
              </a:rPr>
              <a:t>Continuidade </a:t>
            </a:r>
            <a:r>
              <a:rPr sz="950" spc="-100" dirty="0">
                <a:solidFill>
                  <a:srgbClr val="1F1F1F"/>
                </a:solidFill>
                <a:latin typeface="Arial Black"/>
                <a:cs typeface="Arial Black"/>
              </a:rPr>
              <a:t>com </a:t>
            </a:r>
            <a:r>
              <a:rPr sz="950" spc="-105" dirty="0">
                <a:solidFill>
                  <a:srgbClr val="1F1F1F"/>
                </a:solidFill>
                <a:latin typeface="Arial Black"/>
                <a:cs typeface="Arial Black"/>
              </a:rPr>
              <a:t>a </a:t>
            </a:r>
            <a:r>
              <a:rPr sz="950" spc="-90" dirty="0">
                <a:solidFill>
                  <a:srgbClr val="1F1F1F"/>
                </a:solidFill>
                <a:latin typeface="Arial Black"/>
                <a:cs typeface="Arial Black"/>
              </a:rPr>
              <a:t>mesma  </a:t>
            </a:r>
            <a:r>
              <a:rPr sz="950" spc="-70" dirty="0">
                <a:solidFill>
                  <a:srgbClr val="1F1F1F"/>
                </a:solidFill>
                <a:latin typeface="Arial Black"/>
                <a:cs typeface="Arial Black"/>
              </a:rPr>
              <a:t>instalação/provedor</a:t>
            </a:r>
            <a:endParaRPr sz="950">
              <a:latin typeface="Arial Black"/>
              <a:cs typeface="Arial Black"/>
            </a:endParaRPr>
          </a:p>
          <a:p>
            <a:pPr marL="147955" marR="77470" indent="-135890">
              <a:lnSpc>
                <a:spcPct val="121000"/>
              </a:lnSpc>
              <a:spcBef>
                <a:spcPts val="610"/>
              </a:spcBef>
            </a:pPr>
            <a:r>
              <a:rPr sz="750" dirty="0">
                <a:solidFill>
                  <a:srgbClr val="3F4B59"/>
                </a:solidFill>
                <a:latin typeface="Arial"/>
                <a:cs typeface="Arial"/>
              </a:rPr>
              <a:t>→ </a:t>
            </a:r>
            <a:r>
              <a:rPr sz="1000" spc="-100" dirty="0">
                <a:solidFill>
                  <a:srgbClr val="1F1F1F"/>
                </a:solidFill>
                <a:latin typeface="Arial Black"/>
                <a:cs typeface="Arial Black"/>
              </a:rPr>
              <a:t>Uso </a:t>
            </a:r>
            <a:r>
              <a:rPr sz="1000" spc="-80" dirty="0">
                <a:solidFill>
                  <a:srgbClr val="1F1F1F"/>
                </a:solidFill>
                <a:latin typeface="Arial Black"/>
                <a:cs typeface="Arial Black"/>
              </a:rPr>
              <a:t>de folhetos de </a:t>
            </a:r>
            <a:r>
              <a:rPr sz="1000" spc="-85" dirty="0">
                <a:solidFill>
                  <a:srgbClr val="1F1F1F"/>
                </a:solidFill>
                <a:latin typeface="Arial Black"/>
                <a:cs typeface="Arial Black"/>
              </a:rPr>
              <a:t>informações  </a:t>
            </a:r>
            <a:r>
              <a:rPr sz="1000" spc="-105" dirty="0">
                <a:solidFill>
                  <a:srgbClr val="1F1F1F"/>
                </a:solidFill>
                <a:latin typeface="Arial Black"/>
                <a:cs typeface="Arial Black"/>
              </a:rPr>
              <a:t>médicas </a:t>
            </a:r>
            <a:r>
              <a:rPr sz="1000" spc="-85" dirty="0">
                <a:solidFill>
                  <a:srgbClr val="1F1F1F"/>
                </a:solidFill>
                <a:latin typeface="Arial Black"/>
                <a:cs typeface="Arial Black"/>
              </a:rPr>
              <a:t>ao</a:t>
            </a:r>
            <a:r>
              <a:rPr sz="1000" spc="-55" dirty="0">
                <a:solidFill>
                  <a:srgbClr val="1F1F1F"/>
                </a:solidFill>
                <a:latin typeface="Arial Black"/>
                <a:cs typeface="Arial Black"/>
              </a:rPr>
              <a:t> </a:t>
            </a:r>
            <a:r>
              <a:rPr sz="1000" spc="-95" dirty="0">
                <a:solidFill>
                  <a:srgbClr val="1F1F1F"/>
                </a:solidFill>
                <a:latin typeface="Arial Black"/>
                <a:cs typeface="Arial Black"/>
              </a:rPr>
              <a:t>paciente</a:t>
            </a:r>
            <a:endParaRPr sz="1000">
              <a:latin typeface="Arial Black"/>
              <a:cs typeface="Arial Black"/>
            </a:endParaRPr>
          </a:p>
          <a:p>
            <a:pPr marL="147955" marR="5080" indent="-135890">
              <a:lnSpc>
                <a:spcPct val="142300"/>
              </a:lnSpc>
              <a:spcBef>
                <a:spcPts val="570"/>
              </a:spcBef>
            </a:pPr>
            <a:r>
              <a:rPr sz="750" dirty="0">
                <a:solidFill>
                  <a:srgbClr val="3F4B59"/>
                </a:solidFill>
                <a:latin typeface="Arial"/>
                <a:cs typeface="Arial"/>
              </a:rPr>
              <a:t>→ </a:t>
            </a:r>
            <a:r>
              <a:rPr sz="850" spc="-80" dirty="0">
                <a:solidFill>
                  <a:srgbClr val="1F1F1F"/>
                </a:solidFill>
                <a:latin typeface="Arial Black"/>
                <a:cs typeface="Arial Black"/>
              </a:rPr>
              <a:t>Encaminhamentos </a:t>
            </a:r>
            <a:r>
              <a:rPr sz="850" spc="-75" dirty="0">
                <a:solidFill>
                  <a:srgbClr val="1F1F1F"/>
                </a:solidFill>
                <a:latin typeface="Arial Black"/>
                <a:cs typeface="Arial Black"/>
              </a:rPr>
              <a:t>recebidos, </a:t>
            </a:r>
            <a:r>
              <a:rPr sz="850" spc="-80" dirty="0">
                <a:solidFill>
                  <a:srgbClr val="1F1F1F"/>
                </a:solidFill>
                <a:latin typeface="Arial Black"/>
                <a:cs typeface="Arial Black"/>
              </a:rPr>
              <a:t>intenção  </a:t>
            </a:r>
            <a:r>
              <a:rPr sz="850" spc="-90" dirty="0">
                <a:solidFill>
                  <a:srgbClr val="1F1F1F"/>
                </a:solidFill>
                <a:latin typeface="Arial Black"/>
                <a:cs typeface="Arial Black"/>
              </a:rPr>
              <a:t>e </a:t>
            </a:r>
            <a:r>
              <a:rPr sz="850" spc="-65" dirty="0">
                <a:solidFill>
                  <a:srgbClr val="1F1F1F"/>
                </a:solidFill>
                <a:latin typeface="Arial Black"/>
                <a:cs typeface="Arial Black"/>
              </a:rPr>
              <a:t>motivo </a:t>
            </a:r>
            <a:r>
              <a:rPr sz="850" spc="-70" dirty="0">
                <a:solidFill>
                  <a:srgbClr val="1F1F1F"/>
                </a:solidFill>
                <a:latin typeface="Arial Black"/>
                <a:cs typeface="Arial Black"/>
              </a:rPr>
              <a:t>da autorreferência,  </a:t>
            </a:r>
            <a:r>
              <a:rPr sz="850" spc="-75" dirty="0">
                <a:solidFill>
                  <a:srgbClr val="1F1F1F"/>
                </a:solidFill>
                <a:latin typeface="Arial Black"/>
                <a:cs typeface="Arial Black"/>
              </a:rPr>
              <a:t>transferência </a:t>
            </a:r>
            <a:r>
              <a:rPr sz="850" spc="-70" dirty="0">
                <a:solidFill>
                  <a:srgbClr val="1F1F1F"/>
                </a:solidFill>
                <a:latin typeface="Arial Black"/>
                <a:cs typeface="Arial Black"/>
              </a:rPr>
              <a:t>de</a:t>
            </a:r>
            <a:r>
              <a:rPr sz="850" spc="-60" dirty="0">
                <a:solidFill>
                  <a:srgbClr val="1F1F1F"/>
                </a:solidFill>
                <a:latin typeface="Arial Black"/>
                <a:cs typeface="Arial Black"/>
              </a:rPr>
              <a:t> </a:t>
            </a:r>
            <a:r>
              <a:rPr sz="850" spc="-75" dirty="0">
                <a:solidFill>
                  <a:srgbClr val="1F1F1F"/>
                </a:solidFill>
                <a:latin typeface="Arial Black"/>
                <a:cs typeface="Arial Black"/>
              </a:rPr>
              <a:t>informações</a:t>
            </a:r>
            <a:endParaRPr sz="850">
              <a:latin typeface="Arial Black"/>
              <a:cs typeface="Arial Black"/>
            </a:endParaRPr>
          </a:p>
        </p:txBody>
      </p:sp>
      <p:sp>
        <p:nvSpPr>
          <p:cNvPr id="63" name="object 63"/>
          <p:cNvSpPr txBox="1"/>
          <p:nvPr/>
        </p:nvSpPr>
        <p:spPr>
          <a:xfrm>
            <a:off x="4412615" y="3260021"/>
            <a:ext cx="1869439" cy="628015"/>
          </a:xfrm>
          <a:prstGeom prst="rect">
            <a:avLst/>
          </a:prstGeom>
        </p:spPr>
        <p:txBody>
          <a:bodyPr vert="horz" wrap="square" lIns="0" tIns="12700" rIns="0" bIns="0" rtlCol="0">
            <a:spAutoFit/>
          </a:bodyPr>
          <a:lstStyle/>
          <a:p>
            <a:pPr marL="147955">
              <a:lnSpc>
                <a:spcPct val="100000"/>
              </a:lnSpc>
              <a:spcBef>
                <a:spcPts val="100"/>
              </a:spcBef>
            </a:pPr>
            <a:r>
              <a:rPr sz="1050" spc="-114" dirty="0">
                <a:solidFill>
                  <a:srgbClr val="1F1F1F"/>
                </a:solidFill>
                <a:latin typeface="Arial Black"/>
                <a:cs typeface="Arial Black"/>
              </a:rPr>
              <a:t>chave</a:t>
            </a:r>
            <a:r>
              <a:rPr sz="1050" spc="-85" dirty="0">
                <a:solidFill>
                  <a:srgbClr val="1F1F1F"/>
                </a:solidFill>
                <a:latin typeface="Arial Black"/>
                <a:cs typeface="Arial Black"/>
              </a:rPr>
              <a:t> </a:t>
            </a:r>
            <a:r>
              <a:rPr sz="1050" spc="-114" dirty="0">
                <a:solidFill>
                  <a:srgbClr val="1F1F1F"/>
                </a:solidFill>
                <a:latin typeface="Arial Black"/>
                <a:cs typeface="Arial Black"/>
              </a:rPr>
              <a:t>clínica</a:t>
            </a:r>
            <a:endParaRPr sz="1050" dirty="0">
              <a:latin typeface="Arial Black"/>
              <a:cs typeface="Arial Black"/>
            </a:endParaRPr>
          </a:p>
          <a:p>
            <a:pPr marL="147955" marR="5080" indent="-135890">
              <a:lnSpc>
                <a:spcPct val="127299"/>
              </a:lnSpc>
              <a:spcBef>
                <a:spcPts val="580"/>
              </a:spcBef>
            </a:pPr>
            <a:r>
              <a:rPr sz="750" dirty="0">
                <a:solidFill>
                  <a:srgbClr val="3F4B59"/>
                </a:solidFill>
                <a:latin typeface="Arial"/>
                <a:cs typeface="Arial"/>
              </a:rPr>
              <a:t>→ </a:t>
            </a:r>
            <a:r>
              <a:rPr sz="950" spc="-65" dirty="0" err="1">
                <a:solidFill>
                  <a:srgbClr val="1F1F1F"/>
                </a:solidFill>
                <a:latin typeface="Arial Black"/>
                <a:cs typeface="Arial Black"/>
              </a:rPr>
              <a:t>Monitor</a:t>
            </a:r>
            <a:r>
              <a:rPr lang="en-US" sz="950" spc="-65" dirty="0" err="1">
                <a:solidFill>
                  <a:srgbClr val="1F1F1F"/>
                </a:solidFill>
                <a:latin typeface="Arial Black"/>
                <a:cs typeface="Arial Black"/>
              </a:rPr>
              <a:t>ia</a:t>
            </a:r>
            <a:r>
              <a:rPr lang="en-US" sz="950" spc="-65" dirty="0">
                <a:solidFill>
                  <a:srgbClr val="1F1F1F"/>
                </a:solidFill>
                <a:latin typeface="Arial Black"/>
                <a:cs typeface="Arial Black"/>
              </a:rPr>
              <a:t> </a:t>
            </a:r>
            <a:r>
              <a:rPr sz="950" spc="-75" dirty="0">
                <a:solidFill>
                  <a:srgbClr val="1F1F1F"/>
                </a:solidFill>
                <a:latin typeface="Arial Black"/>
                <a:cs typeface="Arial Black"/>
              </a:rPr>
              <a:t>da </a:t>
            </a:r>
            <a:r>
              <a:rPr sz="950" spc="-110" dirty="0">
                <a:solidFill>
                  <a:srgbClr val="1F1F1F"/>
                </a:solidFill>
                <a:latin typeface="Arial Black"/>
                <a:cs typeface="Arial Black"/>
              </a:rPr>
              <a:t>captação </a:t>
            </a:r>
            <a:r>
              <a:rPr sz="950" spc="-100" dirty="0">
                <a:solidFill>
                  <a:srgbClr val="1F1F1F"/>
                </a:solidFill>
                <a:latin typeface="Arial Black"/>
                <a:cs typeface="Arial Black"/>
              </a:rPr>
              <a:t>e  </a:t>
            </a:r>
            <a:r>
              <a:rPr sz="950" spc="-114" dirty="0">
                <a:solidFill>
                  <a:srgbClr val="1F1F1F"/>
                </a:solidFill>
                <a:latin typeface="Arial Black"/>
                <a:cs typeface="Arial Black"/>
              </a:rPr>
              <a:t>alcance </a:t>
            </a:r>
            <a:r>
              <a:rPr sz="950" spc="-75" dirty="0">
                <a:solidFill>
                  <a:srgbClr val="1F1F1F"/>
                </a:solidFill>
                <a:latin typeface="Arial Black"/>
                <a:cs typeface="Arial Black"/>
              </a:rPr>
              <a:t>da</a:t>
            </a:r>
            <a:r>
              <a:rPr sz="950" spc="-35" dirty="0">
                <a:solidFill>
                  <a:srgbClr val="1F1F1F"/>
                </a:solidFill>
                <a:latin typeface="Arial Black"/>
                <a:cs typeface="Arial Black"/>
              </a:rPr>
              <a:t> </a:t>
            </a:r>
            <a:r>
              <a:rPr sz="950" spc="-80" dirty="0">
                <a:solidFill>
                  <a:srgbClr val="1F1F1F"/>
                </a:solidFill>
                <a:latin typeface="Arial Black"/>
                <a:cs typeface="Arial Black"/>
              </a:rPr>
              <a:t>população</a:t>
            </a:r>
            <a:endParaRPr sz="950" dirty="0">
              <a:latin typeface="Arial Black"/>
              <a:cs typeface="Arial Black"/>
            </a:endParaRPr>
          </a:p>
        </p:txBody>
      </p:sp>
      <p:sp>
        <p:nvSpPr>
          <p:cNvPr id="64" name="object 64"/>
          <p:cNvSpPr txBox="1"/>
          <p:nvPr/>
        </p:nvSpPr>
        <p:spPr>
          <a:xfrm>
            <a:off x="907704" y="3781324"/>
            <a:ext cx="1411605" cy="193040"/>
          </a:xfrm>
          <a:prstGeom prst="rect">
            <a:avLst/>
          </a:prstGeom>
        </p:spPr>
        <p:txBody>
          <a:bodyPr vert="horz" wrap="square" lIns="0" tIns="12065" rIns="0" bIns="0" rtlCol="0">
            <a:spAutoFit/>
          </a:bodyPr>
          <a:lstStyle/>
          <a:p>
            <a:pPr marL="12700">
              <a:lnSpc>
                <a:spcPct val="100000"/>
              </a:lnSpc>
              <a:spcBef>
                <a:spcPts val="95"/>
              </a:spcBef>
            </a:pPr>
            <a:r>
              <a:rPr sz="1100" i="1" spc="-5" dirty="0">
                <a:solidFill>
                  <a:srgbClr val="1F1F1F"/>
                </a:solidFill>
                <a:latin typeface="Arial"/>
                <a:cs typeface="Arial"/>
              </a:rPr>
              <a:t>Exemplo </a:t>
            </a:r>
            <a:r>
              <a:rPr sz="1100" i="1" spc="5" dirty="0">
                <a:solidFill>
                  <a:srgbClr val="1F1F1F"/>
                </a:solidFill>
                <a:latin typeface="Arial"/>
                <a:cs typeface="Arial"/>
              </a:rPr>
              <a:t>de</a:t>
            </a:r>
            <a:r>
              <a:rPr sz="1100" i="1" spc="-100" dirty="0">
                <a:solidFill>
                  <a:srgbClr val="1F1F1F"/>
                </a:solidFill>
                <a:latin typeface="Arial"/>
                <a:cs typeface="Arial"/>
              </a:rPr>
              <a:t> </a:t>
            </a:r>
            <a:r>
              <a:rPr sz="1100" i="1" spc="20" dirty="0">
                <a:solidFill>
                  <a:srgbClr val="1F1F1F"/>
                </a:solidFill>
                <a:latin typeface="Arial"/>
                <a:cs typeface="Arial"/>
              </a:rPr>
              <a:t>pergunta:</a:t>
            </a:r>
            <a:endParaRPr sz="1100">
              <a:latin typeface="Arial"/>
              <a:cs typeface="Arial"/>
            </a:endParaRPr>
          </a:p>
        </p:txBody>
      </p:sp>
      <p:sp>
        <p:nvSpPr>
          <p:cNvPr id="65" name="object 65"/>
          <p:cNvSpPr txBox="1"/>
          <p:nvPr/>
        </p:nvSpPr>
        <p:spPr>
          <a:xfrm>
            <a:off x="6916498" y="3860138"/>
            <a:ext cx="2026920" cy="948690"/>
          </a:xfrm>
          <a:prstGeom prst="rect">
            <a:avLst/>
          </a:prstGeom>
        </p:spPr>
        <p:txBody>
          <a:bodyPr vert="horz" wrap="square" lIns="0" tIns="27940" rIns="0" bIns="0" rtlCol="0">
            <a:spAutoFit/>
          </a:bodyPr>
          <a:lstStyle/>
          <a:p>
            <a:pPr marL="147955" marR="5080" indent="-135890">
              <a:lnSpc>
                <a:spcPts val="1450"/>
              </a:lnSpc>
              <a:spcBef>
                <a:spcPts val="220"/>
              </a:spcBef>
            </a:pPr>
            <a:r>
              <a:rPr sz="750" dirty="0">
                <a:solidFill>
                  <a:srgbClr val="3F4B59"/>
                </a:solidFill>
                <a:latin typeface="Arial"/>
                <a:cs typeface="Arial"/>
              </a:rPr>
              <a:t>→ </a:t>
            </a:r>
            <a:r>
              <a:rPr sz="850" spc="-75" dirty="0">
                <a:solidFill>
                  <a:srgbClr val="1F1F1F"/>
                </a:solidFill>
                <a:latin typeface="Arial Black"/>
                <a:cs typeface="Arial Black"/>
              </a:rPr>
              <a:t>Encaminhamentos, transferência </a:t>
            </a:r>
            <a:r>
              <a:rPr sz="850" spc="-70" dirty="0">
                <a:solidFill>
                  <a:srgbClr val="1F1F1F"/>
                </a:solidFill>
                <a:latin typeface="Arial Black"/>
                <a:cs typeface="Arial Black"/>
              </a:rPr>
              <a:t>de  </a:t>
            </a:r>
            <a:r>
              <a:rPr sz="850" spc="-75" dirty="0">
                <a:solidFill>
                  <a:srgbClr val="1F1F1F"/>
                </a:solidFill>
                <a:latin typeface="Arial Black"/>
                <a:cs typeface="Arial Black"/>
              </a:rPr>
              <a:t>informações </a:t>
            </a:r>
            <a:r>
              <a:rPr sz="850" spc="-50" dirty="0">
                <a:solidFill>
                  <a:srgbClr val="1F1F1F"/>
                </a:solidFill>
                <a:latin typeface="Arial Black"/>
                <a:cs typeface="Arial Black"/>
              </a:rPr>
              <a:t>do </a:t>
            </a:r>
            <a:r>
              <a:rPr sz="850" spc="-85" dirty="0">
                <a:solidFill>
                  <a:srgbClr val="1F1F1F"/>
                </a:solidFill>
                <a:latin typeface="Arial Black"/>
                <a:cs typeface="Arial Black"/>
              </a:rPr>
              <a:t>paciente </a:t>
            </a:r>
            <a:r>
              <a:rPr sz="850" spc="-80" dirty="0">
                <a:solidFill>
                  <a:srgbClr val="1F1F1F"/>
                </a:solidFill>
                <a:latin typeface="Arial Black"/>
                <a:cs typeface="Arial Black"/>
              </a:rPr>
              <a:t>como </a:t>
            </a:r>
            <a:r>
              <a:rPr sz="850" spc="-65" dirty="0">
                <a:solidFill>
                  <a:srgbClr val="1F1F1F"/>
                </a:solidFill>
                <a:latin typeface="Arial Black"/>
                <a:cs typeface="Arial Black"/>
              </a:rPr>
              <a:t>parte  </a:t>
            </a:r>
            <a:r>
              <a:rPr sz="850" spc="-50" dirty="0">
                <a:solidFill>
                  <a:srgbClr val="1F1F1F"/>
                </a:solidFill>
                <a:latin typeface="Arial Black"/>
                <a:cs typeface="Arial Black"/>
              </a:rPr>
              <a:t>do </a:t>
            </a:r>
            <a:r>
              <a:rPr sz="850" spc="-70" dirty="0">
                <a:solidFill>
                  <a:srgbClr val="1F1F1F"/>
                </a:solidFill>
                <a:latin typeface="Arial Black"/>
                <a:cs typeface="Arial Black"/>
              </a:rPr>
              <a:t>encaminhamento,  </a:t>
            </a:r>
            <a:r>
              <a:rPr sz="1050" spc="-90" dirty="0">
                <a:solidFill>
                  <a:srgbClr val="1F1F1F"/>
                </a:solidFill>
                <a:latin typeface="Arial Black"/>
                <a:cs typeface="Arial Black"/>
              </a:rPr>
              <a:t>acompanhamento </a:t>
            </a:r>
            <a:r>
              <a:rPr sz="1050" spc="-95" dirty="0">
                <a:solidFill>
                  <a:srgbClr val="1F1F1F"/>
                </a:solidFill>
                <a:latin typeface="Arial Black"/>
                <a:cs typeface="Arial Black"/>
              </a:rPr>
              <a:t>após  </a:t>
            </a:r>
            <a:r>
              <a:rPr sz="900" spc="-80" dirty="0">
                <a:solidFill>
                  <a:srgbClr val="1F1F1F"/>
                </a:solidFill>
                <a:latin typeface="Arial Black"/>
                <a:cs typeface="Arial Black"/>
              </a:rPr>
              <a:t>remissão</a:t>
            </a:r>
            <a:endParaRPr sz="900">
              <a:latin typeface="Arial Black"/>
              <a:cs typeface="Arial Black"/>
            </a:endParaRPr>
          </a:p>
        </p:txBody>
      </p:sp>
      <p:sp>
        <p:nvSpPr>
          <p:cNvPr id="66" name="object 66"/>
          <p:cNvSpPr txBox="1"/>
          <p:nvPr/>
        </p:nvSpPr>
        <p:spPr>
          <a:xfrm>
            <a:off x="4412615" y="3938878"/>
            <a:ext cx="1967230" cy="918713"/>
          </a:xfrm>
          <a:prstGeom prst="rect">
            <a:avLst/>
          </a:prstGeom>
        </p:spPr>
        <p:txBody>
          <a:bodyPr vert="horz" wrap="square" lIns="0" tIns="12700" rIns="0" bIns="0" rtlCol="0">
            <a:spAutoFit/>
          </a:bodyPr>
          <a:lstStyle/>
          <a:p>
            <a:pPr marL="147955" marR="5080" indent="-135890">
              <a:lnSpc>
                <a:spcPct val="127299"/>
              </a:lnSpc>
              <a:spcBef>
                <a:spcPts val="100"/>
              </a:spcBef>
            </a:pPr>
            <a:r>
              <a:rPr lang="pt-PT" sz="750">
                <a:solidFill>
                  <a:srgbClr val="3F4B59"/>
                </a:solidFill>
                <a:latin typeface="Arial"/>
                <a:cs typeface="Arial"/>
              </a:rPr>
              <a:t>→ </a:t>
            </a:r>
            <a:r>
              <a:rPr lang="pt-PT" sz="950" spc="-90">
                <a:solidFill>
                  <a:srgbClr val="1F1F1F"/>
                </a:solidFill>
                <a:latin typeface="Arial Black"/>
                <a:cs typeface="Arial Black"/>
              </a:rPr>
              <a:t>Encaminhamentos </a:t>
            </a:r>
            <a:r>
              <a:rPr lang="pt-PT" sz="950" spc="-75">
                <a:solidFill>
                  <a:srgbClr val="1F1F1F"/>
                </a:solidFill>
                <a:latin typeface="Arial Black"/>
                <a:cs typeface="Arial Black"/>
              </a:rPr>
              <a:t>de </a:t>
            </a:r>
            <a:r>
              <a:rPr lang="pt-PT" sz="950" spc="-95">
                <a:solidFill>
                  <a:srgbClr val="1F1F1F"/>
                </a:solidFill>
                <a:latin typeface="Arial Black"/>
                <a:cs typeface="Arial Black"/>
              </a:rPr>
              <a:t>pacientes  </a:t>
            </a:r>
            <a:r>
              <a:rPr lang="pt-PT" sz="950" spc="-75">
                <a:solidFill>
                  <a:srgbClr val="1F1F1F"/>
                </a:solidFill>
                <a:latin typeface="Arial Black"/>
                <a:cs typeface="Arial Black"/>
              </a:rPr>
              <a:t>internados </a:t>
            </a:r>
            <a:r>
              <a:rPr lang="pt-PT" sz="950" spc="-100">
                <a:solidFill>
                  <a:srgbClr val="1F1F1F"/>
                </a:solidFill>
                <a:latin typeface="Arial Black"/>
                <a:cs typeface="Arial Black"/>
              </a:rPr>
              <a:t>e de </a:t>
            </a:r>
            <a:r>
              <a:rPr lang="pt-PT" sz="950" spc="-75">
                <a:solidFill>
                  <a:srgbClr val="1F1F1F"/>
                </a:solidFill>
                <a:latin typeface="Arial Black"/>
                <a:cs typeface="Arial Black"/>
              </a:rPr>
              <a:t>ambulatório </a:t>
            </a:r>
            <a:r>
              <a:rPr lang="pt-PT" sz="950" spc="-40">
                <a:solidFill>
                  <a:srgbClr val="1F1F1F"/>
                </a:solidFill>
                <a:latin typeface="Arial Black"/>
                <a:cs typeface="Arial Black"/>
              </a:rPr>
              <a:t>(de/  </a:t>
            </a:r>
            <a:r>
              <a:rPr lang="pt-PT" sz="950" spc="-55">
                <a:solidFill>
                  <a:srgbClr val="1F1F1F"/>
                </a:solidFill>
                <a:latin typeface="Arial Black"/>
                <a:cs typeface="Arial Black"/>
              </a:rPr>
              <a:t>para/dentro</a:t>
            </a:r>
            <a:r>
              <a:rPr lang="pt-PT" sz="950" spc="-75">
                <a:solidFill>
                  <a:srgbClr val="1F1F1F"/>
                </a:solidFill>
                <a:latin typeface="Arial Black"/>
                <a:cs typeface="Arial Black"/>
              </a:rPr>
              <a:t> </a:t>
            </a:r>
            <a:r>
              <a:rPr lang="pt-PT" sz="950" spc="-55">
                <a:solidFill>
                  <a:srgbClr val="1F1F1F"/>
                </a:solidFill>
                <a:latin typeface="Arial Black"/>
                <a:cs typeface="Arial Black"/>
              </a:rPr>
              <a:t>do</a:t>
            </a:r>
            <a:endParaRPr lang="pt-PT" sz="950">
              <a:latin typeface="Arial Black"/>
              <a:cs typeface="Arial Black"/>
            </a:endParaRPr>
          </a:p>
          <a:p>
            <a:pPr marL="147955">
              <a:lnSpc>
                <a:spcPct val="100000"/>
              </a:lnSpc>
              <a:spcBef>
                <a:spcPts val="210"/>
              </a:spcBef>
            </a:pPr>
            <a:r>
              <a:rPr lang="pt-PT" sz="1050" spc="-100">
                <a:solidFill>
                  <a:srgbClr val="1F1F1F"/>
                </a:solidFill>
                <a:latin typeface="Arial Black"/>
                <a:cs typeface="Arial Black"/>
              </a:rPr>
              <a:t>unidade sanitaria,</a:t>
            </a:r>
            <a:r>
              <a:rPr lang="pt-PT" sz="1050" spc="-114">
                <a:solidFill>
                  <a:srgbClr val="1F1F1F"/>
                </a:solidFill>
                <a:latin typeface="Arial Black"/>
                <a:cs typeface="Arial Black"/>
              </a:rPr>
              <a:t> </a:t>
            </a:r>
            <a:r>
              <a:rPr lang="pt-PT" sz="1050" spc="-50">
                <a:solidFill>
                  <a:srgbClr val="1F1F1F"/>
                </a:solidFill>
                <a:latin typeface="Arial Black"/>
                <a:cs typeface="Arial Black"/>
              </a:rPr>
              <a:t>superior/inferior/</a:t>
            </a:r>
            <a:endParaRPr lang="pt-PT" sz="1050">
              <a:latin typeface="Arial Black"/>
              <a:cs typeface="Arial Black"/>
            </a:endParaRPr>
          </a:p>
        </p:txBody>
      </p:sp>
      <p:sp>
        <p:nvSpPr>
          <p:cNvPr id="67" name="object 67"/>
          <p:cNvSpPr txBox="1"/>
          <p:nvPr/>
        </p:nvSpPr>
        <p:spPr>
          <a:xfrm>
            <a:off x="9420383" y="3937608"/>
            <a:ext cx="1555750" cy="394335"/>
          </a:xfrm>
          <a:prstGeom prst="rect">
            <a:avLst/>
          </a:prstGeom>
        </p:spPr>
        <p:txBody>
          <a:bodyPr vert="horz" wrap="square" lIns="0" tIns="12700" rIns="0" bIns="0" rtlCol="0">
            <a:spAutoFit/>
          </a:bodyPr>
          <a:lstStyle/>
          <a:p>
            <a:pPr marL="147955" marR="5080" indent="-135890">
              <a:lnSpc>
                <a:spcPct val="134400"/>
              </a:lnSpc>
              <a:spcBef>
                <a:spcPts val="100"/>
              </a:spcBef>
            </a:pPr>
            <a:r>
              <a:rPr sz="750" dirty="0">
                <a:solidFill>
                  <a:srgbClr val="3F4B59"/>
                </a:solidFill>
                <a:latin typeface="Arial"/>
                <a:cs typeface="Arial"/>
              </a:rPr>
              <a:t>→ </a:t>
            </a:r>
            <a:r>
              <a:rPr sz="900" spc="-75" dirty="0">
                <a:solidFill>
                  <a:srgbClr val="1F1F1F"/>
                </a:solidFill>
                <a:latin typeface="Arial Black"/>
                <a:cs typeface="Arial Black"/>
              </a:rPr>
              <a:t>Diagnóstico, </a:t>
            </a:r>
            <a:r>
              <a:rPr sz="900" spc="-70" dirty="0">
                <a:solidFill>
                  <a:srgbClr val="1F1F1F"/>
                </a:solidFill>
                <a:latin typeface="Arial Black"/>
                <a:cs typeface="Arial Black"/>
              </a:rPr>
              <a:t>tratamento,  </a:t>
            </a:r>
            <a:r>
              <a:rPr sz="900" spc="-80" dirty="0">
                <a:solidFill>
                  <a:srgbClr val="1F1F1F"/>
                </a:solidFill>
                <a:latin typeface="Arial Black"/>
                <a:cs typeface="Arial Black"/>
              </a:rPr>
              <a:t>aconselhamento</a:t>
            </a:r>
            <a:r>
              <a:rPr sz="900" spc="-150" dirty="0">
                <a:solidFill>
                  <a:srgbClr val="1F1F1F"/>
                </a:solidFill>
                <a:latin typeface="Arial Black"/>
                <a:cs typeface="Arial Black"/>
              </a:rPr>
              <a:t> </a:t>
            </a:r>
            <a:r>
              <a:rPr sz="900" spc="-75" dirty="0">
                <a:solidFill>
                  <a:srgbClr val="1F1F1F"/>
                </a:solidFill>
                <a:latin typeface="Arial Black"/>
                <a:cs typeface="Arial Black"/>
              </a:rPr>
              <a:t>recebido</a:t>
            </a:r>
            <a:endParaRPr sz="900">
              <a:latin typeface="Arial Black"/>
              <a:cs typeface="Arial Black"/>
            </a:endParaRPr>
          </a:p>
        </p:txBody>
      </p:sp>
      <p:sp>
        <p:nvSpPr>
          <p:cNvPr id="68" name="object 68"/>
          <p:cNvSpPr txBox="1"/>
          <p:nvPr/>
        </p:nvSpPr>
        <p:spPr>
          <a:xfrm>
            <a:off x="907704" y="4096832"/>
            <a:ext cx="2657475" cy="508409"/>
          </a:xfrm>
          <a:prstGeom prst="rect">
            <a:avLst/>
          </a:prstGeom>
        </p:spPr>
        <p:txBody>
          <a:bodyPr vert="horz" wrap="square" lIns="0" tIns="12700" rIns="0" bIns="0" rtlCol="0">
            <a:spAutoFit/>
          </a:bodyPr>
          <a:lstStyle/>
          <a:p>
            <a:pPr marL="12700" marR="5080">
              <a:lnSpc>
                <a:spcPct val="129200"/>
              </a:lnSpc>
              <a:spcBef>
                <a:spcPts val="100"/>
              </a:spcBef>
            </a:pPr>
            <a:r>
              <a:rPr sz="1300" spc="-120" dirty="0">
                <a:solidFill>
                  <a:srgbClr val="1F1F1F"/>
                </a:solidFill>
                <a:latin typeface="Arial Black"/>
                <a:cs typeface="Arial Black"/>
              </a:rPr>
              <a:t>Nos </a:t>
            </a:r>
            <a:r>
              <a:rPr sz="1300" spc="-105" dirty="0">
                <a:solidFill>
                  <a:srgbClr val="1F1F1F"/>
                </a:solidFill>
                <a:latin typeface="Arial Black"/>
                <a:cs typeface="Arial Black"/>
              </a:rPr>
              <a:t>últimos </a:t>
            </a:r>
            <a:r>
              <a:rPr sz="1300" spc="-125" dirty="0">
                <a:solidFill>
                  <a:srgbClr val="1F1F1F"/>
                </a:solidFill>
                <a:latin typeface="Arial Black"/>
                <a:cs typeface="Arial Black"/>
              </a:rPr>
              <a:t>2 </a:t>
            </a:r>
            <a:r>
              <a:rPr sz="1300" spc="-110" dirty="0">
                <a:solidFill>
                  <a:srgbClr val="1F1F1F"/>
                </a:solidFill>
                <a:latin typeface="Arial Black"/>
                <a:cs typeface="Arial Black"/>
              </a:rPr>
              <a:t>anos, </a:t>
            </a:r>
            <a:r>
              <a:rPr sz="1300" spc="-140" dirty="0">
                <a:solidFill>
                  <a:srgbClr val="1F1F1F"/>
                </a:solidFill>
                <a:latin typeface="Arial Black"/>
                <a:cs typeface="Arial Black"/>
              </a:rPr>
              <a:t>esta </a:t>
            </a:r>
            <a:r>
              <a:rPr sz="1300" spc="-95" dirty="0" err="1">
                <a:solidFill>
                  <a:srgbClr val="1F1F1F"/>
                </a:solidFill>
                <a:latin typeface="Arial Black"/>
                <a:cs typeface="Arial Black"/>
              </a:rPr>
              <a:t>unidade</a:t>
            </a:r>
            <a:r>
              <a:rPr sz="1300" spc="-95" dirty="0">
                <a:solidFill>
                  <a:srgbClr val="1F1F1F"/>
                </a:solidFill>
                <a:latin typeface="Arial Black"/>
                <a:cs typeface="Arial Black"/>
              </a:rPr>
              <a:t>  </a:t>
            </a:r>
            <a:r>
              <a:rPr lang="en-US" sz="1300" spc="-105" dirty="0" err="1">
                <a:solidFill>
                  <a:srgbClr val="1F1F1F"/>
                </a:solidFill>
                <a:latin typeface="Arial Black"/>
                <a:cs typeface="Arial Black"/>
              </a:rPr>
              <a:t>sanitária</a:t>
            </a:r>
            <a:r>
              <a:rPr lang="en-US" sz="1300" spc="-105" dirty="0">
                <a:solidFill>
                  <a:srgbClr val="1F1F1F"/>
                </a:solidFill>
                <a:latin typeface="Arial Black"/>
                <a:cs typeface="Arial Black"/>
              </a:rPr>
              <a:t> </a:t>
            </a:r>
            <a:r>
              <a:rPr sz="1300" spc="-100" dirty="0" err="1">
                <a:solidFill>
                  <a:srgbClr val="1F1F1F"/>
                </a:solidFill>
                <a:latin typeface="Arial Black"/>
                <a:cs typeface="Arial Black"/>
              </a:rPr>
              <a:t>realizou</a:t>
            </a:r>
            <a:r>
              <a:rPr sz="1300" spc="-100" dirty="0">
                <a:solidFill>
                  <a:srgbClr val="1F1F1F"/>
                </a:solidFill>
                <a:latin typeface="Arial Black"/>
                <a:cs typeface="Arial Black"/>
              </a:rPr>
              <a:t> </a:t>
            </a:r>
            <a:r>
              <a:rPr sz="1300" spc="-95" dirty="0">
                <a:solidFill>
                  <a:srgbClr val="1F1F1F"/>
                </a:solidFill>
                <a:latin typeface="Arial Black"/>
                <a:cs typeface="Arial Black"/>
              </a:rPr>
              <a:t>algum</a:t>
            </a:r>
            <a:r>
              <a:rPr sz="1300" spc="-100" dirty="0">
                <a:solidFill>
                  <a:srgbClr val="1F1F1F"/>
                </a:solidFill>
                <a:latin typeface="Arial Black"/>
                <a:cs typeface="Arial Black"/>
              </a:rPr>
              <a:t> </a:t>
            </a:r>
            <a:r>
              <a:rPr sz="1300" spc="-140" dirty="0">
                <a:solidFill>
                  <a:srgbClr val="1F1F1F"/>
                </a:solidFill>
                <a:latin typeface="Arial Black"/>
                <a:cs typeface="Arial Black"/>
              </a:rPr>
              <a:t>exercício</a:t>
            </a:r>
            <a:endParaRPr sz="1300" dirty="0">
              <a:latin typeface="Arial Black"/>
              <a:cs typeface="Arial Black"/>
            </a:endParaRPr>
          </a:p>
        </p:txBody>
      </p:sp>
      <p:sp>
        <p:nvSpPr>
          <p:cNvPr id="69" name="object 69"/>
          <p:cNvSpPr txBox="1"/>
          <p:nvPr/>
        </p:nvSpPr>
        <p:spPr>
          <a:xfrm>
            <a:off x="907704" y="4608875"/>
            <a:ext cx="2611120" cy="537845"/>
          </a:xfrm>
          <a:prstGeom prst="rect">
            <a:avLst/>
          </a:prstGeom>
        </p:spPr>
        <p:txBody>
          <a:bodyPr vert="horz" wrap="square" lIns="0" tIns="12700" rIns="0" bIns="0" rtlCol="0">
            <a:spAutoFit/>
          </a:bodyPr>
          <a:lstStyle/>
          <a:p>
            <a:pPr marL="12700" marR="5080">
              <a:lnSpc>
                <a:spcPct val="129200"/>
              </a:lnSpc>
              <a:spcBef>
                <a:spcPts val="100"/>
              </a:spcBef>
            </a:pPr>
            <a:r>
              <a:rPr sz="1300" spc="-105" dirty="0">
                <a:solidFill>
                  <a:srgbClr val="1F1F1F"/>
                </a:solidFill>
                <a:latin typeface="Arial Black"/>
                <a:cs typeface="Arial Black"/>
              </a:rPr>
              <a:t>de </a:t>
            </a:r>
            <a:r>
              <a:rPr sz="1300" spc="-114" dirty="0">
                <a:solidFill>
                  <a:srgbClr val="1F1F1F"/>
                </a:solidFill>
                <a:latin typeface="Arial Black"/>
                <a:cs typeface="Arial Black"/>
              </a:rPr>
              <a:t>prevenção </a:t>
            </a:r>
            <a:r>
              <a:rPr sz="1300" spc="-135" dirty="0">
                <a:solidFill>
                  <a:srgbClr val="1F1F1F"/>
                </a:solidFill>
                <a:latin typeface="Arial Black"/>
                <a:cs typeface="Arial Black"/>
              </a:rPr>
              <a:t>e </a:t>
            </a:r>
            <a:r>
              <a:rPr sz="1300" spc="-120" dirty="0">
                <a:solidFill>
                  <a:srgbClr val="1F1F1F"/>
                </a:solidFill>
                <a:latin typeface="Arial Black"/>
                <a:cs typeface="Arial Black"/>
              </a:rPr>
              <a:t>segurança </a:t>
            </a:r>
            <a:r>
              <a:rPr sz="1300" spc="-114" dirty="0">
                <a:solidFill>
                  <a:srgbClr val="1F1F1F"/>
                </a:solidFill>
                <a:latin typeface="Arial Black"/>
                <a:cs typeface="Arial Black"/>
              </a:rPr>
              <a:t>contra  </a:t>
            </a:r>
            <a:r>
              <a:rPr sz="1300" spc="-125" dirty="0">
                <a:solidFill>
                  <a:srgbClr val="1F1F1F"/>
                </a:solidFill>
                <a:latin typeface="Arial Black"/>
                <a:cs typeface="Arial Black"/>
              </a:rPr>
              <a:t>incêndios?</a:t>
            </a:r>
            <a:endParaRPr sz="1300">
              <a:latin typeface="Arial Black"/>
              <a:cs typeface="Arial Black"/>
            </a:endParaRPr>
          </a:p>
        </p:txBody>
      </p:sp>
      <p:sp>
        <p:nvSpPr>
          <p:cNvPr id="70" name="object 70"/>
          <p:cNvSpPr txBox="1"/>
          <p:nvPr/>
        </p:nvSpPr>
        <p:spPr>
          <a:xfrm>
            <a:off x="907704" y="5274522"/>
            <a:ext cx="2759075" cy="793750"/>
          </a:xfrm>
          <a:prstGeom prst="rect">
            <a:avLst/>
          </a:prstGeom>
        </p:spPr>
        <p:txBody>
          <a:bodyPr vert="horz" wrap="square" lIns="0" tIns="12700" rIns="0" bIns="0" rtlCol="0">
            <a:spAutoFit/>
          </a:bodyPr>
          <a:lstStyle/>
          <a:p>
            <a:pPr marL="12700" marR="5080">
              <a:lnSpc>
                <a:spcPct val="124400"/>
              </a:lnSpc>
              <a:spcBef>
                <a:spcPts val="100"/>
              </a:spcBef>
            </a:pPr>
            <a:r>
              <a:rPr sz="1350" spc="-125" dirty="0">
                <a:solidFill>
                  <a:srgbClr val="1F1F1F"/>
                </a:solidFill>
                <a:latin typeface="Arial Black"/>
                <a:cs typeface="Arial Black"/>
              </a:rPr>
              <a:t>Nos </a:t>
            </a:r>
            <a:r>
              <a:rPr sz="1350" spc="-105" dirty="0">
                <a:solidFill>
                  <a:srgbClr val="1F1F1F"/>
                </a:solidFill>
                <a:latin typeface="Arial Black"/>
                <a:cs typeface="Arial Black"/>
              </a:rPr>
              <a:t>últimos </a:t>
            </a:r>
            <a:r>
              <a:rPr sz="1350" spc="-130" dirty="0">
                <a:solidFill>
                  <a:srgbClr val="1F1F1F"/>
                </a:solidFill>
                <a:latin typeface="Arial Black"/>
                <a:cs typeface="Arial Black"/>
              </a:rPr>
              <a:t>2 </a:t>
            </a:r>
            <a:r>
              <a:rPr sz="1350" spc="-114" dirty="0">
                <a:solidFill>
                  <a:srgbClr val="1F1F1F"/>
                </a:solidFill>
                <a:latin typeface="Arial Black"/>
                <a:cs typeface="Arial Black"/>
              </a:rPr>
              <a:t>anos, </a:t>
            </a:r>
            <a:r>
              <a:rPr sz="1350" spc="-145" dirty="0">
                <a:solidFill>
                  <a:srgbClr val="1F1F1F"/>
                </a:solidFill>
                <a:latin typeface="Arial Black"/>
                <a:cs typeface="Arial Black"/>
              </a:rPr>
              <a:t>esta </a:t>
            </a:r>
            <a:r>
              <a:rPr sz="1350" spc="-95" dirty="0" err="1">
                <a:solidFill>
                  <a:srgbClr val="1F1F1F"/>
                </a:solidFill>
                <a:latin typeface="Arial Black"/>
                <a:cs typeface="Arial Black"/>
              </a:rPr>
              <a:t>unidade</a:t>
            </a:r>
            <a:r>
              <a:rPr sz="1350" spc="-95" dirty="0">
                <a:solidFill>
                  <a:srgbClr val="1F1F1F"/>
                </a:solidFill>
                <a:latin typeface="Arial Black"/>
                <a:cs typeface="Arial Black"/>
              </a:rPr>
              <a:t> </a:t>
            </a:r>
            <a:r>
              <a:rPr lang="en-US" sz="1400" spc="-105" dirty="0" err="1">
                <a:solidFill>
                  <a:srgbClr val="1F1F1F"/>
                </a:solidFill>
                <a:latin typeface="Arial Black"/>
                <a:cs typeface="Arial Black"/>
              </a:rPr>
              <a:t>sanitária</a:t>
            </a:r>
            <a:r>
              <a:rPr lang="en-US" sz="1400" spc="-105" dirty="0">
                <a:solidFill>
                  <a:srgbClr val="1F1F1F"/>
                </a:solidFill>
                <a:latin typeface="Arial Black"/>
                <a:cs typeface="Arial Black"/>
              </a:rPr>
              <a:t> </a:t>
            </a:r>
            <a:r>
              <a:rPr sz="1350" spc="-100" dirty="0" err="1">
                <a:solidFill>
                  <a:srgbClr val="1F1F1F"/>
                </a:solidFill>
                <a:latin typeface="Arial Black"/>
                <a:cs typeface="Arial Black"/>
              </a:rPr>
              <a:t>realizou</a:t>
            </a:r>
            <a:r>
              <a:rPr sz="1350" spc="-100" dirty="0">
                <a:solidFill>
                  <a:srgbClr val="1F1F1F"/>
                </a:solidFill>
                <a:latin typeface="Arial Black"/>
                <a:cs typeface="Arial Black"/>
              </a:rPr>
              <a:t> </a:t>
            </a:r>
            <a:r>
              <a:rPr sz="1350" spc="-95" dirty="0">
                <a:solidFill>
                  <a:srgbClr val="1F1F1F"/>
                </a:solidFill>
                <a:latin typeface="Arial Black"/>
                <a:cs typeface="Arial Black"/>
              </a:rPr>
              <a:t>algum</a:t>
            </a:r>
            <a:r>
              <a:rPr sz="1350" spc="-150" dirty="0">
                <a:solidFill>
                  <a:srgbClr val="1F1F1F"/>
                </a:solidFill>
                <a:latin typeface="Arial Black"/>
                <a:cs typeface="Arial Black"/>
              </a:rPr>
              <a:t> </a:t>
            </a:r>
            <a:r>
              <a:rPr sz="1350" spc="-145" dirty="0">
                <a:solidFill>
                  <a:srgbClr val="1F1F1F"/>
                </a:solidFill>
                <a:latin typeface="Arial Black"/>
                <a:cs typeface="Arial Black"/>
              </a:rPr>
              <a:t>exercício  </a:t>
            </a:r>
            <a:r>
              <a:rPr sz="1350" spc="-105" dirty="0">
                <a:solidFill>
                  <a:srgbClr val="1F1F1F"/>
                </a:solidFill>
                <a:latin typeface="Arial Black"/>
                <a:cs typeface="Arial Black"/>
              </a:rPr>
              <a:t>de </a:t>
            </a:r>
            <a:r>
              <a:rPr sz="1350" spc="-114" dirty="0" err="1">
                <a:solidFill>
                  <a:srgbClr val="1F1F1F"/>
                </a:solidFill>
                <a:latin typeface="Arial Black"/>
                <a:cs typeface="Arial Black"/>
              </a:rPr>
              <a:t>ge</a:t>
            </a:r>
            <a:r>
              <a:rPr lang="en-US" sz="1350" spc="-114" dirty="0" err="1">
                <a:solidFill>
                  <a:srgbClr val="1F1F1F"/>
                </a:solidFill>
                <a:latin typeface="Arial Black"/>
                <a:cs typeface="Arial Black"/>
              </a:rPr>
              <a:t>stão</a:t>
            </a:r>
            <a:r>
              <a:rPr lang="en-US" sz="1350" spc="-114" dirty="0">
                <a:solidFill>
                  <a:srgbClr val="1F1F1F"/>
                </a:solidFill>
                <a:latin typeface="Arial Black"/>
                <a:cs typeface="Arial Black"/>
              </a:rPr>
              <a:t> </a:t>
            </a:r>
            <a:r>
              <a:rPr sz="1350" spc="-114" dirty="0">
                <a:solidFill>
                  <a:srgbClr val="1F1F1F"/>
                </a:solidFill>
                <a:latin typeface="Arial Black"/>
                <a:cs typeface="Arial Black"/>
              </a:rPr>
              <a:t> </a:t>
            </a:r>
            <a:r>
              <a:rPr sz="1350" spc="-105" dirty="0">
                <a:solidFill>
                  <a:srgbClr val="1F1F1F"/>
                </a:solidFill>
                <a:latin typeface="Arial Black"/>
                <a:cs typeface="Arial Black"/>
              </a:rPr>
              <a:t>d</a:t>
            </a:r>
            <a:r>
              <a:rPr lang="en-US" sz="1350" spc="-105" dirty="0">
                <a:solidFill>
                  <a:srgbClr val="1F1F1F"/>
                </a:solidFill>
                <a:latin typeface="Arial Black"/>
                <a:cs typeface="Arial Black"/>
              </a:rPr>
              <a:t>a </a:t>
            </a:r>
            <a:r>
              <a:rPr sz="1350" spc="-140" dirty="0" err="1">
                <a:solidFill>
                  <a:srgbClr val="1F1F1F"/>
                </a:solidFill>
                <a:latin typeface="Arial Black"/>
                <a:cs typeface="Arial Black"/>
              </a:rPr>
              <a:t>capacidade</a:t>
            </a:r>
            <a:endParaRPr sz="1350" dirty="0">
              <a:latin typeface="Arial Black"/>
              <a:cs typeface="Arial Black"/>
            </a:endParaRPr>
          </a:p>
        </p:txBody>
      </p:sp>
      <p:sp>
        <p:nvSpPr>
          <p:cNvPr id="71" name="object 71"/>
          <p:cNvSpPr txBox="1"/>
          <p:nvPr/>
        </p:nvSpPr>
        <p:spPr>
          <a:xfrm>
            <a:off x="907704" y="6092867"/>
            <a:ext cx="682625" cy="220573"/>
          </a:xfrm>
          <a:prstGeom prst="rect">
            <a:avLst/>
          </a:prstGeom>
        </p:spPr>
        <p:txBody>
          <a:bodyPr vert="horz" wrap="square" lIns="0" tIns="12700" rIns="0" bIns="0" rtlCol="0">
            <a:spAutoFit/>
          </a:bodyPr>
          <a:lstStyle/>
          <a:p>
            <a:pPr marL="12700">
              <a:lnSpc>
                <a:spcPct val="100000"/>
              </a:lnSpc>
              <a:spcBef>
                <a:spcPts val="100"/>
              </a:spcBef>
            </a:pPr>
            <a:r>
              <a:rPr sz="1350" spc="-105" dirty="0">
                <a:solidFill>
                  <a:srgbClr val="1F1F1F"/>
                </a:solidFill>
                <a:latin typeface="Arial Black"/>
                <a:cs typeface="Arial Black"/>
              </a:rPr>
              <a:t>d</a:t>
            </a:r>
            <a:r>
              <a:rPr lang="en-US" sz="1350" spc="-105" dirty="0">
                <a:solidFill>
                  <a:srgbClr val="1F1F1F"/>
                </a:solidFill>
                <a:latin typeface="Arial Black"/>
                <a:cs typeface="Arial Black"/>
              </a:rPr>
              <a:t>o</a:t>
            </a:r>
            <a:r>
              <a:rPr sz="1350" spc="-175" dirty="0">
                <a:solidFill>
                  <a:srgbClr val="1F1F1F"/>
                </a:solidFill>
                <a:latin typeface="Arial Black"/>
                <a:cs typeface="Arial Black"/>
              </a:rPr>
              <a:t> </a:t>
            </a:r>
            <a:r>
              <a:rPr lang="en-US" sz="1350" spc="-150" dirty="0">
                <a:solidFill>
                  <a:srgbClr val="1F1F1F"/>
                </a:solidFill>
                <a:latin typeface="Arial Black"/>
                <a:cs typeface="Arial Black"/>
              </a:rPr>
              <a:t>top</a:t>
            </a:r>
            <a:r>
              <a:rPr sz="1350" spc="-150" dirty="0">
                <a:solidFill>
                  <a:srgbClr val="1F1F1F"/>
                </a:solidFill>
                <a:latin typeface="Arial Black"/>
                <a:cs typeface="Arial Black"/>
              </a:rPr>
              <a:t>o?</a:t>
            </a:r>
            <a:endParaRPr sz="1350" dirty="0">
              <a:latin typeface="Arial Black"/>
              <a:cs typeface="Arial Black"/>
            </a:endParaRPr>
          </a:p>
        </p:txBody>
      </p:sp>
      <p:sp>
        <p:nvSpPr>
          <p:cNvPr id="72" name="object 72"/>
          <p:cNvSpPr txBox="1"/>
          <p:nvPr/>
        </p:nvSpPr>
        <p:spPr>
          <a:xfrm>
            <a:off x="4412615" y="4703136"/>
            <a:ext cx="1929764" cy="1443355"/>
          </a:xfrm>
          <a:prstGeom prst="rect">
            <a:avLst/>
          </a:prstGeom>
        </p:spPr>
        <p:txBody>
          <a:bodyPr vert="horz" wrap="square" lIns="0" tIns="12700" rIns="0" bIns="0" rtlCol="0">
            <a:spAutoFit/>
          </a:bodyPr>
          <a:lstStyle/>
          <a:p>
            <a:pPr marL="147955">
              <a:lnSpc>
                <a:spcPct val="100000"/>
              </a:lnSpc>
              <a:spcBef>
                <a:spcPts val="100"/>
              </a:spcBef>
            </a:pPr>
            <a:r>
              <a:rPr sz="1050" spc="-90" dirty="0">
                <a:solidFill>
                  <a:srgbClr val="1F1F1F"/>
                </a:solidFill>
                <a:latin typeface="Arial Black"/>
                <a:cs typeface="Arial Black"/>
              </a:rPr>
              <a:t>mesmo</a:t>
            </a:r>
            <a:r>
              <a:rPr sz="1050" spc="-85" dirty="0">
                <a:solidFill>
                  <a:srgbClr val="1F1F1F"/>
                </a:solidFill>
                <a:latin typeface="Arial Black"/>
                <a:cs typeface="Arial Black"/>
              </a:rPr>
              <a:t> </a:t>
            </a:r>
            <a:r>
              <a:rPr sz="1050" spc="-90" dirty="0">
                <a:solidFill>
                  <a:srgbClr val="1F1F1F"/>
                </a:solidFill>
                <a:latin typeface="Arial Black"/>
                <a:cs typeface="Arial Black"/>
              </a:rPr>
              <a:t>nível)</a:t>
            </a:r>
            <a:endParaRPr sz="1050" dirty="0">
              <a:latin typeface="Arial Black"/>
              <a:cs typeface="Arial Black"/>
            </a:endParaRPr>
          </a:p>
          <a:p>
            <a:pPr marL="147955" marR="5080" indent="-135890">
              <a:lnSpc>
                <a:spcPct val="134400"/>
              </a:lnSpc>
              <a:spcBef>
                <a:spcPts val="570"/>
              </a:spcBef>
            </a:pPr>
            <a:r>
              <a:rPr sz="750" dirty="0">
                <a:solidFill>
                  <a:srgbClr val="3F4B59"/>
                </a:solidFill>
                <a:latin typeface="Arial"/>
                <a:cs typeface="Arial"/>
              </a:rPr>
              <a:t>→ </a:t>
            </a:r>
            <a:r>
              <a:rPr sz="900" spc="-85" dirty="0">
                <a:solidFill>
                  <a:srgbClr val="1F1F1F"/>
                </a:solidFill>
                <a:latin typeface="Arial Black"/>
                <a:cs typeface="Arial Black"/>
              </a:rPr>
              <a:t>Transferência </a:t>
            </a:r>
            <a:r>
              <a:rPr sz="900" spc="-70" dirty="0">
                <a:solidFill>
                  <a:srgbClr val="1F1F1F"/>
                </a:solidFill>
                <a:latin typeface="Arial Black"/>
                <a:cs typeface="Arial Black"/>
              </a:rPr>
              <a:t>de </a:t>
            </a:r>
            <a:r>
              <a:rPr sz="900" spc="-75" dirty="0">
                <a:solidFill>
                  <a:srgbClr val="1F1F1F"/>
                </a:solidFill>
                <a:latin typeface="Arial Black"/>
                <a:cs typeface="Arial Black"/>
              </a:rPr>
              <a:t>informações </a:t>
            </a:r>
            <a:r>
              <a:rPr sz="900" spc="-55" dirty="0">
                <a:solidFill>
                  <a:srgbClr val="1F1F1F"/>
                </a:solidFill>
                <a:latin typeface="Arial Black"/>
                <a:cs typeface="Arial Black"/>
              </a:rPr>
              <a:t>do  </a:t>
            </a:r>
            <a:r>
              <a:rPr sz="900" spc="-90" dirty="0">
                <a:solidFill>
                  <a:srgbClr val="1F1F1F"/>
                </a:solidFill>
                <a:latin typeface="Arial Black"/>
                <a:cs typeface="Arial Black"/>
              </a:rPr>
              <a:t>paciente </a:t>
            </a:r>
            <a:r>
              <a:rPr sz="900" spc="-85" dirty="0">
                <a:solidFill>
                  <a:srgbClr val="1F1F1F"/>
                </a:solidFill>
                <a:latin typeface="Arial Black"/>
                <a:cs typeface="Arial Black"/>
              </a:rPr>
              <a:t>como </a:t>
            </a:r>
            <a:r>
              <a:rPr sz="900" spc="-70" dirty="0">
                <a:solidFill>
                  <a:srgbClr val="1F1F1F"/>
                </a:solidFill>
                <a:latin typeface="Arial Black"/>
                <a:cs typeface="Arial Black"/>
              </a:rPr>
              <a:t>parte </a:t>
            </a:r>
            <a:r>
              <a:rPr sz="900" spc="-55" dirty="0">
                <a:solidFill>
                  <a:srgbClr val="1F1F1F"/>
                </a:solidFill>
                <a:latin typeface="Arial Black"/>
                <a:cs typeface="Arial Black"/>
              </a:rPr>
              <a:t>do  </a:t>
            </a:r>
            <a:r>
              <a:rPr sz="900" spc="-75" dirty="0">
                <a:solidFill>
                  <a:srgbClr val="1F1F1F"/>
                </a:solidFill>
                <a:latin typeface="Arial Black"/>
                <a:cs typeface="Arial Black"/>
              </a:rPr>
              <a:t>encaminhamento</a:t>
            </a:r>
            <a:endParaRPr sz="900" dirty="0">
              <a:latin typeface="Arial Black"/>
              <a:cs typeface="Arial Black"/>
            </a:endParaRPr>
          </a:p>
          <a:p>
            <a:pPr marL="147955" marR="361950" indent="-135890">
              <a:lnSpc>
                <a:spcPct val="125099"/>
              </a:lnSpc>
              <a:spcBef>
                <a:spcPts val="640"/>
              </a:spcBef>
            </a:pPr>
            <a:r>
              <a:rPr sz="750" dirty="0">
                <a:solidFill>
                  <a:srgbClr val="3F4B59"/>
                </a:solidFill>
                <a:latin typeface="Arial"/>
                <a:cs typeface="Arial"/>
              </a:rPr>
              <a:t>→ </a:t>
            </a:r>
            <a:r>
              <a:rPr sz="950" spc="-95" dirty="0">
                <a:solidFill>
                  <a:srgbClr val="1F1F1F"/>
                </a:solidFill>
                <a:latin typeface="Arial Black"/>
                <a:cs typeface="Arial Black"/>
              </a:rPr>
              <a:t>Vigilância, </a:t>
            </a:r>
            <a:r>
              <a:rPr sz="950" spc="-90" dirty="0">
                <a:solidFill>
                  <a:srgbClr val="1F1F1F"/>
                </a:solidFill>
                <a:latin typeface="Arial Black"/>
                <a:cs typeface="Arial Black"/>
              </a:rPr>
              <a:t>notificação </a:t>
            </a:r>
            <a:r>
              <a:rPr sz="950" spc="-75" dirty="0">
                <a:solidFill>
                  <a:srgbClr val="1F1F1F"/>
                </a:solidFill>
                <a:latin typeface="Arial Black"/>
                <a:cs typeface="Arial Black"/>
              </a:rPr>
              <a:t>de  </a:t>
            </a:r>
            <a:r>
              <a:rPr sz="950" spc="-80" dirty="0">
                <a:solidFill>
                  <a:srgbClr val="1F1F1F"/>
                </a:solidFill>
                <a:latin typeface="Arial Black"/>
                <a:cs typeface="Arial Black"/>
              </a:rPr>
              <a:t>surtos, </a:t>
            </a:r>
            <a:r>
              <a:rPr sz="950" spc="-100" dirty="0">
                <a:solidFill>
                  <a:srgbClr val="1F1F1F"/>
                </a:solidFill>
                <a:latin typeface="Arial Black"/>
                <a:cs typeface="Arial Black"/>
              </a:rPr>
              <a:t>capacidade </a:t>
            </a:r>
            <a:r>
              <a:rPr sz="950" spc="-75" dirty="0">
                <a:solidFill>
                  <a:srgbClr val="1F1F1F"/>
                </a:solidFill>
                <a:latin typeface="Arial Black"/>
                <a:cs typeface="Arial Black"/>
              </a:rPr>
              <a:t>de  </a:t>
            </a:r>
            <a:r>
              <a:rPr sz="1000" spc="-60" dirty="0">
                <a:solidFill>
                  <a:srgbClr val="1F1F1F"/>
                </a:solidFill>
                <a:latin typeface="Arial Black"/>
                <a:cs typeface="Arial Black"/>
              </a:rPr>
              <a:t>quarentena/</a:t>
            </a:r>
            <a:r>
              <a:rPr sz="1000" spc="-85" dirty="0">
                <a:solidFill>
                  <a:srgbClr val="1F1F1F"/>
                </a:solidFill>
                <a:latin typeface="Arial Black"/>
                <a:cs typeface="Arial Black"/>
              </a:rPr>
              <a:t>isolamento</a:t>
            </a:r>
            <a:endParaRPr sz="1000" dirty="0">
              <a:latin typeface="Arial Black"/>
              <a:cs typeface="Arial Black"/>
            </a:endParaRPr>
          </a:p>
        </p:txBody>
      </p:sp>
      <p:sp>
        <p:nvSpPr>
          <p:cNvPr id="73" name="object 73"/>
          <p:cNvSpPr txBox="1"/>
          <p:nvPr/>
        </p:nvSpPr>
        <p:spPr>
          <a:xfrm>
            <a:off x="4412615" y="6229140"/>
            <a:ext cx="1696085" cy="177800"/>
          </a:xfrm>
          <a:prstGeom prst="rect">
            <a:avLst/>
          </a:prstGeom>
        </p:spPr>
        <p:txBody>
          <a:bodyPr vert="horz" wrap="square" lIns="0" tIns="12700" rIns="0" bIns="0" rtlCol="0">
            <a:spAutoFit/>
          </a:bodyPr>
          <a:lstStyle/>
          <a:p>
            <a:pPr marL="12700">
              <a:lnSpc>
                <a:spcPct val="100000"/>
              </a:lnSpc>
              <a:spcBef>
                <a:spcPts val="100"/>
              </a:spcBef>
            </a:pPr>
            <a:r>
              <a:rPr sz="750" dirty="0">
                <a:solidFill>
                  <a:srgbClr val="3F4B59"/>
                </a:solidFill>
                <a:latin typeface="Arial"/>
                <a:cs typeface="Arial"/>
              </a:rPr>
              <a:t>→ </a:t>
            </a:r>
            <a:r>
              <a:rPr sz="1000" spc="-80" dirty="0">
                <a:solidFill>
                  <a:srgbClr val="1F1F1F"/>
                </a:solidFill>
                <a:latin typeface="Arial Black"/>
                <a:cs typeface="Arial Black"/>
              </a:rPr>
              <a:t>Simulador de</a:t>
            </a:r>
            <a:r>
              <a:rPr sz="1000" spc="-204" dirty="0">
                <a:solidFill>
                  <a:srgbClr val="1F1F1F"/>
                </a:solidFill>
                <a:latin typeface="Arial Black"/>
                <a:cs typeface="Arial Black"/>
              </a:rPr>
              <a:t> </a:t>
            </a:r>
            <a:r>
              <a:rPr sz="1000" spc="-90" dirty="0">
                <a:solidFill>
                  <a:srgbClr val="1F1F1F"/>
                </a:solidFill>
                <a:latin typeface="Arial Black"/>
                <a:cs typeface="Arial Black"/>
              </a:rPr>
              <a:t>emergência</a:t>
            </a:r>
            <a:endParaRPr sz="1000">
              <a:latin typeface="Arial Black"/>
              <a:cs typeface="Arial Black"/>
            </a:endParaRP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538480"/>
          </a:xfrm>
          <a:custGeom>
            <a:avLst/>
            <a:gdLst/>
            <a:ahLst/>
            <a:cxnLst/>
            <a:rect l="l" t="t" r="r" b="b"/>
            <a:pathLst>
              <a:path w="12192000" h="538480">
                <a:moveTo>
                  <a:pt x="0" y="538479"/>
                </a:moveTo>
                <a:lnTo>
                  <a:pt x="12192000" y="538479"/>
                </a:lnTo>
                <a:lnTo>
                  <a:pt x="12192000" y="0"/>
                </a:lnTo>
                <a:lnTo>
                  <a:pt x="0" y="0"/>
                </a:lnTo>
                <a:lnTo>
                  <a:pt x="0" y="538479"/>
                </a:lnTo>
                <a:close/>
              </a:path>
            </a:pathLst>
          </a:custGeom>
          <a:solidFill>
            <a:srgbClr val="E8EAE4"/>
          </a:solidFill>
        </p:spPr>
        <p:txBody>
          <a:bodyPr wrap="square" lIns="0" tIns="0" rIns="0" bIns="0" rtlCol="0"/>
          <a:lstStyle/>
          <a:p>
            <a:endParaRPr/>
          </a:p>
        </p:txBody>
      </p:sp>
      <p:sp>
        <p:nvSpPr>
          <p:cNvPr id="3" name="object 3"/>
          <p:cNvSpPr/>
          <p:nvPr/>
        </p:nvSpPr>
        <p:spPr>
          <a:xfrm>
            <a:off x="0" y="2264410"/>
            <a:ext cx="9096375" cy="1447800"/>
          </a:xfrm>
          <a:custGeom>
            <a:avLst/>
            <a:gdLst/>
            <a:ahLst/>
            <a:cxnLst/>
            <a:rect l="l" t="t" r="r" b="b"/>
            <a:pathLst>
              <a:path w="9096375" h="1447800">
                <a:moveTo>
                  <a:pt x="0" y="1447800"/>
                </a:moveTo>
                <a:lnTo>
                  <a:pt x="9095879" y="1447800"/>
                </a:lnTo>
                <a:lnTo>
                  <a:pt x="9095879" y="0"/>
                </a:lnTo>
                <a:lnTo>
                  <a:pt x="0" y="0"/>
                </a:lnTo>
                <a:lnTo>
                  <a:pt x="0" y="1447800"/>
                </a:lnTo>
                <a:close/>
              </a:path>
            </a:pathLst>
          </a:custGeom>
          <a:solidFill>
            <a:srgbClr val="E8EAE4"/>
          </a:solidFill>
        </p:spPr>
        <p:txBody>
          <a:bodyPr wrap="square" lIns="0" tIns="0" rIns="0" bIns="0" rtlCol="0"/>
          <a:lstStyle/>
          <a:p>
            <a:endParaRPr/>
          </a:p>
        </p:txBody>
      </p:sp>
      <p:sp>
        <p:nvSpPr>
          <p:cNvPr id="4" name="object 4"/>
          <p:cNvSpPr/>
          <p:nvPr/>
        </p:nvSpPr>
        <p:spPr>
          <a:xfrm>
            <a:off x="380" y="533654"/>
            <a:ext cx="12192000" cy="0"/>
          </a:xfrm>
          <a:custGeom>
            <a:avLst/>
            <a:gdLst/>
            <a:ahLst/>
            <a:cxnLst/>
            <a:rect l="l" t="t" r="r" b="b"/>
            <a:pathLst>
              <a:path w="12192000">
                <a:moveTo>
                  <a:pt x="0" y="0"/>
                </a:moveTo>
                <a:lnTo>
                  <a:pt x="12192000" y="0"/>
                </a:lnTo>
              </a:path>
            </a:pathLst>
          </a:custGeom>
          <a:ln w="9651">
            <a:solidFill>
              <a:srgbClr val="404A5A"/>
            </a:solidFill>
          </a:ln>
        </p:spPr>
        <p:txBody>
          <a:bodyPr wrap="square" lIns="0" tIns="0" rIns="0" bIns="0" rtlCol="0"/>
          <a:lstStyle/>
          <a:p>
            <a:endParaRPr/>
          </a:p>
        </p:txBody>
      </p:sp>
      <p:sp>
        <p:nvSpPr>
          <p:cNvPr id="5" name="object 5"/>
          <p:cNvSpPr/>
          <p:nvPr/>
        </p:nvSpPr>
        <p:spPr>
          <a:xfrm>
            <a:off x="10042397" y="164592"/>
            <a:ext cx="1354072" cy="27050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38352" y="3558159"/>
            <a:ext cx="3162300" cy="2148205"/>
          </a:xfrm>
          <a:custGeom>
            <a:avLst/>
            <a:gdLst/>
            <a:ahLst/>
            <a:cxnLst/>
            <a:rect l="l" t="t" r="r" b="b"/>
            <a:pathLst>
              <a:path w="3162300" h="2148204">
                <a:moveTo>
                  <a:pt x="0" y="0"/>
                </a:moveTo>
                <a:lnTo>
                  <a:pt x="3162300" y="0"/>
                </a:lnTo>
                <a:lnTo>
                  <a:pt x="3162300" y="2148078"/>
                </a:lnTo>
                <a:lnTo>
                  <a:pt x="0" y="2148078"/>
                </a:lnTo>
                <a:lnTo>
                  <a:pt x="0" y="0"/>
                </a:lnTo>
                <a:close/>
              </a:path>
            </a:pathLst>
          </a:custGeom>
          <a:ln w="15875">
            <a:solidFill>
              <a:srgbClr val="AAABA4"/>
            </a:solidFill>
          </a:ln>
        </p:spPr>
        <p:txBody>
          <a:bodyPr wrap="square" lIns="0" tIns="0" rIns="0" bIns="0" rtlCol="0"/>
          <a:lstStyle/>
          <a:p>
            <a:endParaRPr/>
          </a:p>
        </p:txBody>
      </p:sp>
      <p:sp>
        <p:nvSpPr>
          <p:cNvPr id="7" name="object 7"/>
          <p:cNvSpPr/>
          <p:nvPr/>
        </p:nvSpPr>
        <p:spPr>
          <a:xfrm>
            <a:off x="6837806" y="2244470"/>
            <a:ext cx="2303145" cy="4613910"/>
          </a:xfrm>
          <a:custGeom>
            <a:avLst/>
            <a:gdLst/>
            <a:ahLst/>
            <a:cxnLst/>
            <a:rect l="l" t="t" r="r" b="b"/>
            <a:pathLst>
              <a:path w="2303145" h="4613909">
                <a:moveTo>
                  <a:pt x="0" y="0"/>
                </a:moveTo>
                <a:lnTo>
                  <a:pt x="2302764" y="0"/>
                </a:lnTo>
                <a:lnTo>
                  <a:pt x="2302764" y="4613528"/>
                </a:lnTo>
              </a:path>
            </a:pathLst>
          </a:custGeom>
          <a:ln w="15875">
            <a:solidFill>
              <a:srgbClr val="404A5A"/>
            </a:solidFill>
          </a:ln>
        </p:spPr>
        <p:txBody>
          <a:bodyPr wrap="square" lIns="0" tIns="0" rIns="0" bIns="0" rtlCol="0"/>
          <a:lstStyle/>
          <a:p>
            <a:endParaRPr/>
          </a:p>
        </p:txBody>
      </p:sp>
      <p:sp>
        <p:nvSpPr>
          <p:cNvPr id="8" name="object 8"/>
          <p:cNvSpPr/>
          <p:nvPr/>
        </p:nvSpPr>
        <p:spPr>
          <a:xfrm>
            <a:off x="5096636" y="808101"/>
            <a:ext cx="778510" cy="778510"/>
          </a:xfrm>
          <a:custGeom>
            <a:avLst/>
            <a:gdLst/>
            <a:ahLst/>
            <a:cxnLst/>
            <a:rect l="l" t="t" r="r" b="b"/>
            <a:pathLst>
              <a:path w="778510"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5" y="3030"/>
                </a:lnTo>
                <a:lnTo>
                  <a:pt x="484781" y="11880"/>
                </a:lnTo>
                <a:lnTo>
                  <a:pt x="529594" y="26184"/>
                </a:lnTo>
                <a:lnTo>
                  <a:pt x="571869" y="45578"/>
                </a:lnTo>
                <a:lnTo>
                  <a:pt x="611242" y="69697"/>
                </a:lnTo>
                <a:lnTo>
                  <a:pt x="647349" y="98177"/>
                </a:lnTo>
                <a:lnTo>
                  <a:pt x="679824" y="130652"/>
                </a:lnTo>
                <a:lnTo>
                  <a:pt x="708304" y="166759"/>
                </a:lnTo>
                <a:lnTo>
                  <a:pt x="732423" y="206132"/>
                </a:lnTo>
                <a:lnTo>
                  <a:pt x="751817" y="248407"/>
                </a:lnTo>
                <a:lnTo>
                  <a:pt x="766121" y="293220"/>
                </a:lnTo>
                <a:lnTo>
                  <a:pt x="774971" y="340206"/>
                </a:lnTo>
                <a:lnTo>
                  <a:pt x="778002" y="389000"/>
                </a:lnTo>
                <a:lnTo>
                  <a:pt x="774971" y="437795"/>
                </a:lnTo>
                <a:lnTo>
                  <a:pt x="766121" y="484781"/>
                </a:lnTo>
                <a:lnTo>
                  <a:pt x="751817" y="529594"/>
                </a:lnTo>
                <a:lnTo>
                  <a:pt x="732423" y="571869"/>
                </a:lnTo>
                <a:lnTo>
                  <a:pt x="708304" y="611242"/>
                </a:lnTo>
                <a:lnTo>
                  <a:pt x="679824" y="647349"/>
                </a:lnTo>
                <a:lnTo>
                  <a:pt x="647349" y="679824"/>
                </a:lnTo>
                <a:lnTo>
                  <a:pt x="611242" y="708304"/>
                </a:lnTo>
                <a:lnTo>
                  <a:pt x="571869" y="732423"/>
                </a:lnTo>
                <a:lnTo>
                  <a:pt x="529594" y="751817"/>
                </a:lnTo>
                <a:lnTo>
                  <a:pt x="484781" y="766121"/>
                </a:lnTo>
                <a:lnTo>
                  <a:pt x="437795"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9" name="object 9"/>
          <p:cNvSpPr/>
          <p:nvPr/>
        </p:nvSpPr>
        <p:spPr>
          <a:xfrm>
            <a:off x="5241254" y="1207705"/>
            <a:ext cx="488950" cy="234315"/>
          </a:xfrm>
          <a:custGeom>
            <a:avLst/>
            <a:gdLst/>
            <a:ahLst/>
            <a:cxnLst/>
            <a:rect l="l" t="t" r="r" b="b"/>
            <a:pathLst>
              <a:path w="488950" h="234315">
                <a:moveTo>
                  <a:pt x="393262" y="0"/>
                </a:moveTo>
                <a:lnTo>
                  <a:pt x="467663" y="0"/>
                </a:lnTo>
                <a:lnTo>
                  <a:pt x="475935" y="1670"/>
                </a:lnTo>
                <a:lnTo>
                  <a:pt x="482692" y="6225"/>
                </a:lnTo>
                <a:lnTo>
                  <a:pt x="487249" y="12980"/>
                </a:lnTo>
                <a:lnTo>
                  <a:pt x="488921" y="21249"/>
                </a:lnTo>
                <a:lnTo>
                  <a:pt x="488921" y="223115"/>
                </a:lnTo>
                <a:lnTo>
                  <a:pt x="488921" y="228980"/>
                </a:lnTo>
                <a:lnTo>
                  <a:pt x="484159" y="233739"/>
                </a:lnTo>
                <a:lnTo>
                  <a:pt x="478292" y="233739"/>
                </a:lnTo>
                <a:lnTo>
                  <a:pt x="10628" y="233739"/>
                </a:lnTo>
                <a:lnTo>
                  <a:pt x="4761" y="233739"/>
                </a:lnTo>
                <a:lnTo>
                  <a:pt x="0" y="228980"/>
                </a:lnTo>
                <a:lnTo>
                  <a:pt x="0" y="223115"/>
                </a:lnTo>
                <a:lnTo>
                  <a:pt x="0" y="21249"/>
                </a:lnTo>
                <a:lnTo>
                  <a:pt x="1671" y="12980"/>
                </a:lnTo>
                <a:lnTo>
                  <a:pt x="6228" y="6225"/>
                </a:lnTo>
                <a:lnTo>
                  <a:pt x="12985" y="1670"/>
                </a:lnTo>
                <a:lnTo>
                  <a:pt x="21257" y="0"/>
                </a:lnTo>
                <a:lnTo>
                  <a:pt x="95658" y="0"/>
                </a:lnTo>
              </a:path>
            </a:pathLst>
          </a:custGeom>
          <a:ln w="18891">
            <a:solidFill>
              <a:srgbClr val="2E2582"/>
            </a:solidFill>
          </a:ln>
        </p:spPr>
        <p:txBody>
          <a:bodyPr wrap="square" lIns="0" tIns="0" rIns="0" bIns="0" rtlCol="0"/>
          <a:lstStyle/>
          <a:p>
            <a:endParaRPr/>
          </a:p>
        </p:txBody>
      </p:sp>
      <p:sp>
        <p:nvSpPr>
          <p:cNvPr id="10" name="object 10"/>
          <p:cNvSpPr/>
          <p:nvPr/>
        </p:nvSpPr>
        <p:spPr>
          <a:xfrm>
            <a:off x="5347543" y="952716"/>
            <a:ext cx="276860" cy="276860"/>
          </a:xfrm>
          <a:custGeom>
            <a:avLst/>
            <a:gdLst/>
            <a:ahLst/>
            <a:cxnLst/>
            <a:rect l="l" t="t" r="r" b="b"/>
            <a:pathLst>
              <a:path w="276860" h="276859">
                <a:moveTo>
                  <a:pt x="0" y="138119"/>
                </a:moveTo>
                <a:lnTo>
                  <a:pt x="7043" y="181776"/>
                </a:lnTo>
                <a:lnTo>
                  <a:pt x="26658" y="219691"/>
                </a:lnTo>
                <a:lnTo>
                  <a:pt x="56568" y="249590"/>
                </a:lnTo>
                <a:lnTo>
                  <a:pt x="94498" y="269197"/>
                </a:lnTo>
                <a:lnTo>
                  <a:pt x="138173" y="276238"/>
                </a:lnTo>
                <a:lnTo>
                  <a:pt x="181848" y="269197"/>
                </a:lnTo>
                <a:lnTo>
                  <a:pt x="219778" y="249590"/>
                </a:lnTo>
                <a:lnTo>
                  <a:pt x="249688" y="219691"/>
                </a:lnTo>
                <a:lnTo>
                  <a:pt x="269302" y="181776"/>
                </a:lnTo>
                <a:lnTo>
                  <a:pt x="276346" y="138119"/>
                </a:lnTo>
                <a:lnTo>
                  <a:pt x="269302" y="94461"/>
                </a:lnTo>
                <a:lnTo>
                  <a:pt x="249688" y="56546"/>
                </a:lnTo>
                <a:lnTo>
                  <a:pt x="219778" y="26648"/>
                </a:lnTo>
                <a:lnTo>
                  <a:pt x="181848" y="7041"/>
                </a:lnTo>
                <a:lnTo>
                  <a:pt x="138173" y="0"/>
                </a:lnTo>
                <a:lnTo>
                  <a:pt x="94498" y="7041"/>
                </a:lnTo>
                <a:lnTo>
                  <a:pt x="56568" y="26648"/>
                </a:lnTo>
                <a:lnTo>
                  <a:pt x="26658" y="56546"/>
                </a:lnTo>
                <a:lnTo>
                  <a:pt x="7043" y="94461"/>
                </a:lnTo>
                <a:lnTo>
                  <a:pt x="0" y="138119"/>
                </a:lnTo>
                <a:close/>
              </a:path>
            </a:pathLst>
          </a:custGeom>
          <a:ln w="18894">
            <a:solidFill>
              <a:srgbClr val="2E2582"/>
            </a:solidFill>
          </a:ln>
        </p:spPr>
        <p:txBody>
          <a:bodyPr wrap="square" lIns="0" tIns="0" rIns="0" bIns="0" rtlCol="0"/>
          <a:lstStyle/>
          <a:p>
            <a:endParaRPr/>
          </a:p>
        </p:txBody>
      </p:sp>
      <p:sp>
        <p:nvSpPr>
          <p:cNvPr id="11" name="object 11"/>
          <p:cNvSpPr/>
          <p:nvPr/>
        </p:nvSpPr>
        <p:spPr>
          <a:xfrm>
            <a:off x="5401869" y="1007016"/>
            <a:ext cx="167696" cy="167637"/>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5453841" y="1398947"/>
            <a:ext cx="64135" cy="42545"/>
          </a:xfrm>
          <a:custGeom>
            <a:avLst/>
            <a:gdLst/>
            <a:ahLst/>
            <a:cxnLst/>
            <a:rect l="l" t="t" r="r" b="b"/>
            <a:pathLst>
              <a:path w="64135" h="42544">
                <a:moveTo>
                  <a:pt x="63772" y="42498"/>
                </a:moveTo>
                <a:lnTo>
                  <a:pt x="0" y="42498"/>
                </a:lnTo>
                <a:lnTo>
                  <a:pt x="0" y="10624"/>
                </a:lnTo>
                <a:lnTo>
                  <a:pt x="0" y="4759"/>
                </a:lnTo>
                <a:lnTo>
                  <a:pt x="4761" y="0"/>
                </a:lnTo>
                <a:lnTo>
                  <a:pt x="10628" y="0"/>
                </a:lnTo>
                <a:lnTo>
                  <a:pt x="53143" y="0"/>
                </a:lnTo>
                <a:lnTo>
                  <a:pt x="59010" y="0"/>
                </a:lnTo>
                <a:lnTo>
                  <a:pt x="63772" y="4759"/>
                </a:lnTo>
                <a:lnTo>
                  <a:pt x="63772" y="10624"/>
                </a:lnTo>
                <a:lnTo>
                  <a:pt x="63772" y="42498"/>
                </a:lnTo>
                <a:close/>
              </a:path>
            </a:pathLst>
          </a:custGeom>
          <a:ln w="18892">
            <a:solidFill>
              <a:srgbClr val="2E2582"/>
            </a:solidFill>
          </a:ln>
        </p:spPr>
        <p:txBody>
          <a:bodyPr wrap="square" lIns="0" tIns="0" rIns="0" bIns="0" rtlCol="0"/>
          <a:lstStyle/>
          <a:p>
            <a:endParaRPr/>
          </a:p>
        </p:txBody>
      </p:sp>
      <p:sp>
        <p:nvSpPr>
          <p:cNvPr id="13" name="object 13"/>
          <p:cNvSpPr/>
          <p:nvPr/>
        </p:nvSpPr>
        <p:spPr>
          <a:xfrm>
            <a:off x="7600568" y="808101"/>
            <a:ext cx="778510" cy="778510"/>
          </a:xfrm>
          <a:custGeom>
            <a:avLst/>
            <a:gdLst/>
            <a:ahLst/>
            <a:cxnLst/>
            <a:rect l="l" t="t" r="r" b="b"/>
            <a:pathLst>
              <a:path w="778509"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7" y="3030"/>
                </a:lnTo>
                <a:lnTo>
                  <a:pt x="484785" y="11880"/>
                </a:lnTo>
                <a:lnTo>
                  <a:pt x="529599" y="26184"/>
                </a:lnTo>
                <a:lnTo>
                  <a:pt x="571875" y="45578"/>
                </a:lnTo>
                <a:lnTo>
                  <a:pt x="611248" y="69697"/>
                </a:lnTo>
                <a:lnTo>
                  <a:pt x="647354" y="98177"/>
                </a:lnTo>
                <a:lnTo>
                  <a:pt x="679829" y="130652"/>
                </a:lnTo>
                <a:lnTo>
                  <a:pt x="708307" y="166759"/>
                </a:lnTo>
                <a:lnTo>
                  <a:pt x="732425" y="206132"/>
                </a:lnTo>
                <a:lnTo>
                  <a:pt x="751818" y="248407"/>
                </a:lnTo>
                <a:lnTo>
                  <a:pt x="766121" y="293220"/>
                </a:lnTo>
                <a:lnTo>
                  <a:pt x="774971" y="340206"/>
                </a:lnTo>
                <a:lnTo>
                  <a:pt x="778002" y="389000"/>
                </a:lnTo>
                <a:lnTo>
                  <a:pt x="774971" y="437795"/>
                </a:lnTo>
                <a:lnTo>
                  <a:pt x="766121" y="484781"/>
                </a:lnTo>
                <a:lnTo>
                  <a:pt x="751818" y="529594"/>
                </a:lnTo>
                <a:lnTo>
                  <a:pt x="732425" y="571869"/>
                </a:lnTo>
                <a:lnTo>
                  <a:pt x="708307" y="611242"/>
                </a:lnTo>
                <a:lnTo>
                  <a:pt x="679829" y="647349"/>
                </a:lnTo>
                <a:lnTo>
                  <a:pt x="647354" y="679824"/>
                </a:lnTo>
                <a:lnTo>
                  <a:pt x="611248" y="708304"/>
                </a:lnTo>
                <a:lnTo>
                  <a:pt x="571875" y="732423"/>
                </a:lnTo>
                <a:lnTo>
                  <a:pt x="529599" y="751817"/>
                </a:lnTo>
                <a:lnTo>
                  <a:pt x="484785" y="766121"/>
                </a:lnTo>
                <a:lnTo>
                  <a:pt x="437797"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14" name="object 14"/>
          <p:cNvSpPr/>
          <p:nvPr/>
        </p:nvSpPr>
        <p:spPr>
          <a:xfrm>
            <a:off x="7735740" y="943269"/>
            <a:ext cx="257954" cy="401377"/>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7978941" y="1250197"/>
            <a:ext cx="255270" cy="191770"/>
          </a:xfrm>
          <a:custGeom>
            <a:avLst/>
            <a:gdLst/>
            <a:ahLst/>
            <a:cxnLst/>
            <a:rect l="l" t="t" r="r" b="b"/>
            <a:pathLst>
              <a:path w="255270" h="191769">
                <a:moveTo>
                  <a:pt x="0" y="0"/>
                </a:moveTo>
                <a:lnTo>
                  <a:pt x="255089" y="0"/>
                </a:lnTo>
                <a:lnTo>
                  <a:pt x="255089" y="191241"/>
                </a:lnTo>
                <a:lnTo>
                  <a:pt x="0" y="191241"/>
                </a:lnTo>
                <a:lnTo>
                  <a:pt x="0" y="0"/>
                </a:lnTo>
                <a:close/>
              </a:path>
            </a:pathLst>
          </a:custGeom>
          <a:ln w="18893">
            <a:solidFill>
              <a:srgbClr val="2E2582"/>
            </a:solidFill>
          </a:ln>
        </p:spPr>
        <p:txBody>
          <a:bodyPr wrap="square" lIns="0" tIns="0" rIns="0" bIns="0" rtlCol="0"/>
          <a:lstStyle/>
          <a:p>
            <a:endParaRPr/>
          </a:p>
        </p:txBody>
      </p:sp>
      <p:sp>
        <p:nvSpPr>
          <p:cNvPr id="16" name="object 16"/>
          <p:cNvSpPr/>
          <p:nvPr/>
        </p:nvSpPr>
        <p:spPr>
          <a:xfrm>
            <a:off x="8043974" y="1283254"/>
            <a:ext cx="125181" cy="125139"/>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8064051" y="1207705"/>
            <a:ext cx="85090" cy="42545"/>
          </a:xfrm>
          <a:custGeom>
            <a:avLst/>
            <a:gdLst/>
            <a:ahLst/>
            <a:cxnLst/>
            <a:rect l="l" t="t" r="r" b="b"/>
            <a:pathLst>
              <a:path w="85090" h="42544">
                <a:moveTo>
                  <a:pt x="0" y="42498"/>
                </a:moveTo>
                <a:lnTo>
                  <a:pt x="0" y="21249"/>
                </a:lnTo>
                <a:lnTo>
                  <a:pt x="1671" y="12980"/>
                </a:lnTo>
                <a:lnTo>
                  <a:pt x="6228" y="6225"/>
                </a:lnTo>
                <a:lnTo>
                  <a:pt x="12985" y="1670"/>
                </a:lnTo>
                <a:lnTo>
                  <a:pt x="21257" y="0"/>
                </a:lnTo>
                <a:lnTo>
                  <a:pt x="63772" y="0"/>
                </a:lnTo>
                <a:lnTo>
                  <a:pt x="72044" y="1670"/>
                </a:lnTo>
                <a:lnTo>
                  <a:pt x="78801" y="6225"/>
                </a:lnTo>
                <a:lnTo>
                  <a:pt x="83358" y="12980"/>
                </a:lnTo>
                <a:lnTo>
                  <a:pt x="85029" y="21249"/>
                </a:lnTo>
                <a:lnTo>
                  <a:pt x="85029" y="42498"/>
                </a:lnTo>
              </a:path>
            </a:pathLst>
          </a:custGeom>
          <a:ln w="18891">
            <a:solidFill>
              <a:srgbClr val="2E2582"/>
            </a:solidFill>
          </a:ln>
        </p:spPr>
        <p:txBody>
          <a:bodyPr wrap="square" lIns="0" tIns="0" rIns="0" bIns="0" rtlCol="0"/>
          <a:lstStyle/>
          <a:p>
            <a:endParaRPr/>
          </a:p>
        </p:txBody>
      </p:sp>
      <p:sp>
        <p:nvSpPr>
          <p:cNvPr id="18" name="object 18"/>
          <p:cNvSpPr/>
          <p:nvPr/>
        </p:nvSpPr>
        <p:spPr>
          <a:xfrm>
            <a:off x="7808879" y="1250203"/>
            <a:ext cx="42545" cy="42545"/>
          </a:xfrm>
          <a:custGeom>
            <a:avLst/>
            <a:gdLst/>
            <a:ahLst/>
            <a:cxnLst/>
            <a:rect l="l" t="t" r="r" b="b"/>
            <a:pathLst>
              <a:path w="42545" h="42544">
                <a:moveTo>
                  <a:pt x="0" y="21249"/>
                </a:moveTo>
                <a:lnTo>
                  <a:pt x="1671" y="29517"/>
                </a:lnTo>
                <a:lnTo>
                  <a:pt x="6228" y="36272"/>
                </a:lnTo>
                <a:lnTo>
                  <a:pt x="12985" y="40827"/>
                </a:lnTo>
                <a:lnTo>
                  <a:pt x="21257" y="42498"/>
                </a:lnTo>
                <a:lnTo>
                  <a:pt x="29529" y="40827"/>
                </a:lnTo>
                <a:lnTo>
                  <a:pt x="36286" y="36272"/>
                </a:lnTo>
                <a:lnTo>
                  <a:pt x="40843" y="29517"/>
                </a:lnTo>
                <a:lnTo>
                  <a:pt x="42514" y="21249"/>
                </a:lnTo>
                <a:lnTo>
                  <a:pt x="40843" y="12980"/>
                </a:lnTo>
                <a:lnTo>
                  <a:pt x="36286" y="6225"/>
                </a:lnTo>
                <a:lnTo>
                  <a:pt x="29529" y="1670"/>
                </a:lnTo>
                <a:lnTo>
                  <a:pt x="21257" y="0"/>
                </a:lnTo>
                <a:lnTo>
                  <a:pt x="12985" y="1670"/>
                </a:lnTo>
                <a:lnTo>
                  <a:pt x="6228" y="6225"/>
                </a:lnTo>
                <a:lnTo>
                  <a:pt x="1671" y="12980"/>
                </a:lnTo>
                <a:lnTo>
                  <a:pt x="0" y="21249"/>
                </a:lnTo>
                <a:close/>
              </a:path>
            </a:pathLst>
          </a:custGeom>
          <a:ln w="18894">
            <a:solidFill>
              <a:srgbClr val="2E2582"/>
            </a:solidFill>
          </a:ln>
        </p:spPr>
        <p:txBody>
          <a:bodyPr wrap="square" lIns="0" tIns="0" rIns="0" bIns="0" rtlCol="0"/>
          <a:lstStyle/>
          <a:p>
            <a:endParaRPr/>
          </a:p>
        </p:txBody>
      </p:sp>
      <p:sp>
        <p:nvSpPr>
          <p:cNvPr id="19" name="object 19"/>
          <p:cNvSpPr/>
          <p:nvPr/>
        </p:nvSpPr>
        <p:spPr>
          <a:xfrm>
            <a:off x="7936510" y="1218330"/>
            <a:ext cx="42545" cy="74930"/>
          </a:xfrm>
          <a:custGeom>
            <a:avLst/>
            <a:gdLst/>
            <a:ahLst/>
            <a:cxnLst/>
            <a:rect l="l" t="t" r="r" b="b"/>
            <a:pathLst>
              <a:path w="42545" h="74930">
                <a:moveTo>
                  <a:pt x="42514" y="1848"/>
                </a:moveTo>
                <a:lnTo>
                  <a:pt x="39113" y="637"/>
                </a:lnTo>
                <a:lnTo>
                  <a:pt x="35499" y="0"/>
                </a:lnTo>
                <a:lnTo>
                  <a:pt x="31886" y="0"/>
                </a:lnTo>
                <a:lnTo>
                  <a:pt x="19478" y="2506"/>
                </a:lnTo>
                <a:lnTo>
                  <a:pt x="9342" y="9338"/>
                </a:lnTo>
                <a:lnTo>
                  <a:pt x="2507" y="19470"/>
                </a:lnTo>
                <a:lnTo>
                  <a:pt x="0" y="31873"/>
                </a:lnTo>
                <a:lnTo>
                  <a:pt x="0" y="74371"/>
                </a:lnTo>
              </a:path>
            </a:pathLst>
          </a:custGeom>
          <a:ln w="18896">
            <a:solidFill>
              <a:srgbClr val="2E2582"/>
            </a:solidFill>
          </a:ln>
        </p:spPr>
        <p:txBody>
          <a:bodyPr wrap="square" lIns="0" tIns="0" rIns="0" bIns="0" rtlCol="0"/>
          <a:lstStyle/>
          <a:p>
            <a:endParaRPr/>
          </a:p>
        </p:txBody>
      </p:sp>
      <p:sp>
        <p:nvSpPr>
          <p:cNvPr id="20" name="object 20"/>
          <p:cNvSpPr/>
          <p:nvPr/>
        </p:nvSpPr>
        <p:spPr>
          <a:xfrm>
            <a:off x="10104501" y="808101"/>
            <a:ext cx="778510" cy="778510"/>
          </a:xfrm>
          <a:custGeom>
            <a:avLst/>
            <a:gdLst/>
            <a:ahLst/>
            <a:cxnLst/>
            <a:rect l="l" t="t" r="r" b="b"/>
            <a:pathLst>
              <a:path w="778509"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7" y="3030"/>
                </a:lnTo>
                <a:lnTo>
                  <a:pt x="484785" y="11880"/>
                </a:lnTo>
                <a:lnTo>
                  <a:pt x="529599" y="26184"/>
                </a:lnTo>
                <a:lnTo>
                  <a:pt x="571875" y="45578"/>
                </a:lnTo>
                <a:lnTo>
                  <a:pt x="611248" y="69697"/>
                </a:lnTo>
                <a:lnTo>
                  <a:pt x="647354" y="98177"/>
                </a:lnTo>
                <a:lnTo>
                  <a:pt x="679829" y="130652"/>
                </a:lnTo>
                <a:lnTo>
                  <a:pt x="708307" y="166759"/>
                </a:lnTo>
                <a:lnTo>
                  <a:pt x="732425" y="206132"/>
                </a:lnTo>
                <a:lnTo>
                  <a:pt x="751818" y="248407"/>
                </a:lnTo>
                <a:lnTo>
                  <a:pt x="766121" y="293220"/>
                </a:lnTo>
                <a:lnTo>
                  <a:pt x="774971" y="340206"/>
                </a:lnTo>
                <a:lnTo>
                  <a:pt x="778002" y="389000"/>
                </a:lnTo>
                <a:lnTo>
                  <a:pt x="774971" y="437795"/>
                </a:lnTo>
                <a:lnTo>
                  <a:pt x="766121" y="484781"/>
                </a:lnTo>
                <a:lnTo>
                  <a:pt x="751818" y="529594"/>
                </a:lnTo>
                <a:lnTo>
                  <a:pt x="732425" y="571869"/>
                </a:lnTo>
                <a:lnTo>
                  <a:pt x="708307" y="611242"/>
                </a:lnTo>
                <a:lnTo>
                  <a:pt x="679829" y="647349"/>
                </a:lnTo>
                <a:lnTo>
                  <a:pt x="647354" y="679824"/>
                </a:lnTo>
                <a:lnTo>
                  <a:pt x="611248" y="708304"/>
                </a:lnTo>
                <a:lnTo>
                  <a:pt x="571875" y="732423"/>
                </a:lnTo>
                <a:lnTo>
                  <a:pt x="529599" y="751817"/>
                </a:lnTo>
                <a:lnTo>
                  <a:pt x="484785" y="766121"/>
                </a:lnTo>
                <a:lnTo>
                  <a:pt x="437797"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21" name="object 21"/>
          <p:cNvSpPr/>
          <p:nvPr/>
        </p:nvSpPr>
        <p:spPr>
          <a:xfrm>
            <a:off x="10287499" y="1049514"/>
            <a:ext cx="135810" cy="135764"/>
          </a:xfrm>
          <a:prstGeom prst="rect">
            <a:avLst/>
          </a:prstGeom>
          <a:blipFill>
            <a:blip r:embed="rId6" cstate="print"/>
            <a:stretch>
              <a:fillRect/>
            </a:stretch>
          </a:blipFill>
        </p:spPr>
        <p:txBody>
          <a:bodyPr wrap="square" lIns="0" tIns="0" rIns="0" bIns="0" rtlCol="0"/>
          <a:lstStyle/>
          <a:p>
            <a:endParaRPr/>
          </a:p>
        </p:txBody>
      </p:sp>
      <p:sp>
        <p:nvSpPr>
          <p:cNvPr id="22" name="object 22"/>
          <p:cNvSpPr/>
          <p:nvPr/>
        </p:nvSpPr>
        <p:spPr>
          <a:xfrm>
            <a:off x="10281005" y="1197081"/>
            <a:ext cx="149225" cy="244475"/>
          </a:xfrm>
          <a:custGeom>
            <a:avLst/>
            <a:gdLst/>
            <a:ahLst/>
            <a:cxnLst/>
            <a:rect l="l" t="t" r="r" b="b"/>
            <a:pathLst>
              <a:path w="149225" h="244475">
                <a:moveTo>
                  <a:pt x="148802" y="74371"/>
                </a:moveTo>
                <a:lnTo>
                  <a:pt x="142955" y="45422"/>
                </a:lnTo>
                <a:lnTo>
                  <a:pt x="127010" y="21782"/>
                </a:lnTo>
                <a:lnTo>
                  <a:pt x="103361" y="5844"/>
                </a:lnTo>
                <a:lnTo>
                  <a:pt x="74401" y="0"/>
                </a:lnTo>
                <a:lnTo>
                  <a:pt x="45440" y="5844"/>
                </a:lnTo>
                <a:lnTo>
                  <a:pt x="21791" y="21782"/>
                </a:lnTo>
                <a:lnTo>
                  <a:pt x="5846" y="45422"/>
                </a:lnTo>
                <a:lnTo>
                  <a:pt x="0" y="74371"/>
                </a:lnTo>
                <a:lnTo>
                  <a:pt x="0" y="138119"/>
                </a:lnTo>
                <a:lnTo>
                  <a:pt x="33650" y="138119"/>
                </a:lnTo>
                <a:lnTo>
                  <a:pt x="42514" y="244364"/>
                </a:lnTo>
                <a:lnTo>
                  <a:pt x="106287" y="244364"/>
                </a:lnTo>
                <a:lnTo>
                  <a:pt x="115151" y="138119"/>
                </a:lnTo>
                <a:lnTo>
                  <a:pt x="148802" y="138119"/>
                </a:lnTo>
                <a:lnTo>
                  <a:pt x="148802" y="74371"/>
                </a:lnTo>
                <a:close/>
              </a:path>
            </a:pathLst>
          </a:custGeom>
          <a:ln w="18895">
            <a:solidFill>
              <a:srgbClr val="2E2582"/>
            </a:solidFill>
          </a:ln>
        </p:spPr>
        <p:txBody>
          <a:bodyPr wrap="square" lIns="0" tIns="0" rIns="0" bIns="0" rtlCol="0"/>
          <a:lstStyle/>
          <a:p>
            <a:endParaRPr/>
          </a:p>
        </p:txBody>
      </p:sp>
      <p:sp>
        <p:nvSpPr>
          <p:cNvPr id="23" name="object 23"/>
          <p:cNvSpPr/>
          <p:nvPr/>
        </p:nvSpPr>
        <p:spPr>
          <a:xfrm>
            <a:off x="10514838" y="952716"/>
            <a:ext cx="127635" cy="488950"/>
          </a:xfrm>
          <a:custGeom>
            <a:avLst/>
            <a:gdLst/>
            <a:ahLst/>
            <a:cxnLst/>
            <a:rect l="l" t="t" r="r" b="b"/>
            <a:pathLst>
              <a:path w="127634" h="488950">
                <a:moveTo>
                  <a:pt x="0" y="21249"/>
                </a:moveTo>
                <a:lnTo>
                  <a:pt x="1671" y="29517"/>
                </a:lnTo>
                <a:lnTo>
                  <a:pt x="6228" y="36272"/>
                </a:lnTo>
                <a:lnTo>
                  <a:pt x="12985" y="40827"/>
                </a:lnTo>
                <a:lnTo>
                  <a:pt x="21257" y="42498"/>
                </a:lnTo>
                <a:lnTo>
                  <a:pt x="29529" y="40827"/>
                </a:lnTo>
                <a:lnTo>
                  <a:pt x="36286" y="36272"/>
                </a:lnTo>
                <a:lnTo>
                  <a:pt x="40843" y="29517"/>
                </a:lnTo>
                <a:lnTo>
                  <a:pt x="42514" y="21249"/>
                </a:lnTo>
                <a:lnTo>
                  <a:pt x="42514" y="0"/>
                </a:lnTo>
                <a:lnTo>
                  <a:pt x="85029" y="0"/>
                </a:lnTo>
                <a:lnTo>
                  <a:pt x="101582" y="3338"/>
                </a:lnTo>
                <a:lnTo>
                  <a:pt x="115095" y="12443"/>
                </a:lnTo>
                <a:lnTo>
                  <a:pt x="124204" y="25952"/>
                </a:lnTo>
                <a:lnTo>
                  <a:pt x="127544" y="42498"/>
                </a:lnTo>
                <a:lnTo>
                  <a:pt x="127544" y="488728"/>
                </a:lnTo>
              </a:path>
            </a:pathLst>
          </a:custGeom>
          <a:ln w="18897">
            <a:solidFill>
              <a:srgbClr val="2E2582"/>
            </a:solidFill>
          </a:ln>
        </p:spPr>
        <p:txBody>
          <a:bodyPr wrap="square" lIns="0" tIns="0" rIns="0" bIns="0" rtlCol="0"/>
          <a:lstStyle/>
          <a:p>
            <a:endParaRPr/>
          </a:p>
        </p:txBody>
      </p:sp>
      <p:sp>
        <p:nvSpPr>
          <p:cNvPr id="24" name="object 24"/>
          <p:cNvSpPr/>
          <p:nvPr/>
        </p:nvSpPr>
        <p:spPr>
          <a:xfrm>
            <a:off x="10493594" y="1058955"/>
            <a:ext cx="85090" cy="106680"/>
          </a:xfrm>
          <a:custGeom>
            <a:avLst/>
            <a:gdLst/>
            <a:ahLst/>
            <a:cxnLst/>
            <a:rect l="l" t="t" r="r" b="b"/>
            <a:pathLst>
              <a:path w="85090" h="106680">
                <a:moveTo>
                  <a:pt x="0" y="0"/>
                </a:moveTo>
                <a:lnTo>
                  <a:pt x="85029" y="0"/>
                </a:lnTo>
                <a:lnTo>
                  <a:pt x="85029" y="106245"/>
                </a:lnTo>
                <a:lnTo>
                  <a:pt x="0" y="106245"/>
                </a:lnTo>
                <a:lnTo>
                  <a:pt x="0" y="0"/>
                </a:lnTo>
                <a:close/>
              </a:path>
            </a:pathLst>
          </a:custGeom>
          <a:ln w="18894">
            <a:solidFill>
              <a:srgbClr val="2E2582"/>
            </a:solidFill>
          </a:ln>
        </p:spPr>
        <p:txBody>
          <a:bodyPr wrap="square" lIns="0" tIns="0" rIns="0" bIns="0" rtlCol="0"/>
          <a:lstStyle/>
          <a:p>
            <a:endParaRPr/>
          </a:p>
        </p:txBody>
      </p:sp>
      <p:sp>
        <p:nvSpPr>
          <p:cNvPr id="25" name="object 25"/>
          <p:cNvSpPr/>
          <p:nvPr/>
        </p:nvSpPr>
        <p:spPr>
          <a:xfrm>
            <a:off x="10429812" y="1165207"/>
            <a:ext cx="106680" cy="149225"/>
          </a:xfrm>
          <a:custGeom>
            <a:avLst/>
            <a:gdLst/>
            <a:ahLst/>
            <a:cxnLst/>
            <a:rect l="l" t="t" r="r" b="b"/>
            <a:pathLst>
              <a:path w="106679" h="149225">
                <a:moveTo>
                  <a:pt x="106287" y="0"/>
                </a:moveTo>
                <a:lnTo>
                  <a:pt x="106287" y="42498"/>
                </a:lnTo>
                <a:lnTo>
                  <a:pt x="97933" y="83849"/>
                </a:lnTo>
                <a:lnTo>
                  <a:pt x="75153" y="117621"/>
                </a:lnTo>
                <a:lnTo>
                  <a:pt x="41367" y="140393"/>
                </a:lnTo>
                <a:lnTo>
                  <a:pt x="0" y="148743"/>
                </a:lnTo>
              </a:path>
            </a:pathLst>
          </a:custGeom>
          <a:ln w="18895">
            <a:solidFill>
              <a:srgbClr val="2E2582"/>
            </a:solidFill>
          </a:ln>
        </p:spPr>
        <p:txBody>
          <a:bodyPr wrap="square" lIns="0" tIns="0" rIns="0" bIns="0" rtlCol="0"/>
          <a:lstStyle/>
          <a:p>
            <a:endParaRPr/>
          </a:p>
        </p:txBody>
      </p:sp>
      <p:sp>
        <p:nvSpPr>
          <p:cNvPr id="26" name="object 26"/>
          <p:cNvSpPr/>
          <p:nvPr/>
        </p:nvSpPr>
        <p:spPr>
          <a:xfrm>
            <a:off x="4334636" y="1708785"/>
            <a:ext cx="2302510" cy="535940"/>
          </a:xfrm>
          <a:custGeom>
            <a:avLst/>
            <a:gdLst/>
            <a:ahLst/>
            <a:cxnLst/>
            <a:rect l="l" t="t" r="r" b="b"/>
            <a:pathLst>
              <a:path w="2302509" h="535939">
                <a:moveTo>
                  <a:pt x="0" y="0"/>
                </a:moveTo>
                <a:lnTo>
                  <a:pt x="2302001" y="0"/>
                </a:lnTo>
                <a:lnTo>
                  <a:pt x="2302001" y="535686"/>
                </a:lnTo>
                <a:lnTo>
                  <a:pt x="0" y="535686"/>
                </a:lnTo>
                <a:lnTo>
                  <a:pt x="0" y="0"/>
                </a:lnTo>
                <a:close/>
              </a:path>
            </a:pathLst>
          </a:custGeom>
          <a:ln w="12700">
            <a:solidFill>
              <a:srgbClr val="2C3540"/>
            </a:solidFill>
          </a:ln>
        </p:spPr>
        <p:txBody>
          <a:bodyPr wrap="square" lIns="0" tIns="0" rIns="0" bIns="0" rtlCol="0"/>
          <a:lstStyle/>
          <a:p>
            <a:endParaRPr/>
          </a:p>
        </p:txBody>
      </p:sp>
      <p:sp>
        <p:nvSpPr>
          <p:cNvPr id="27" name="object 27"/>
          <p:cNvSpPr/>
          <p:nvPr/>
        </p:nvSpPr>
        <p:spPr>
          <a:xfrm>
            <a:off x="6837806" y="1708785"/>
            <a:ext cx="2303145" cy="535940"/>
          </a:xfrm>
          <a:custGeom>
            <a:avLst/>
            <a:gdLst/>
            <a:ahLst/>
            <a:cxnLst/>
            <a:rect l="l" t="t" r="r" b="b"/>
            <a:pathLst>
              <a:path w="2303145" h="535939">
                <a:moveTo>
                  <a:pt x="0" y="0"/>
                </a:moveTo>
                <a:lnTo>
                  <a:pt x="2302764" y="0"/>
                </a:lnTo>
                <a:lnTo>
                  <a:pt x="2302764" y="535686"/>
                </a:lnTo>
                <a:lnTo>
                  <a:pt x="0" y="535686"/>
                </a:lnTo>
                <a:lnTo>
                  <a:pt x="0" y="0"/>
                </a:lnTo>
                <a:close/>
              </a:path>
            </a:pathLst>
          </a:custGeom>
          <a:ln w="12700">
            <a:solidFill>
              <a:srgbClr val="2C3540"/>
            </a:solidFill>
          </a:ln>
        </p:spPr>
        <p:txBody>
          <a:bodyPr wrap="square" lIns="0" tIns="0" rIns="0" bIns="0" rtlCol="0"/>
          <a:lstStyle/>
          <a:p>
            <a:endParaRPr/>
          </a:p>
        </p:txBody>
      </p:sp>
      <p:sp>
        <p:nvSpPr>
          <p:cNvPr id="28" name="object 28"/>
          <p:cNvSpPr/>
          <p:nvPr/>
        </p:nvSpPr>
        <p:spPr>
          <a:xfrm>
            <a:off x="9341739" y="1708785"/>
            <a:ext cx="2303145" cy="535940"/>
          </a:xfrm>
          <a:custGeom>
            <a:avLst/>
            <a:gdLst/>
            <a:ahLst/>
            <a:cxnLst/>
            <a:rect l="l" t="t" r="r" b="b"/>
            <a:pathLst>
              <a:path w="2303145" h="535939">
                <a:moveTo>
                  <a:pt x="0" y="0"/>
                </a:moveTo>
                <a:lnTo>
                  <a:pt x="2302764" y="0"/>
                </a:lnTo>
                <a:lnTo>
                  <a:pt x="2302764" y="535686"/>
                </a:lnTo>
                <a:lnTo>
                  <a:pt x="0" y="535686"/>
                </a:lnTo>
                <a:lnTo>
                  <a:pt x="0" y="0"/>
                </a:lnTo>
                <a:close/>
              </a:path>
            </a:pathLst>
          </a:custGeom>
          <a:ln w="12700">
            <a:solidFill>
              <a:srgbClr val="2C3540"/>
            </a:solidFill>
          </a:ln>
        </p:spPr>
        <p:txBody>
          <a:bodyPr wrap="square" lIns="0" tIns="0" rIns="0" bIns="0" rtlCol="0"/>
          <a:lstStyle/>
          <a:p>
            <a:endParaRPr/>
          </a:p>
        </p:txBody>
      </p:sp>
      <p:sp>
        <p:nvSpPr>
          <p:cNvPr id="29" name="object 29"/>
          <p:cNvSpPr/>
          <p:nvPr/>
        </p:nvSpPr>
        <p:spPr>
          <a:xfrm>
            <a:off x="4334636" y="2244470"/>
            <a:ext cx="2302510" cy="4613910"/>
          </a:xfrm>
          <a:custGeom>
            <a:avLst/>
            <a:gdLst/>
            <a:ahLst/>
            <a:cxnLst/>
            <a:rect l="l" t="t" r="r" b="b"/>
            <a:pathLst>
              <a:path w="2302509" h="4613909">
                <a:moveTo>
                  <a:pt x="0" y="0"/>
                </a:moveTo>
                <a:lnTo>
                  <a:pt x="2302001" y="0"/>
                </a:lnTo>
                <a:lnTo>
                  <a:pt x="2302001" y="4613528"/>
                </a:lnTo>
              </a:path>
            </a:pathLst>
          </a:custGeom>
          <a:ln w="15875">
            <a:solidFill>
              <a:srgbClr val="404A5A"/>
            </a:solidFill>
          </a:ln>
        </p:spPr>
        <p:txBody>
          <a:bodyPr wrap="square" lIns="0" tIns="0" rIns="0" bIns="0" rtlCol="0"/>
          <a:lstStyle/>
          <a:p>
            <a:endParaRPr/>
          </a:p>
        </p:txBody>
      </p:sp>
      <p:sp>
        <p:nvSpPr>
          <p:cNvPr id="30" name="object 30"/>
          <p:cNvSpPr/>
          <p:nvPr/>
        </p:nvSpPr>
        <p:spPr>
          <a:xfrm>
            <a:off x="9341739" y="2244470"/>
            <a:ext cx="2303145" cy="4613910"/>
          </a:xfrm>
          <a:custGeom>
            <a:avLst/>
            <a:gdLst/>
            <a:ahLst/>
            <a:cxnLst/>
            <a:rect l="l" t="t" r="r" b="b"/>
            <a:pathLst>
              <a:path w="2303145" h="4613909">
                <a:moveTo>
                  <a:pt x="0" y="0"/>
                </a:moveTo>
                <a:lnTo>
                  <a:pt x="2302764" y="0"/>
                </a:lnTo>
                <a:lnTo>
                  <a:pt x="2302764" y="4613528"/>
                </a:lnTo>
              </a:path>
            </a:pathLst>
          </a:custGeom>
          <a:ln w="15875">
            <a:solidFill>
              <a:srgbClr val="404A5A"/>
            </a:solidFill>
          </a:ln>
        </p:spPr>
        <p:txBody>
          <a:bodyPr wrap="square" lIns="0" tIns="0" rIns="0" bIns="0" rtlCol="0"/>
          <a:lstStyle/>
          <a:p>
            <a:endParaRPr/>
          </a:p>
        </p:txBody>
      </p:sp>
      <p:sp>
        <p:nvSpPr>
          <p:cNvPr id="31" name="object 31"/>
          <p:cNvSpPr/>
          <p:nvPr/>
        </p:nvSpPr>
        <p:spPr>
          <a:xfrm>
            <a:off x="0" y="3712209"/>
            <a:ext cx="12192000" cy="3145790"/>
          </a:xfrm>
          <a:custGeom>
            <a:avLst/>
            <a:gdLst/>
            <a:ahLst/>
            <a:cxnLst/>
            <a:rect l="l" t="t" r="r" b="b"/>
            <a:pathLst>
              <a:path w="12192000" h="3145790">
                <a:moveTo>
                  <a:pt x="0" y="3145790"/>
                </a:moveTo>
                <a:lnTo>
                  <a:pt x="12192000" y="3145790"/>
                </a:lnTo>
                <a:lnTo>
                  <a:pt x="12192000" y="0"/>
                </a:lnTo>
                <a:lnTo>
                  <a:pt x="0" y="0"/>
                </a:lnTo>
                <a:lnTo>
                  <a:pt x="0" y="3145790"/>
                </a:lnTo>
                <a:close/>
              </a:path>
            </a:pathLst>
          </a:custGeom>
          <a:solidFill>
            <a:srgbClr val="AAABA4">
              <a:alpha val="94900"/>
            </a:srgbClr>
          </a:solidFill>
        </p:spPr>
        <p:txBody>
          <a:bodyPr wrap="square" lIns="0" tIns="0" rIns="0" bIns="0" rtlCol="0"/>
          <a:lstStyle/>
          <a:p>
            <a:endParaRPr/>
          </a:p>
        </p:txBody>
      </p:sp>
      <p:sp>
        <p:nvSpPr>
          <p:cNvPr id="32" name="object 32"/>
          <p:cNvSpPr/>
          <p:nvPr/>
        </p:nvSpPr>
        <p:spPr>
          <a:xfrm>
            <a:off x="0" y="2264410"/>
            <a:ext cx="6892925" cy="1447800"/>
          </a:xfrm>
          <a:custGeom>
            <a:avLst/>
            <a:gdLst/>
            <a:ahLst/>
            <a:cxnLst/>
            <a:rect l="l" t="t" r="r" b="b"/>
            <a:pathLst>
              <a:path w="6892925" h="1447800">
                <a:moveTo>
                  <a:pt x="0" y="1447800"/>
                </a:moveTo>
                <a:lnTo>
                  <a:pt x="6892759" y="1447800"/>
                </a:lnTo>
                <a:lnTo>
                  <a:pt x="6892759" y="0"/>
                </a:lnTo>
                <a:lnTo>
                  <a:pt x="0" y="0"/>
                </a:lnTo>
                <a:lnTo>
                  <a:pt x="0" y="1447800"/>
                </a:lnTo>
                <a:close/>
              </a:path>
            </a:pathLst>
          </a:custGeom>
          <a:solidFill>
            <a:srgbClr val="AAABA4">
              <a:alpha val="94900"/>
            </a:srgbClr>
          </a:solidFill>
        </p:spPr>
        <p:txBody>
          <a:bodyPr wrap="square" lIns="0" tIns="0" rIns="0" bIns="0" rtlCol="0"/>
          <a:lstStyle/>
          <a:p>
            <a:endParaRPr/>
          </a:p>
        </p:txBody>
      </p:sp>
      <p:sp>
        <p:nvSpPr>
          <p:cNvPr id="33" name="object 33"/>
          <p:cNvSpPr/>
          <p:nvPr/>
        </p:nvSpPr>
        <p:spPr>
          <a:xfrm>
            <a:off x="22288" y="538575"/>
            <a:ext cx="12192000" cy="1725930"/>
          </a:xfrm>
          <a:custGeom>
            <a:avLst/>
            <a:gdLst/>
            <a:ahLst/>
            <a:cxnLst/>
            <a:rect l="l" t="t" r="r" b="b"/>
            <a:pathLst>
              <a:path w="12192000" h="1725930">
                <a:moveTo>
                  <a:pt x="0" y="1725929"/>
                </a:moveTo>
                <a:lnTo>
                  <a:pt x="12192000" y="1725929"/>
                </a:lnTo>
                <a:lnTo>
                  <a:pt x="12192000" y="0"/>
                </a:lnTo>
                <a:lnTo>
                  <a:pt x="0" y="0"/>
                </a:lnTo>
                <a:lnTo>
                  <a:pt x="0" y="1725929"/>
                </a:lnTo>
                <a:close/>
              </a:path>
            </a:pathLst>
          </a:custGeom>
          <a:solidFill>
            <a:srgbClr val="AAABA4">
              <a:alpha val="94900"/>
            </a:srgbClr>
          </a:solidFill>
        </p:spPr>
        <p:txBody>
          <a:bodyPr wrap="square" lIns="0" tIns="0" rIns="0" bIns="0" rtlCol="0"/>
          <a:lstStyle/>
          <a:p>
            <a:endParaRPr/>
          </a:p>
        </p:txBody>
      </p:sp>
      <p:sp>
        <p:nvSpPr>
          <p:cNvPr id="34" name="object 34"/>
          <p:cNvSpPr/>
          <p:nvPr/>
        </p:nvSpPr>
        <p:spPr>
          <a:xfrm>
            <a:off x="9095879" y="2264600"/>
            <a:ext cx="3096260" cy="1447800"/>
          </a:xfrm>
          <a:custGeom>
            <a:avLst/>
            <a:gdLst/>
            <a:ahLst/>
            <a:cxnLst/>
            <a:rect l="l" t="t" r="r" b="b"/>
            <a:pathLst>
              <a:path w="3096259" h="1447800">
                <a:moveTo>
                  <a:pt x="3096120" y="0"/>
                </a:moveTo>
                <a:lnTo>
                  <a:pt x="0" y="0"/>
                </a:lnTo>
                <a:lnTo>
                  <a:pt x="0" y="1447368"/>
                </a:lnTo>
                <a:lnTo>
                  <a:pt x="3096120" y="1447368"/>
                </a:lnTo>
                <a:lnTo>
                  <a:pt x="3096120" y="0"/>
                </a:lnTo>
                <a:close/>
              </a:path>
            </a:pathLst>
          </a:custGeom>
          <a:solidFill>
            <a:srgbClr val="AAABA4">
              <a:alpha val="94900"/>
            </a:srgbClr>
          </a:solidFill>
        </p:spPr>
        <p:txBody>
          <a:bodyPr wrap="square" lIns="0" tIns="0" rIns="0" bIns="0" rtlCol="0"/>
          <a:lstStyle/>
          <a:p>
            <a:endParaRPr/>
          </a:p>
        </p:txBody>
      </p:sp>
      <p:sp>
        <p:nvSpPr>
          <p:cNvPr id="35" name="object 35"/>
          <p:cNvSpPr/>
          <p:nvPr/>
        </p:nvSpPr>
        <p:spPr>
          <a:xfrm>
            <a:off x="6866381" y="4341876"/>
            <a:ext cx="4313681" cy="873251"/>
          </a:xfrm>
          <a:prstGeom prst="rect">
            <a:avLst/>
          </a:prstGeom>
          <a:blipFill>
            <a:blip r:embed="rId7" cstate="print"/>
            <a:stretch>
              <a:fillRect/>
            </a:stretch>
          </a:blipFill>
        </p:spPr>
        <p:txBody>
          <a:bodyPr wrap="square" lIns="0" tIns="0" rIns="0" bIns="0" rtlCol="0"/>
          <a:lstStyle/>
          <a:p>
            <a:endParaRPr/>
          </a:p>
        </p:txBody>
      </p:sp>
      <p:sp>
        <p:nvSpPr>
          <p:cNvPr id="36" name="object 36"/>
          <p:cNvSpPr/>
          <p:nvPr/>
        </p:nvSpPr>
        <p:spPr>
          <a:xfrm>
            <a:off x="6820662" y="4384547"/>
            <a:ext cx="4200905" cy="858011"/>
          </a:xfrm>
          <a:prstGeom prst="rect">
            <a:avLst/>
          </a:prstGeom>
          <a:blipFill>
            <a:blip r:embed="rId8" cstate="print"/>
            <a:stretch>
              <a:fillRect/>
            </a:stretch>
          </a:blipFill>
        </p:spPr>
        <p:txBody>
          <a:bodyPr wrap="square" lIns="0" tIns="0" rIns="0" bIns="0" rtlCol="0"/>
          <a:lstStyle/>
          <a:p>
            <a:endParaRPr/>
          </a:p>
        </p:txBody>
      </p:sp>
      <p:sp>
        <p:nvSpPr>
          <p:cNvPr id="37" name="object 37"/>
          <p:cNvSpPr/>
          <p:nvPr/>
        </p:nvSpPr>
        <p:spPr>
          <a:xfrm>
            <a:off x="6891528" y="4367021"/>
            <a:ext cx="4210050" cy="769620"/>
          </a:xfrm>
          <a:custGeom>
            <a:avLst/>
            <a:gdLst/>
            <a:ahLst/>
            <a:cxnLst/>
            <a:rect l="l" t="t" r="r" b="b"/>
            <a:pathLst>
              <a:path w="4210050" h="769620">
                <a:moveTo>
                  <a:pt x="0" y="0"/>
                </a:moveTo>
                <a:lnTo>
                  <a:pt x="4210050" y="0"/>
                </a:lnTo>
                <a:lnTo>
                  <a:pt x="4210050" y="769619"/>
                </a:lnTo>
                <a:lnTo>
                  <a:pt x="0" y="769619"/>
                </a:lnTo>
                <a:lnTo>
                  <a:pt x="0" y="0"/>
                </a:lnTo>
                <a:close/>
              </a:path>
            </a:pathLst>
          </a:custGeom>
          <a:solidFill>
            <a:srgbClr val="555651"/>
          </a:solidFill>
        </p:spPr>
        <p:txBody>
          <a:bodyPr wrap="square" lIns="0" tIns="0" rIns="0" bIns="0" rtlCol="0"/>
          <a:lstStyle/>
          <a:p>
            <a:endParaRPr/>
          </a:p>
        </p:txBody>
      </p:sp>
      <p:sp>
        <p:nvSpPr>
          <p:cNvPr id="38" name="object 38"/>
          <p:cNvSpPr/>
          <p:nvPr/>
        </p:nvSpPr>
        <p:spPr>
          <a:xfrm>
            <a:off x="6866381" y="5695950"/>
            <a:ext cx="4313681" cy="614933"/>
          </a:xfrm>
          <a:prstGeom prst="rect">
            <a:avLst/>
          </a:prstGeom>
          <a:blipFill>
            <a:blip r:embed="rId9" cstate="print"/>
            <a:stretch>
              <a:fillRect/>
            </a:stretch>
          </a:blipFill>
        </p:spPr>
        <p:txBody>
          <a:bodyPr wrap="square" lIns="0" tIns="0" rIns="0" bIns="0" rtlCol="0"/>
          <a:lstStyle/>
          <a:p>
            <a:endParaRPr/>
          </a:p>
        </p:txBody>
      </p:sp>
      <p:sp>
        <p:nvSpPr>
          <p:cNvPr id="39" name="object 39"/>
          <p:cNvSpPr/>
          <p:nvPr/>
        </p:nvSpPr>
        <p:spPr>
          <a:xfrm>
            <a:off x="6820661" y="5609844"/>
            <a:ext cx="3286505" cy="858011"/>
          </a:xfrm>
          <a:prstGeom prst="rect">
            <a:avLst/>
          </a:prstGeom>
          <a:blipFill>
            <a:blip r:embed="rId10" cstate="print"/>
            <a:stretch>
              <a:fillRect/>
            </a:stretch>
          </a:blipFill>
        </p:spPr>
        <p:txBody>
          <a:bodyPr wrap="square" lIns="0" tIns="0" rIns="0" bIns="0" rtlCol="0"/>
          <a:lstStyle/>
          <a:p>
            <a:endParaRPr/>
          </a:p>
        </p:txBody>
      </p:sp>
      <p:sp>
        <p:nvSpPr>
          <p:cNvPr id="40" name="object 40"/>
          <p:cNvSpPr/>
          <p:nvPr/>
        </p:nvSpPr>
        <p:spPr>
          <a:xfrm>
            <a:off x="6891528" y="5721096"/>
            <a:ext cx="4210050" cy="511809"/>
          </a:xfrm>
          <a:custGeom>
            <a:avLst/>
            <a:gdLst/>
            <a:ahLst/>
            <a:cxnLst/>
            <a:rect l="l" t="t" r="r" b="b"/>
            <a:pathLst>
              <a:path w="4210050" h="511810">
                <a:moveTo>
                  <a:pt x="0" y="0"/>
                </a:moveTo>
                <a:lnTo>
                  <a:pt x="4210050" y="0"/>
                </a:lnTo>
                <a:lnTo>
                  <a:pt x="4210050" y="511301"/>
                </a:lnTo>
                <a:lnTo>
                  <a:pt x="0" y="511301"/>
                </a:lnTo>
                <a:lnTo>
                  <a:pt x="0" y="0"/>
                </a:lnTo>
                <a:close/>
              </a:path>
            </a:pathLst>
          </a:custGeom>
          <a:solidFill>
            <a:srgbClr val="555651"/>
          </a:solidFill>
        </p:spPr>
        <p:txBody>
          <a:bodyPr wrap="square" lIns="0" tIns="0" rIns="0" bIns="0" rtlCol="0"/>
          <a:lstStyle/>
          <a:p>
            <a:endParaRPr/>
          </a:p>
        </p:txBody>
      </p:sp>
      <p:sp>
        <p:nvSpPr>
          <p:cNvPr id="41" name="object 41"/>
          <p:cNvSpPr/>
          <p:nvPr/>
        </p:nvSpPr>
        <p:spPr>
          <a:xfrm>
            <a:off x="6727152" y="2113663"/>
            <a:ext cx="0" cy="4744720"/>
          </a:xfrm>
          <a:custGeom>
            <a:avLst/>
            <a:gdLst/>
            <a:ahLst/>
            <a:cxnLst/>
            <a:rect l="l" t="t" r="r" b="b"/>
            <a:pathLst>
              <a:path h="4744720">
                <a:moveTo>
                  <a:pt x="0" y="0"/>
                </a:moveTo>
                <a:lnTo>
                  <a:pt x="0" y="4744720"/>
                </a:lnTo>
              </a:path>
            </a:pathLst>
          </a:custGeom>
          <a:ln w="16941">
            <a:solidFill>
              <a:srgbClr val="555651"/>
            </a:solidFill>
          </a:ln>
        </p:spPr>
        <p:txBody>
          <a:bodyPr wrap="square" lIns="0" tIns="0" rIns="0" bIns="0" rtlCol="0"/>
          <a:lstStyle/>
          <a:p>
            <a:endParaRPr/>
          </a:p>
        </p:txBody>
      </p:sp>
      <p:sp>
        <p:nvSpPr>
          <p:cNvPr id="42" name="object 42"/>
          <p:cNvSpPr/>
          <p:nvPr/>
        </p:nvSpPr>
        <p:spPr>
          <a:xfrm>
            <a:off x="6718681" y="2105408"/>
            <a:ext cx="4584700" cy="0"/>
          </a:xfrm>
          <a:custGeom>
            <a:avLst/>
            <a:gdLst/>
            <a:ahLst/>
            <a:cxnLst/>
            <a:rect l="l" t="t" r="r" b="b"/>
            <a:pathLst>
              <a:path w="4584700">
                <a:moveTo>
                  <a:pt x="0" y="0"/>
                </a:moveTo>
                <a:lnTo>
                  <a:pt x="4584700" y="0"/>
                </a:lnTo>
              </a:path>
            </a:pathLst>
          </a:custGeom>
          <a:ln w="16510">
            <a:solidFill>
              <a:srgbClr val="555651"/>
            </a:solidFill>
          </a:ln>
        </p:spPr>
        <p:txBody>
          <a:bodyPr wrap="square" lIns="0" tIns="0" rIns="0" bIns="0" rtlCol="0"/>
          <a:lstStyle/>
          <a:p>
            <a:endParaRPr/>
          </a:p>
        </p:txBody>
      </p:sp>
      <p:sp>
        <p:nvSpPr>
          <p:cNvPr id="43" name="object 43"/>
          <p:cNvSpPr/>
          <p:nvPr/>
        </p:nvSpPr>
        <p:spPr>
          <a:xfrm>
            <a:off x="6761016" y="2147953"/>
            <a:ext cx="0" cy="4710430"/>
          </a:xfrm>
          <a:custGeom>
            <a:avLst/>
            <a:gdLst/>
            <a:ahLst/>
            <a:cxnLst/>
            <a:rect l="l" t="t" r="r" b="b"/>
            <a:pathLst>
              <a:path h="4710430">
                <a:moveTo>
                  <a:pt x="0" y="0"/>
                </a:moveTo>
                <a:lnTo>
                  <a:pt x="0" y="4710430"/>
                </a:lnTo>
              </a:path>
            </a:pathLst>
          </a:custGeom>
          <a:ln w="16929">
            <a:solidFill>
              <a:srgbClr val="555651"/>
            </a:solidFill>
          </a:ln>
        </p:spPr>
        <p:txBody>
          <a:bodyPr wrap="square" lIns="0" tIns="0" rIns="0" bIns="0" rtlCol="0"/>
          <a:lstStyle/>
          <a:p>
            <a:endParaRPr/>
          </a:p>
        </p:txBody>
      </p:sp>
      <p:sp>
        <p:nvSpPr>
          <p:cNvPr id="44" name="object 44"/>
          <p:cNvSpPr/>
          <p:nvPr/>
        </p:nvSpPr>
        <p:spPr>
          <a:xfrm>
            <a:off x="6752552" y="2139698"/>
            <a:ext cx="4517390" cy="0"/>
          </a:xfrm>
          <a:custGeom>
            <a:avLst/>
            <a:gdLst/>
            <a:ahLst/>
            <a:cxnLst/>
            <a:rect l="l" t="t" r="r" b="b"/>
            <a:pathLst>
              <a:path w="4517390">
                <a:moveTo>
                  <a:pt x="0" y="0"/>
                </a:moveTo>
                <a:lnTo>
                  <a:pt x="4516958" y="0"/>
                </a:lnTo>
              </a:path>
            </a:pathLst>
          </a:custGeom>
          <a:ln w="16510">
            <a:solidFill>
              <a:srgbClr val="555651"/>
            </a:solidFill>
          </a:ln>
        </p:spPr>
        <p:txBody>
          <a:bodyPr wrap="square" lIns="0" tIns="0" rIns="0" bIns="0" rtlCol="0"/>
          <a:lstStyle/>
          <a:p>
            <a:endParaRPr/>
          </a:p>
        </p:txBody>
      </p:sp>
      <p:sp>
        <p:nvSpPr>
          <p:cNvPr id="45" name="object 45"/>
          <p:cNvSpPr/>
          <p:nvPr/>
        </p:nvSpPr>
        <p:spPr>
          <a:xfrm>
            <a:off x="11261045" y="2147953"/>
            <a:ext cx="0" cy="4710430"/>
          </a:xfrm>
          <a:custGeom>
            <a:avLst/>
            <a:gdLst/>
            <a:ahLst/>
            <a:cxnLst/>
            <a:rect l="l" t="t" r="r" b="b"/>
            <a:pathLst>
              <a:path h="4710430">
                <a:moveTo>
                  <a:pt x="0" y="0"/>
                </a:moveTo>
                <a:lnTo>
                  <a:pt x="0" y="4710049"/>
                </a:lnTo>
              </a:path>
            </a:pathLst>
          </a:custGeom>
          <a:ln w="16929">
            <a:solidFill>
              <a:srgbClr val="555651"/>
            </a:solidFill>
          </a:ln>
        </p:spPr>
        <p:txBody>
          <a:bodyPr wrap="square" lIns="0" tIns="0" rIns="0" bIns="0" rtlCol="0"/>
          <a:lstStyle/>
          <a:p>
            <a:endParaRPr/>
          </a:p>
        </p:txBody>
      </p:sp>
      <p:sp>
        <p:nvSpPr>
          <p:cNvPr id="46" name="object 46"/>
          <p:cNvSpPr/>
          <p:nvPr/>
        </p:nvSpPr>
        <p:spPr>
          <a:xfrm>
            <a:off x="11294916" y="2114082"/>
            <a:ext cx="0" cy="4744085"/>
          </a:xfrm>
          <a:custGeom>
            <a:avLst/>
            <a:gdLst/>
            <a:ahLst/>
            <a:cxnLst/>
            <a:rect l="l" t="t" r="r" b="b"/>
            <a:pathLst>
              <a:path h="4744084">
                <a:moveTo>
                  <a:pt x="0" y="0"/>
                </a:moveTo>
                <a:lnTo>
                  <a:pt x="0" y="4743919"/>
                </a:lnTo>
              </a:path>
            </a:pathLst>
          </a:custGeom>
          <a:ln w="16929">
            <a:solidFill>
              <a:srgbClr val="555651"/>
            </a:solidFill>
          </a:ln>
        </p:spPr>
        <p:txBody>
          <a:bodyPr wrap="square" lIns="0" tIns="0" rIns="0" bIns="0" rtlCol="0"/>
          <a:lstStyle/>
          <a:p>
            <a:endParaRPr/>
          </a:p>
        </p:txBody>
      </p:sp>
      <p:sp>
        <p:nvSpPr>
          <p:cNvPr id="47" name="object 47"/>
          <p:cNvSpPr txBox="1"/>
          <p:nvPr/>
        </p:nvSpPr>
        <p:spPr>
          <a:xfrm>
            <a:off x="353261" y="205771"/>
            <a:ext cx="3328035" cy="177800"/>
          </a:xfrm>
          <a:prstGeom prst="rect">
            <a:avLst/>
          </a:prstGeom>
        </p:spPr>
        <p:txBody>
          <a:bodyPr vert="horz" wrap="square" lIns="0" tIns="12700" rIns="0" bIns="0" rtlCol="0">
            <a:spAutoFit/>
          </a:bodyPr>
          <a:lstStyle/>
          <a:p>
            <a:pPr marL="12700">
              <a:lnSpc>
                <a:spcPct val="100000"/>
              </a:lnSpc>
              <a:spcBef>
                <a:spcPts val="100"/>
              </a:spcBef>
            </a:pPr>
            <a:r>
              <a:rPr sz="1000" spc="-95" dirty="0">
                <a:solidFill>
                  <a:srgbClr val="7F7F7F"/>
                </a:solidFill>
                <a:latin typeface="Arial Black"/>
                <a:cs typeface="Arial Black"/>
              </a:rPr>
              <a:t>3.</a:t>
            </a:r>
            <a:r>
              <a:rPr sz="1000" spc="-95" dirty="0">
                <a:solidFill>
                  <a:srgbClr val="3F4B59"/>
                </a:solidFill>
                <a:latin typeface="Arial Black"/>
                <a:cs typeface="Arial Black"/>
              </a:rPr>
              <a:t>Resultados: mudanças </a:t>
            </a:r>
            <a:r>
              <a:rPr sz="1000" spc="-60" dirty="0">
                <a:solidFill>
                  <a:srgbClr val="3F4B59"/>
                </a:solidFill>
                <a:latin typeface="Arial Black"/>
                <a:cs typeface="Arial Black"/>
              </a:rPr>
              <a:t>no </a:t>
            </a:r>
            <a:r>
              <a:rPr sz="1000" spc="-85" dirty="0">
                <a:solidFill>
                  <a:srgbClr val="3F4B59"/>
                </a:solidFill>
                <a:latin typeface="Arial Black"/>
                <a:cs typeface="Arial Black"/>
              </a:rPr>
              <a:t>conteúdo </a:t>
            </a:r>
            <a:r>
              <a:rPr sz="1000" spc="-105" dirty="0">
                <a:solidFill>
                  <a:srgbClr val="3F4B59"/>
                </a:solidFill>
                <a:latin typeface="Arial Black"/>
                <a:cs typeface="Arial Black"/>
              </a:rPr>
              <a:t>e</a:t>
            </a:r>
            <a:r>
              <a:rPr sz="1000" spc="10" dirty="0">
                <a:solidFill>
                  <a:srgbClr val="3F4B59"/>
                </a:solidFill>
                <a:latin typeface="Arial Black"/>
                <a:cs typeface="Arial Black"/>
              </a:rPr>
              <a:t> </a:t>
            </a:r>
            <a:r>
              <a:rPr sz="1000" spc="-90" dirty="0">
                <a:solidFill>
                  <a:srgbClr val="3F4B59"/>
                </a:solidFill>
                <a:latin typeface="Arial Black"/>
                <a:cs typeface="Arial Black"/>
              </a:rPr>
              <a:t>implementação</a:t>
            </a:r>
            <a:endParaRPr sz="1000">
              <a:latin typeface="Arial Black"/>
              <a:cs typeface="Arial Black"/>
            </a:endParaRPr>
          </a:p>
        </p:txBody>
      </p:sp>
      <p:sp>
        <p:nvSpPr>
          <p:cNvPr id="48" name="object 48"/>
          <p:cNvSpPr txBox="1">
            <a:spLocks noGrp="1"/>
          </p:cNvSpPr>
          <p:nvPr>
            <p:ph type="title"/>
          </p:nvPr>
        </p:nvSpPr>
        <p:spPr>
          <a:xfrm>
            <a:off x="525462" y="892780"/>
            <a:ext cx="3080970" cy="1472583"/>
          </a:xfrm>
          <a:prstGeom prst="rect">
            <a:avLst/>
          </a:prstGeom>
        </p:spPr>
        <p:txBody>
          <a:bodyPr vert="horz" wrap="square" lIns="0" tIns="12700" rIns="0" bIns="0" rtlCol="0">
            <a:spAutoFit/>
          </a:bodyPr>
          <a:lstStyle/>
          <a:p>
            <a:pPr marL="12700" marR="5080">
              <a:lnSpc>
                <a:spcPct val="106700"/>
              </a:lnSpc>
              <a:spcBef>
                <a:spcPts val="100"/>
              </a:spcBef>
            </a:pPr>
            <a:r>
              <a:rPr lang="pt-BR" sz="3000" spc="-160" dirty="0"/>
              <a:t>O que medem as pesquisas IPS?</a:t>
            </a:r>
            <a:endParaRPr sz="3000" dirty="0"/>
          </a:p>
        </p:txBody>
      </p:sp>
      <p:sp>
        <p:nvSpPr>
          <p:cNvPr id="49" name="object 49"/>
          <p:cNvSpPr txBox="1"/>
          <p:nvPr/>
        </p:nvSpPr>
        <p:spPr>
          <a:xfrm>
            <a:off x="7180320" y="1688413"/>
            <a:ext cx="1529715" cy="532130"/>
          </a:xfrm>
          <a:prstGeom prst="rect">
            <a:avLst/>
          </a:prstGeom>
        </p:spPr>
        <p:txBody>
          <a:bodyPr vert="horz" wrap="square" lIns="0" tIns="50800" rIns="0" bIns="0" rtlCol="0">
            <a:spAutoFit/>
          </a:bodyPr>
          <a:lstStyle/>
          <a:p>
            <a:pPr marL="91440">
              <a:lnSpc>
                <a:spcPct val="100000"/>
              </a:lnSpc>
              <a:spcBef>
                <a:spcPts val="400"/>
              </a:spcBef>
            </a:pPr>
            <a:r>
              <a:rPr sz="1500" spc="-120" dirty="0">
                <a:solidFill>
                  <a:srgbClr val="FFFFFF"/>
                </a:solidFill>
                <a:latin typeface="Arial Black"/>
                <a:cs typeface="Arial Black"/>
              </a:rPr>
              <a:t>Provedores</a:t>
            </a:r>
            <a:r>
              <a:rPr sz="1500" spc="-140" dirty="0">
                <a:solidFill>
                  <a:srgbClr val="FFFFFF"/>
                </a:solidFill>
                <a:latin typeface="Arial Black"/>
                <a:cs typeface="Arial Black"/>
              </a:rPr>
              <a:t> </a:t>
            </a:r>
            <a:r>
              <a:rPr sz="1500" spc="-120" dirty="0">
                <a:solidFill>
                  <a:srgbClr val="FFFFFF"/>
                </a:solidFill>
                <a:latin typeface="Arial Black"/>
                <a:cs typeface="Arial Black"/>
              </a:rPr>
              <a:t>de</a:t>
            </a:r>
            <a:endParaRPr sz="1500">
              <a:latin typeface="Arial Black"/>
              <a:cs typeface="Arial Black"/>
            </a:endParaRPr>
          </a:p>
          <a:p>
            <a:pPr marL="12700">
              <a:lnSpc>
                <a:spcPct val="100000"/>
              </a:lnSpc>
              <a:spcBef>
                <a:spcPts val="265"/>
              </a:spcBef>
            </a:pPr>
            <a:r>
              <a:rPr sz="1350" spc="-145" dirty="0">
                <a:solidFill>
                  <a:srgbClr val="FFFFFF"/>
                </a:solidFill>
                <a:latin typeface="Arial Black"/>
                <a:cs typeface="Arial Black"/>
              </a:rPr>
              <a:t>assistência</a:t>
            </a:r>
            <a:r>
              <a:rPr sz="1350" spc="-165" dirty="0">
                <a:solidFill>
                  <a:srgbClr val="FFFFFF"/>
                </a:solidFill>
                <a:latin typeface="Arial Black"/>
                <a:cs typeface="Arial Black"/>
              </a:rPr>
              <a:t> </a:t>
            </a:r>
            <a:r>
              <a:rPr sz="1350" spc="-135" dirty="0">
                <a:solidFill>
                  <a:srgbClr val="FFFFFF"/>
                </a:solidFill>
                <a:latin typeface="Arial Black"/>
                <a:cs typeface="Arial Black"/>
              </a:rPr>
              <a:t>médica</a:t>
            </a:r>
            <a:endParaRPr sz="1350">
              <a:latin typeface="Arial Black"/>
              <a:cs typeface="Arial Black"/>
            </a:endParaRPr>
          </a:p>
        </p:txBody>
      </p:sp>
      <p:sp>
        <p:nvSpPr>
          <p:cNvPr id="50" name="object 50"/>
          <p:cNvSpPr txBox="1"/>
          <p:nvPr/>
        </p:nvSpPr>
        <p:spPr>
          <a:xfrm>
            <a:off x="3947935" y="1848319"/>
            <a:ext cx="2617560" cy="243656"/>
          </a:xfrm>
          <a:prstGeom prst="rect">
            <a:avLst/>
          </a:prstGeom>
        </p:spPr>
        <p:txBody>
          <a:bodyPr vert="horz" wrap="square" lIns="0" tIns="12700" rIns="0" bIns="0" rtlCol="0">
            <a:spAutoFit/>
          </a:bodyPr>
          <a:lstStyle/>
          <a:p>
            <a:pPr marL="556895">
              <a:lnSpc>
                <a:spcPct val="100000"/>
              </a:lnSpc>
              <a:spcBef>
                <a:spcPts val="1310"/>
              </a:spcBef>
            </a:pPr>
            <a:r>
              <a:rPr lang="en-US" sz="1500" spc="-150" dirty="0" err="1">
                <a:solidFill>
                  <a:srgbClr val="FFFFFF"/>
                </a:solidFill>
                <a:latin typeface="Arial Black"/>
                <a:cs typeface="Arial Black"/>
              </a:rPr>
              <a:t>Unidades</a:t>
            </a:r>
            <a:r>
              <a:rPr lang="en-US" sz="1500" spc="-150" dirty="0">
                <a:solidFill>
                  <a:srgbClr val="FFFFFF"/>
                </a:solidFill>
                <a:latin typeface="Arial Black"/>
                <a:cs typeface="Arial Black"/>
              </a:rPr>
              <a:t> </a:t>
            </a:r>
            <a:r>
              <a:rPr lang="en-US" sz="1500" spc="-150" dirty="0" err="1">
                <a:solidFill>
                  <a:srgbClr val="FFFFFF"/>
                </a:solidFill>
                <a:latin typeface="Arial Black"/>
                <a:cs typeface="Arial Black"/>
              </a:rPr>
              <a:t>sanitarias</a:t>
            </a:r>
            <a:endParaRPr lang="en-US" sz="1500" dirty="0">
              <a:latin typeface="Arial Black"/>
              <a:cs typeface="Arial Black"/>
            </a:endParaRPr>
          </a:p>
        </p:txBody>
      </p:sp>
      <p:sp>
        <p:nvSpPr>
          <p:cNvPr id="51" name="object 51"/>
          <p:cNvSpPr txBox="1"/>
          <p:nvPr/>
        </p:nvSpPr>
        <p:spPr>
          <a:xfrm>
            <a:off x="10034030" y="1848319"/>
            <a:ext cx="882650" cy="243656"/>
          </a:xfrm>
          <a:prstGeom prst="rect">
            <a:avLst/>
          </a:prstGeom>
        </p:spPr>
        <p:txBody>
          <a:bodyPr vert="horz" wrap="square" lIns="0" tIns="12700" rIns="0" bIns="0" rtlCol="0">
            <a:spAutoFit/>
          </a:bodyPr>
          <a:lstStyle/>
          <a:p>
            <a:pPr marL="12700">
              <a:lnSpc>
                <a:spcPct val="100000"/>
              </a:lnSpc>
              <a:spcBef>
                <a:spcPts val="100"/>
              </a:spcBef>
            </a:pPr>
            <a:r>
              <a:rPr lang="en-US" sz="1500" spc="-150" dirty="0" err="1">
                <a:solidFill>
                  <a:srgbClr val="FFFFFF"/>
                </a:solidFill>
                <a:latin typeface="Arial Black"/>
                <a:cs typeface="Arial Black"/>
              </a:rPr>
              <a:t>P</a:t>
            </a:r>
            <a:r>
              <a:rPr sz="1500" spc="-150" dirty="0" err="1">
                <a:solidFill>
                  <a:srgbClr val="FFFFFF"/>
                </a:solidFill>
                <a:latin typeface="Arial Black"/>
                <a:cs typeface="Arial Black"/>
              </a:rPr>
              <a:t>acientes</a:t>
            </a:r>
            <a:endParaRPr sz="1500" dirty="0">
              <a:latin typeface="Arial Black"/>
              <a:cs typeface="Arial Black"/>
            </a:endParaRPr>
          </a:p>
        </p:txBody>
      </p:sp>
      <p:sp>
        <p:nvSpPr>
          <p:cNvPr id="52" name="object 52"/>
          <p:cNvSpPr txBox="1"/>
          <p:nvPr/>
        </p:nvSpPr>
        <p:spPr>
          <a:xfrm>
            <a:off x="9420383" y="2356909"/>
            <a:ext cx="1915795" cy="185420"/>
          </a:xfrm>
          <a:prstGeom prst="rect">
            <a:avLst/>
          </a:prstGeom>
        </p:spPr>
        <p:txBody>
          <a:bodyPr vert="horz" wrap="square" lIns="0" tIns="12700" rIns="0" bIns="0" rtlCol="0">
            <a:spAutoFit/>
          </a:bodyPr>
          <a:lstStyle/>
          <a:p>
            <a:pPr marL="12700">
              <a:lnSpc>
                <a:spcPct val="100000"/>
              </a:lnSpc>
              <a:spcBef>
                <a:spcPts val="100"/>
              </a:spcBef>
            </a:pPr>
            <a:r>
              <a:rPr sz="850" dirty="0">
                <a:solidFill>
                  <a:srgbClr val="3F4B59"/>
                </a:solidFill>
                <a:latin typeface="Arial"/>
                <a:cs typeface="Arial"/>
              </a:rPr>
              <a:t>→ </a:t>
            </a:r>
            <a:r>
              <a:rPr sz="1050" spc="-80" dirty="0">
                <a:solidFill>
                  <a:srgbClr val="1F1F1F"/>
                </a:solidFill>
                <a:latin typeface="Arial Black"/>
                <a:cs typeface="Arial Black"/>
              </a:rPr>
              <a:t>Continuidade </a:t>
            </a:r>
            <a:r>
              <a:rPr sz="1050" spc="-110" dirty="0">
                <a:solidFill>
                  <a:srgbClr val="1F1F1F"/>
                </a:solidFill>
                <a:latin typeface="Arial Black"/>
                <a:cs typeface="Arial Black"/>
              </a:rPr>
              <a:t>com </a:t>
            </a:r>
            <a:r>
              <a:rPr sz="1050" spc="-114" dirty="0">
                <a:solidFill>
                  <a:srgbClr val="1F1F1F"/>
                </a:solidFill>
                <a:latin typeface="Arial Black"/>
                <a:cs typeface="Arial Black"/>
              </a:rPr>
              <a:t>a</a:t>
            </a:r>
            <a:r>
              <a:rPr sz="1050" spc="-140" dirty="0">
                <a:solidFill>
                  <a:srgbClr val="1F1F1F"/>
                </a:solidFill>
                <a:latin typeface="Arial Black"/>
                <a:cs typeface="Arial Black"/>
              </a:rPr>
              <a:t> </a:t>
            </a:r>
            <a:r>
              <a:rPr sz="1050" spc="-100" dirty="0">
                <a:solidFill>
                  <a:srgbClr val="1F1F1F"/>
                </a:solidFill>
                <a:latin typeface="Arial Black"/>
                <a:cs typeface="Arial Black"/>
              </a:rPr>
              <a:t>mesma</a:t>
            </a:r>
            <a:endParaRPr sz="1050">
              <a:latin typeface="Arial Black"/>
              <a:cs typeface="Arial Black"/>
            </a:endParaRPr>
          </a:p>
        </p:txBody>
      </p:sp>
      <p:sp>
        <p:nvSpPr>
          <p:cNvPr id="53" name="object 53"/>
          <p:cNvSpPr txBox="1"/>
          <p:nvPr/>
        </p:nvSpPr>
        <p:spPr>
          <a:xfrm>
            <a:off x="651859" y="3015188"/>
            <a:ext cx="2680970" cy="284480"/>
          </a:xfrm>
          <a:prstGeom prst="rect">
            <a:avLst/>
          </a:prstGeom>
        </p:spPr>
        <p:txBody>
          <a:bodyPr vert="horz" wrap="square" lIns="0" tIns="12700" rIns="0" bIns="0" rtlCol="0">
            <a:spAutoFit/>
          </a:bodyPr>
          <a:lstStyle/>
          <a:p>
            <a:pPr marL="12700">
              <a:lnSpc>
                <a:spcPct val="100000"/>
              </a:lnSpc>
              <a:spcBef>
                <a:spcPts val="100"/>
              </a:spcBef>
            </a:pPr>
            <a:r>
              <a:rPr sz="1700" b="1" spc="-114" dirty="0">
                <a:solidFill>
                  <a:srgbClr val="E7EAE5"/>
                </a:solidFill>
                <a:latin typeface="Arial"/>
                <a:cs typeface="Arial"/>
              </a:rPr>
              <a:t>PROCESSOS </a:t>
            </a:r>
            <a:r>
              <a:rPr sz="1700" b="1" spc="-80" dirty="0">
                <a:solidFill>
                  <a:srgbClr val="E7EAE5"/>
                </a:solidFill>
                <a:latin typeface="Arial"/>
                <a:cs typeface="Arial"/>
              </a:rPr>
              <a:t>DE</a:t>
            </a:r>
            <a:r>
              <a:rPr sz="1700" b="1" spc="-5" dirty="0">
                <a:solidFill>
                  <a:srgbClr val="E7EAE5"/>
                </a:solidFill>
                <a:latin typeface="Arial"/>
                <a:cs typeface="Arial"/>
              </a:rPr>
              <a:t> </a:t>
            </a:r>
            <a:r>
              <a:rPr sz="1700" b="1" spc="15" dirty="0">
                <a:solidFill>
                  <a:srgbClr val="E7EAE5"/>
                </a:solidFill>
                <a:latin typeface="Arial"/>
                <a:cs typeface="Arial"/>
              </a:rPr>
              <a:t>CUIDADO</a:t>
            </a:r>
            <a:endParaRPr sz="1700">
              <a:latin typeface="Arial"/>
              <a:cs typeface="Arial"/>
            </a:endParaRPr>
          </a:p>
        </p:txBody>
      </p:sp>
      <p:sp>
        <p:nvSpPr>
          <p:cNvPr id="54" name="object 54"/>
          <p:cNvSpPr txBox="1"/>
          <p:nvPr/>
        </p:nvSpPr>
        <p:spPr>
          <a:xfrm>
            <a:off x="6916498" y="2318301"/>
            <a:ext cx="2056764" cy="1510030"/>
          </a:xfrm>
          <a:prstGeom prst="rect">
            <a:avLst/>
          </a:prstGeom>
        </p:spPr>
        <p:txBody>
          <a:bodyPr vert="horz" wrap="square" lIns="0" tIns="12700" rIns="0" bIns="0" rtlCol="0">
            <a:spAutoFit/>
          </a:bodyPr>
          <a:lstStyle/>
          <a:p>
            <a:pPr marL="147955" marR="207010" indent="-135890">
              <a:lnSpc>
                <a:spcPct val="114799"/>
              </a:lnSpc>
              <a:spcBef>
                <a:spcPts val="100"/>
              </a:spcBef>
            </a:pPr>
            <a:r>
              <a:rPr sz="850" dirty="0">
                <a:solidFill>
                  <a:srgbClr val="3F4B59"/>
                </a:solidFill>
                <a:latin typeface="Arial"/>
                <a:cs typeface="Arial"/>
              </a:rPr>
              <a:t>→ </a:t>
            </a:r>
            <a:r>
              <a:rPr sz="1150" spc="-110" dirty="0">
                <a:solidFill>
                  <a:srgbClr val="1F1F1F"/>
                </a:solidFill>
                <a:latin typeface="Arial Black"/>
                <a:cs typeface="Arial Black"/>
              </a:rPr>
              <a:t>Competência </a:t>
            </a:r>
            <a:r>
              <a:rPr sz="1150" spc="-125" dirty="0">
                <a:solidFill>
                  <a:srgbClr val="1F1F1F"/>
                </a:solidFill>
                <a:latin typeface="Arial Black"/>
                <a:cs typeface="Arial Black"/>
              </a:rPr>
              <a:t>clínica </a:t>
            </a:r>
            <a:r>
              <a:rPr sz="1150" spc="-65" dirty="0">
                <a:solidFill>
                  <a:srgbClr val="1F1F1F"/>
                </a:solidFill>
                <a:latin typeface="Arial Black"/>
                <a:cs typeface="Arial Black"/>
              </a:rPr>
              <a:t>no  </a:t>
            </a:r>
            <a:r>
              <a:rPr sz="1150" spc="-100" dirty="0">
                <a:solidFill>
                  <a:srgbClr val="1F1F1F"/>
                </a:solidFill>
                <a:latin typeface="Arial Black"/>
                <a:cs typeface="Arial Black"/>
              </a:rPr>
              <a:t>diagnóstico, </a:t>
            </a:r>
            <a:r>
              <a:rPr sz="1150" spc="-90" dirty="0">
                <a:solidFill>
                  <a:srgbClr val="1F1F1F"/>
                </a:solidFill>
                <a:latin typeface="Arial Black"/>
                <a:cs typeface="Arial Black"/>
              </a:rPr>
              <a:t>tratamento,  </a:t>
            </a:r>
            <a:r>
              <a:rPr sz="1150" spc="-105" dirty="0">
                <a:solidFill>
                  <a:srgbClr val="1F1F1F"/>
                </a:solidFill>
                <a:latin typeface="Arial Black"/>
                <a:cs typeface="Arial Black"/>
              </a:rPr>
              <a:t>aconselhamento </a:t>
            </a:r>
            <a:r>
              <a:rPr sz="1150" spc="-120" dirty="0">
                <a:solidFill>
                  <a:srgbClr val="1F1F1F"/>
                </a:solidFill>
                <a:latin typeface="Arial Black"/>
                <a:cs typeface="Arial Black"/>
              </a:rPr>
              <a:t>e  </a:t>
            </a:r>
            <a:r>
              <a:rPr sz="1150" spc="-80" dirty="0">
                <a:solidFill>
                  <a:srgbClr val="1F1F1F"/>
                </a:solidFill>
                <a:latin typeface="Arial Black"/>
                <a:cs typeface="Arial Black"/>
              </a:rPr>
              <a:t>ligando </a:t>
            </a:r>
            <a:r>
              <a:rPr sz="1150" spc="-125" dirty="0">
                <a:solidFill>
                  <a:srgbClr val="1F1F1F"/>
                </a:solidFill>
                <a:latin typeface="Arial Black"/>
                <a:cs typeface="Arial Black"/>
              </a:rPr>
              <a:t>com</a:t>
            </a:r>
            <a:r>
              <a:rPr sz="1150" spc="-100" dirty="0">
                <a:solidFill>
                  <a:srgbClr val="1F1F1F"/>
                </a:solidFill>
                <a:latin typeface="Arial Black"/>
                <a:cs typeface="Arial Black"/>
              </a:rPr>
              <a:t> </a:t>
            </a:r>
            <a:r>
              <a:rPr sz="1150" spc="-95" dirty="0">
                <a:solidFill>
                  <a:srgbClr val="1F1F1F"/>
                </a:solidFill>
                <a:latin typeface="Arial Black"/>
                <a:cs typeface="Arial Black"/>
              </a:rPr>
              <a:t>carinho</a:t>
            </a:r>
            <a:endParaRPr sz="1150">
              <a:latin typeface="Arial Black"/>
              <a:cs typeface="Arial Black"/>
            </a:endParaRPr>
          </a:p>
          <a:p>
            <a:pPr marL="147955" marR="5080" indent="-135890">
              <a:lnSpc>
                <a:spcPct val="125699"/>
              </a:lnSpc>
              <a:spcBef>
                <a:spcPts val="645"/>
              </a:spcBef>
            </a:pPr>
            <a:r>
              <a:rPr sz="850" dirty="0">
                <a:solidFill>
                  <a:srgbClr val="3F4B59"/>
                </a:solidFill>
                <a:latin typeface="Arial"/>
                <a:cs typeface="Arial"/>
              </a:rPr>
              <a:t>→ </a:t>
            </a:r>
            <a:r>
              <a:rPr sz="1000" spc="-95" dirty="0">
                <a:solidFill>
                  <a:srgbClr val="1F1F1F"/>
                </a:solidFill>
                <a:latin typeface="Arial Black"/>
                <a:cs typeface="Arial Black"/>
              </a:rPr>
              <a:t>Competência </a:t>
            </a:r>
            <a:r>
              <a:rPr sz="1000" spc="-110" dirty="0">
                <a:solidFill>
                  <a:srgbClr val="1F1F1F"/>
                </a:solidFill>
                <a:latin typeface="Arial Black"/>
                <a:cs typeface="Arial Black"/>
              </a:rPr>
              <a:t>clínica </a:t>
            </a:r>
            <a:r>
              <a:rPr sz="1000" spc="-80" dirty="0">
                <a:solidFill>
                  <a:srgbClr val="1F1F1F"/>
                </a:solidFill>
                <a:latin typeface="Arial Black"/>
                <a:cs typeface="Arial Black"/>
              </a:rPr>
              <a:t>na  </a:t>
            </a:r>
            <a:r>
              <a:rPr sz="1000" spc="-95" dirty="0">
                <a:solidFill>
                  <a:srgbClr val="1F1F1F"/>
                </a:solidFill>
                <a:latin typeface="Arial Black"/>
                <a:cs typeface="Arial Black"/>
              </a:rPr>
              <a:t>identificação </a:t>
            </a:r>
            <a:r>
              <a:rPr sz="1000" spc="-80" dirty="0">
                <a:solidFill>
                  <a:srgbClr val="1F1F1F"/>
                </a:solidFill>
                <a:latin typeface="Arial Black"/>
                <a:cs typeface="Arial Black"/>
              </a:rPr>
              <a:t>de </a:t>
            </a:r>
            <a:r>
              <a:rPr sz="1000" spc="-85" dirty="0">
                <a:solidFill>
                  <a:srgbClr val="1F1F1F"/>
                </a:solidFill>
                <a:latin typeface="Arial Black"/>
                <a:cs typeface="Arial Black"/>
              </a:rPr>
              <a:t>fatores </a:t>
            </a:r>
            <a:r>
              <a:rPr sz="1000" spc="-80" dirty="0">
                <a:solidFill>
                  <a:srgbClr val="1F1F1F"/>
                </a:solidFill>
                <a:latin typeface="Arial Black"/>
                <a:cs typeface="Arial Black"/>
              </a:rPr>
              <a:t>de </a:t>
            </a:r>
            <a:r>
              <a:rPr sz="1000" spc="-100" dirty="0">
                <a:solidFill>
                  <a:srgbClr val="1F1F1F"/>
                </a:solidFill>
                <a:latin typeface="Arial Black"/>
                <a:cs typeface="Arial Black"/>
              </a:rPr>
              <a:t>risco  </a:t>
            </a:r>
            <a:r>
              <a:rPr sz="1150" spc="-114" dirty="0">
                <a:solidFill>
                  <a:srgbClr val="1F1F1F"/>
                </a:solidFill>
                <a:latin typeface="Arial Black"/>
                <a:cs typeface="Arial Black"/>
              </a:rPr>
              <a:t>risco </a:t>
            </a:r>
            <a:r>
              <a:rPr sz="1150" spc="-120" dirty="0">
                <a:solidFill>
                  <a:srgbClr val="1F1F1F"/>
                </a:solidFill>
                <a:latin typeface="Arial Black"/>
                <a:cs typeface="Arial Black"/>
              </a:rPr>
              <a:t>e</a:t>
            </a:r>
            <a:r>
              <a:rPr sz="1150" spc="-65" dirty="0">
                <a:solidFill>
                  <a:srgbClr val="1F1F1F"/>
                </a:solidFill>
                <a:latin typeface="Arial Black"/>
                <a:cs typeface="Arial Black"/>
              </a:rPr>
              <a:t> </a:t>
            </a:r>
            <a:r>
              <a:rPr sz="1150" spc="-105" dirty="0">
                <a:solidFill>
                  <a:srgbClr val="1F1F1F"/>
                </a:solidFill>
                <a:latin typeface="Arial Black"/>
                <a:cs typeface="Arial Black"/>
              </a:rPr>
              <a:t>conselho</a:t>
            </a:r>
            <a:endParaRPr sz="1150">
              <a:latin typeface="Arial Black"/>
              <a:cs typeface="Arial Black"/>
            </a:endParaRPr>
          </a:p>
        </p:txBody>
      </p:sp>
      <p:sp>
        <p:nvSpPr>
          <p:cNvPr id="55" name="object 55"/>
          <p:cNvSpPr txBox="1"/>
          <p:nvPr/>
        </p:nvSpPr>
        <p:spPr>
          <a:xfrm>
            <a:off x="4412615" y="2315761"/>
            <a:ext cx="2058035" cy="1384935"/>
          </a:xfrm>
          <a:prstGeom prst="rect">
            <a:avLst/>
          </a:prstGeom>
        </p:spPr>
        <p:txBody>
          <a:bodyPr vert="horz" wrap="square" lIns="0" tIns="12700" rIns="0" bIns="0" rtlCol="0">
            <a:spAutoFit/>
          </a:bodyPr>
          <a:lstStyle/>
          <a:p>
            <a:pPr marL="147955" marR="5080" indent="-135890">
              <a:lnSpc>
                <a:spcPct val="125699"/>
              </a:lnSpc>
              <a:spcBef>
                <a:spcPts val="100"/>
              </a:spcBef>
            </a:pPr>
            <a:r>
              <a:rPr sz="850" dirty="0">
                <a:solidFill>
                  <a:srgbClr val="3F4B59"/>
                </a:solidFill>
                <a:latin typeface="Arial"/>
                <a:cs typeface="Arial"/>
              </a:rPr>
              <a:t>→ </a:t>
            </a:r>
            <a:r>
              <a:rPr sz="1050" spc="-80" dirty="0">
                <a:solidFill>
                  <a:srgbClr val="1F1F1F"/>
                </a:solidFill>
                <a:latin typeface="Arial Black"/>
                <a:cs typeface="Arial Black"/>
              </a:rPr>
              <a:t>Disponibilidade </a:t>
            </a:r>
            <a:r>
              <a:rPr sz="1050" spc="-85" dirty="0">
                <a:solidFill>
                  <a:srgbClr val="1F1F1F"/>
                </a:solidFill>
                <a:latin typeface="Arial Black"/>
                <a:cs typeface="Arial Black"/>
              </a:rPr>
              <a:t>de diretrizes </a:t>
            </a:r>
            <a:r>
              <a:rPr sz="1050" spc="-110" dirty="0">
                <a:solidFill>
                  <a:srgbClr val="1F1F1F"/>
                </a:solidFill>
                <a:latin typeface="Arial Black"/>
                <a:cs typeface="Arial Black"/>
              </a:rPr>
              <a:t>e  </a:t>
            </a:r>
            <a:r>
              <a:rPr sz="1050" spc="-85" dirty="0">
                <a:solidFill>
                  <a:srgbClr val="1F1F1F"/>
                </a:solidFill>
                <a:latin typeface="Arial Black"/>
                <a:cs typeface="Arial Black"/>
              </a:rPr>
              <a:t>protocolos </a:t>
            </a:r>
            <a:r>
              <a:rPr sz="1050" spc="-114" dirty="0">
                <a:solidFill>
                  <a:srgbClr val="1F1F1F"/>
                </a:solidFill>
                <a:latin typeface="Arial Black"/>
                <a:cs typeface="Arial Black"/>
              </a:rPr>
              <a:t>clínicos</a:t>
            </a:r>
            <a:endParaRPr sz="1050" dirty="0">
              <a:latin typeface="Arial Black"/>
              <a:cs typeface="Arial Black"/>
            </a:endParaRPr>
          </a:p>
          <a:p>
            <a:pPr marL="147955" marR="404495" indent="-135890">
              <a:lnSpc>
                <a:spcPct val="120000"/>
              </a:lnSpc>
              <a:spcBef>
                <a:spcPts val="610"/>
              </a:spcBef>
            </a:pPr>
            <a:r>
              <a:rPr sz="850" dirty="0">
                <a:solidFill>
                  <a:srgbClr val="3F4B59"/>
                </a:solidFill>
                <a:latin typeface="Arial"/>
                <a:cs typeface="Arial"/>
              </a:rPr>
              <a:t>→ </a:t>
            </a:r>
            <a:r>
              <a:rPr sz="1100" spc="-95" dirty="0">
                <a:solidFill>
                  <a:srgbClr val="1F1F1F"/>
                </a:solidFill>
                <a:latin typeface="Arial Black"/>
                <a:cs typeface="Arial Black"/>
              </a:rPr>
              <a:t>Equipe</a:t>
            </a:r>
            <a:r>
              <a:rPr sz="1100" spc="-140" dirty="0">
                <a:solidFill>
                  <a:srgbClr val="1F1F1F"/>
                </a:solidFill>
                <a:latin typeface="Arial Black"/>
                <a:cs typeface="Arial Black"/>
              </a:rPr>
              <a:t> </a:t>
            </a:r>
            <a:r>
              <a:rPr sz="1100" spc="-90" dirty="0">
                <a:solidFill>
                  <a:srgbClr val="1F1F1F"/>
                </a:solidFill>
                <a:latin typeface="Arial Black"/>
                <a:cs typeface="Arial Black"/>
              </a:rPr>
              <a:t>recém-treinada  </a:t>
            </a:r>
            <a:r>
              <a:rPr sz="1100" spc="-85" dirty="0">
                <a:solidFill>
                  <a:srgbClr val="1F1F1F"/>
                </a:solidFill>
                <a:latin typeface="Arial Black"/>
                <a:cs typeface="Arial Black"/>
              </a:rPr>
              <a:t>sobre </a:t>
            </a:r>
            <a:r>
              <a:rPr sz="1100" spc="-110" dirty="0">
                <a:solidFill>
                  <a:srgbClr val="1F1F1F"/>
                </a:solidFill>
                <a:latin typeface="Arial Black"/>
                <a:cs typeface="Arial Black"/>
              </a:rPr>
              <a:t>os </a:t>
            </a:r>
            <a:r>
              <a:rPr sz="1100" spc="-95" dirty="0">
                <a:solidFill>
                  <a:srgbClr val="1F1F1F"/>
                </a:solidFill>
                <a:latin typeface="Arial Black"/>
                <a:cs typeface="Arial Black"/>
              </a:rPr>
              <a:t>principais  </a:t>
            </a:r>
            <a:r>
              <a:rPr sz="1100" spc="-90" dirty="0">
                <a:solidFill>
                  <a:srgbClr val="1F1F1F"/>
                </a:solidFill>
                <a:latin typeface="Arial Black"/>
                <a:cs typeface="Arial Black"/>
              </a:rPr>
              <a:t>protocolos</a:t>
            </a:r>
            <a:r>
              <a:rPr sz="1100" spc="-95" dirty="0">
                <a:solidFill>
                  <a:srgbClr val="1F1F1F"/>
                </a:solidFill>
                <a:latin typeface="Arial Black"/>
                <a:cs typeface="Arial Black"/>
              </a:rPr>
              <a:t> </a:t>
            </a:r>
            <a:r>
              <a:rPr sz="1100" spc="-120" dirty="0">
                <a:solidFill>
                  <a:srgbClr val="1F1F1F"/>
                </a:solidFill>
                <a:latin typeface="Arial Black"/>
                <a:cs typeface="Arial Black"/>
              </a:rPr>
              <a:t>clínicos</a:t>
            </a:r>
            <a:endParaRPr sz="1100" dirty="0">
              <a:latin typeface="Arial Black"/>
              <a:cs typeface="Arial Black"/>
            </a:endParaRPr>
          </a:p>
          <a:p>
            <a:pPr marL="12700">
              <a:lnSpc>
                <a:spcPct val="100000"/>
              </a:lnSpc>
              <a:spcBef>
                <a:spcPts val="915"/>
              </a:spcBef>
            </a:pPr>
            <a:r>
              <a:rPr sz="850" dirty="0">
                <a:solidFill>
                  <a:srgbClr val="3F4B59"/>
                </a:solidFill>
                <a:latin typeface="Arial"/>
                <a:cs typeface="Arial"/>
              </a:rPr>
              <a:t>→ </a:t>
            </a:r>
            <a:r>
              <a:rPr sz="1050" spc="-70" dirty="0" err="1">
                <a:solidFill>
                  <a:srgbClr val="1F1F1F"/>
                </a:solidFill>
                <a:latin typeface="Arial Black"/>
                <a:cs typeface="Arial Black"/>
              </a:rPr>
              <a:t>Monitor</a:t>
            </a:r>
            <a:r>
              <a:rPr lang="en-US" sz="1050" spc="-70" dirty="0" err="1">
                <a:solidFill>
                  <a:srgbClr val="1F1F1F"/>
                </a:solidFill>
                <a:latin typeface="Arial Black"/>
                <a:cs typeface="Arial Black"/>
              </a:rPr>
              <a:t>ia</a:t>
            </a:r>
            <a:r>
              <a:rPr sz="1050" spc="-70" dirty="0">
                <a:solidFill>
                  <a:srgbClr val="1F1F1F"/>
                </a:solidFill>
                <a:latin typeface="Arial Black"/>
                <a:cs typeface="Arial Black"/>
              </a:rPr>
              <a:t> </a:t>
            </a:r>
            <a:r>
              <a:rPr sz="1050" spc="-85" dirty="0">
                <a:solidFill>
                  <a:srgbClr val="1F1F1F"/>
                </a:solidFill>
                <a:latin typeface="Arial Black"/>
                <a:cs typeface="Arial Black"/>
              </a:rPr>
              <a:t>da </a:t>
            </a:r>
            <a:r>
              <a:rPr sz="1050" spc="-120" dirty="0">
                <a:solidFill>
                  <a:srgbClr val="1F1F1F"/>
                </a:solidFill>
                <a:latin typeface="Arial Black"/>
                <a:cs typeface="Arial Black"/>
              </a:rPr>
              <a:t>captação</a:t>
            </a:r>
            <a:r>
              <a:rPr sz="1050" spc="-165" dirty="0">
                <a:solidFill>
                  <a:srgbClr val="1F1F1F"/>
                </a:solidFill>
                <a:latin typeface="Arial Black"/>
                <a:cs typeface="Arial Black"/>
              </a:rPr>
              <a:t> </a:t>
            </a:r>
            <a:r>
              <a:rPr sz="1050" spc="-110" dirty="0">
                <a:solidFill>
                  <a:srgbClr val="1F1F1F"/>
                </a:solidFill>
                <a:latin typeface="Arial Black"/>
                <a:cs typeface="Arial Black"/>
              </a:rPr>
              <a:t>e</a:t>
            </a:r>
            <a:endParaRPr sz="1050" dirty="0">
              <a:latin typeface="Arial Black"/>
              <a:cs typeface="Arial Black"/>
            </a:endParaRPr>
          </a:p>
        </p:txBody>
      </p:sp>
      <p:sp>
        <p:nvSpPr>
          <p:cNvPr id="56" name="object 56"/>
          <p:cNvSpPr txBox="1"/>
          <p:nvPr/>
        </p:nvSpPr>
        <p:spPr>
          <a:xfrm>
            <a:off x="9420383" y="2558077"/>
            <a:ext cx="1837055" cy="1140460"/>
          </a:xfrm>
          <a:prstGeom prst="rect">
            <a:avLst/>
          </a:prstGeom>
        </p:spPr>
        <p:txBody>
          <a:bodyPr vert="horz" wrap="square" lIns="0" tIns="12700" rIns="0" bIns="0" rtlCol="0">
            <a:spAutoFit/>
          </a:bodyPr>
          <a:lstStyle/>
          <a:p>
            <a:pPr marL="147955">
              <a:lnSpc>
                <a:spcPct val="100000"/>
              </a:lnSpc>
              <a:spcBef>
                <a:spcPts val="100"/>
              </a:spcBef>
            </a:pPr>
            <a:r>
              <a:rPr sz="1050" spc="-80" dirty="0">
                <a:solidFill>
                  <a:srgbClr val="1F1F1F"/>
                </a:solidFill>
                <a:latin typeface="Arial Black"/>
                <a:cs typeface="Arial Black"/>
              </a:rPr>
              <a:t>instalação/provedor</a:t>
            </a:r>
            <a:endParaRPr sz="1050">
              <a:latin typeface="Arial Black"/>
              <a:cs typeface="Arial Black"/>
            </a:endParaRPr>
          </a:p>
          <a:p>
            <a:pPr marL="147955" marR="81915" indent="-135890">
              <a:lnSpc>
                <a:spcPct val="120000"/>
              </a:lnSpc>
              <a:spcBef>
                <a:spcPts val="610"/>
              </a:spcBef>
            </a:pPr>
            <a:r>
              <a:rPr sz="850" dirty="0">
                <a:solidFill>
                  <a:srgbClr val="3F4B59"/>
                </a:solidFill>
                <a:latin typeface="Arial"/>
                <a:cs typeface="Arial"/>
              </a:rPr>
              <a:t>→ </a:t>
            </a:r>
            <a:r>
              <a:rPr sz="1100" spc="-110" dirty="0">
                <a:solidFill>
                  <a:srgbClr val="1F1F1F"/>
                </a:solidFill>
                <a:latin typeface="Arial Black"/>
                <a:cs typeface="Arial Black"/>
              </a:rPr>
              <a:t>Uso </a:t>
            </a:r>
            <a:r>
              <a:rPr sz="1100" spc="-90" dirty="0">
                <a:solidFill>
                  <a:srgbClr val="1F1F1F"/>
                </a:solidFill>
                <a:latin typeface="Arial Black"/>
                <a:cs typeface="Arial Black"/>
              </a:rPr>
              <a:t>de </a:t>
            </a:r>
            <a:r>
              <a:rPr sz="1100" spc="-85" dirty="0">
                <a:solidFill>
                  <a:srgbClr val="1F1F1F"/>
                </a:solidFill>
                <a:latin typeface="Arial Black"/>
                <a:cs typeface="Arial Black"/>
              </a:rPr>
              <a:t>folhetos </a:t>
            </a:r>
            <a:r>
              <a:rPr sz="1100" spc="-90" dirty="0">
                <a:solidFill>
                  <a:srgbClr val="1F1F1F"/>
                </a:solidFill>
                <a:latin typeface="Arial Black"/>
                <a:cs typeface="Arial Black"/>
              </a:rPr>
              <a:t>de  </a:t>
            </a:r>
            <a:r>
              <a:rPr sz="1100" spc="-95" dirty="0">
                <a:solidFill>
                  <a:srgbClr val="1F1F1F"/>
                </a:solidFill>
                <a:latin typeface="Arial Black"/>
                <a:cs typeface="Arial Black"/>
              </a:rPr>
              <a:t>informações </a:t>
            </a:r>
            <a:r>
              <a:rPr sz="1100" spc="-114" dirty="0">
                <a:solidFill>
                  <a:srgbClr val="1F1F1F"/>
                </a:solidFill>
                <a:latin typeface="Arial Black"/>
                <a:cs typeface="Arial Black"/>
              </a:rPr>
              <a:t>médicas </a:t>
            </a:r>
            <a:r>
              <a:rPr sz="1100" spc="-95" dirty="0">
                <a:solidFill>
                  <a:srgbClr val="1F1F1F"/>
                </a:solidFill>
                <a:latin typeface="Arial Black"/>
                <a:cs typeface="Arial Black"/>
              </a:rPr>
              <a:t>ao  </a:t>
            </a:r>
            <a:r>
              <a:rPr sz="1100" spc="-105" dirty="0">
                <a:solidFill>
                  <a:srgbClr val="1F1F1F"/>
                </a:solidFill>
                <a:latin typeface="Arial Black"/>
                <a:cs typeface="Arial Black"/>
              </a:rPr>
              <a:t>paciente</a:t>
            </a:r>
            <a:endParaRPr sz="1100">
              <a:latin typeface="Arial Black"/>
              <a:cs typeface="Arial Black"/>
            </a:endParaRPr>
          </a:p>
          <a:p>
            <a:pPr marL="12700">
              <a:lnSpc>
                <a:spcPct val="100000"/>
              </a:lnSpc>
              <a:spcBef>
                <a:spcPts val="1015"/>
              </a:spcBef>
            </a:pPr>
            <a:r>
              <a:rPr sz="850" dirty="0">
                <a:solidFill>
                  <a:srgbClr val="3F4B59"/>
                </a:solidFill>
                <a:latin typeface="Arial"/>
                <a:cs typeface="Arial"/>
              </a:rPr>
              <a:t>→ </a:t>
            </a:r>
            <a:r>
              <a:rPr sz="950" spc="-90" dirty="0">
                <a:solidFill>
                  <a:srgbClr val="1F1F1F"/>
                </a:solidFill>
                <a:latin typeface="Arial Black"/>
                <a:cs typeface="Arial Black"/>
              </a:rPr>
              <a:t>Encaminhamentos </a:t>
            </a:r>
            <a:r>
              <a:rPr sz="950" spc="-85" dirty="0">
                <a:solidFill>
                  <a:srgbClr val="1F1F1F"/>
                </a:solidFill>
                <a:latin typeface="Arial Black"/>
                <a:cs typeface="Arial Black"/>
              </a:rPr>
              <a:t>recebidos,</a:t>
            </a:r>
            <a:endParaRPr sz="950">
              <a:latin typeface="Arial Black"/>
              <a:cs typeface="Arial Black"/>
            </a:endParaRPr>
          </a:p>
        </p:txBody>
      </p:sp>
      <p:sp>
        <p:nvSpPr>
          <p:cNvPr id="57" name="object 57"/>
          <p:cNvSpPr txBox="1"/>
          <p:nvPr/>
        </p:nvSpPr>
        <p:spPr>
          <a:xfrm>
            <a:off x="9556019" y="3729018"/>
            <a:ext cx="1214755" cy="170180"/>
          </a:xfrm>
          <a:prstGeom prst="rect">
            <a:avLst/>
          </a:prstGeom>
        </p:spPr>
        <p:txBody>
          <a:bodyPr vert="horz" wrap="square" lIns="0" tIns="12700" rIns="0" bIns="0" rtlCol="0">
            <a:spAutoFit/>
          </a:bodyPr>
          <a:lstStyle/>
          <a:p>
            <a:pPr marL="12700">
              <a:lnSpc>
                <a:spcPct val="100000"/>
              </a:lnSpc>
              <a:spcBef>
                <a:spcPts val="100"/>
              </a:spcBef>
            </a:pPr>
            <a:r>
              <a:rPr sz="950" spc="-85" dirty="0">
                <a:solidFill>
                  <a:srgbClr val="1F1F1F"/>
                </a:solidFill>
                <a:latin typeface="Arial Black"/>
                <a:cs typeface="Arial Black"/>
              </a:rPr>
              <a:t>intenção </a:t>
            </a:r>
            <a:r>
              <a:rPr sz="950" spc="-100" dirty="0">
                <a:solidFill>
                  <a:srgbClr val="1F1F1F"/>
                </a:solidFill>
                <a:latin typeface="Arial Black"/>
                <a:cs typeface="Arial Black"/>
              </a:rPr>
              <a:t>e </a:t>
            </a:r>
            <a:r>
              <a:rPr sz="950" spc="-75" dirty="0">
                <a:solidFill>
                  <a:srgbClr val="1F1F1F"/>
                </a:solidFill>
                <a:latin typeface="Arial Black"/>
                <a:cs typeface="Arial Black"/>
              </a:rPr>
              <a:t>motivo</a:t>
            </a:r>
            <a:r>
              <a:rPr sz="950" spc="-90" dirty="0">
                <a:solidFill>
                  <a:srgbClr val="1F1F1F"/>
                </a:solidFill>
                <a:latin typeface="Arial Black"/>
                <a:cs typeface="Arial Black"/>
              </a:rPr>
              <a:t> </a:t>
            </a:r>
            <a:r>
              <a:rPr sz="950" spc="-75" dirty="0">
                <a:solidFill>
                  <a:srgbClr val="1F1F1F"/>
                </a:solidFill>
                <a:latin typeface="Arial Black"/>
                <a:cs typeface="Arial Black"/>
              </a:rPr>
              <a:t>da</a:t>
            </a:r>
            <a:endParaRPr sz="950">
              <a:latin typeface="Arial Black"/>
              <a:cs typeface="Arial Black"/>
            </a:endParaRPr>
          </a:p>
        </p:txBody>
      </p:sp>
      <p:sp>
        <p:nvSpPr>
          <p:cNvPr id="58" name="object 58"/>
          <p:cNvSpPr txBox="1"/>
          <p:nvPr/>
        </p:nvSpPr>
        <p:spPr>
          <a:xfrm>
            <a:off x="9556019" y="3930186"/>
            <a:ext cx="1900555" cy="170180"/>
          </a:xfrm>
          <a:prstGeom prst="rect">
            <a:avLst/>
          </a:prstGeom>
        </p:spPr>
        <p:txBody>
          <a:bodyPr vert="horz" wrap="square" lIns="0" tIns="12700" rIns="0" bIns="0" rtlCol="0">
            <a:spAutoFit/>
          </a:bodyPr>
          <a:lstStyle/>
          <a:p>
            <a:pPr marL="12700">
              <a:lnSpc>
                <a:spcPct val="100000"/>
              </a:lnSpc>
              <a:spcBef>
                <a:spcPts val="100"/>
              </a:spcBef>
            </a:pPr>
            <a:r>
              <a:rPr sz="950" spc="-75" dirty="0">
                <a:solidFill>
                  <a:srgbClr val="1F1F1F"/>
                </a:solidFill>
                <a:latin typeface="Arial Black"/>
                <a:cs typeface="Arial Black"/>
              </a:rPr>
              <a:t>autorreferência, </a:t>
            </a:r>
            <a:r>
              <a:rPr sz="950" spc="-85" dirty="0">
                <a:solidFill>
                  <a:srgbClr val="1F1F1F"/>
                </a:solidFill>
                <a:latin typeface="Arial Black"/>
                <a:cs typeface="Arial Black"/>
              </a:rPr>
              <a:t>transferência</a:t>
            </a:r>
            <a:r>
              <a:rPr sz="950" spc="-70" dirty="0">
                <a:solidFill>
                  <a:srgbClr val="1F1F1F"/>
                </a:solidFill>
                <a:latin typeface="Arial Black"/>
                <a:cs typeface="Arial Black"/>
              </a:rPr>
              <a:t> </a:t>
            </a:r>
            <a:r>
              <a:rPr sz="950" spc="-75" dirty="0">
                <a:solidFill>
                  <a:srgbClr val="1F1F1F"/>
                </a:solidFill>
                <a:latin typeface="Arial Black"/>
                <a:cs typeface="Arial Black"/>
              </a:rPr>
              <a:t>de</a:t>
            </a:r>
            <a:endParaRPr sz="950">
              <a:latin typeface="Arial Black"/>
              <a:cs typeface="Arial Black"/>
            </a:endParaRPr>
          </a:p>
        </p:txBody>
      </p:sp>
      <p:sp>
        <p:nvSpPr>
          <p:cNvPr id="59" name="object 59"/>
          <p:cNvSpPr txBox="1"/>
          <p:nvPr/>
        </p:nvSpPr>
        <p:spPr>
          <a:xfrm>
            <a:off x="9556019" y="4131354"/>
            <a:ext cx="732790" cy="170180"/>
          </a:xfrm>
          <a:prstGeom prst="rect">
            <a:avLst/>
          </a:prstGeom>
        </p:spPr>
        <p:txBody>
          <a:bodyPr vert="horz" wrap="square" lIns="0" tIns="12700" rIns="0" bIns="0" rtlCol="0">
            <a:spAutoFit/>
          </a:bodyPr>
          <a:lstStyle/>
          <a:p>
            <a:pPr marL="12700">
              <a:lnSpc>
                <a:spcPct val="100000"/>
              </a:lnSpc>
              <a:spcBef>
                <a:spcPts val="100"/>
              </a:spcBef>
            </a:pPr>
            <a:r>
              <a:rPr sz="950" spc="-80" dirty="0">
                <a:solidFill>
                  <a:srgbClr val="1F1F1F"/>
                </a:solidFill>
                <a:latin typeface="Arial Black"/>
                <a:cs typeface="Arial Black"/>
              </a:rPr>
              <a:t>informações</a:t>
            </a:r>
            <a:endParaRPr sz="950">
              <a:latin typeface="Arial Black"/>
              <a:cs typeface="Arial Black"/>
            </a:endParaRPr>
          </a:p>
        </p:txBody>
      </p:sp>
      <p:sp>
        <p:nvSpPr>
          <p:cNvPr id="60" name="object 60"/>
          <p:cNvSpPr txBox="1"/>
          <p:nvPr/>
        </p:nvSpPr>
        <p:spPr>
          <a:xfrm>
            <a:off x="6916498" y="3873796"/>
            <a:ext cx="2035175" cy="427990"/>
          </a:xfrm>
          <a:prstGeom prst="rect">
            <a:avLst/>
          </a:prstGeom>
        </p:spPr>
        <p:txBody>
          <a:bodyPr vert="horz" wrap="square" lIns="0" tIns="12700" rIns="0" bIns="0" rtlCol="0">
            <a:spAutoFit/>
          </a:bodyPr>
          <a:lstStyle/>
          <a:p>
            <a:pPr marL="147955" marR="5080" indent="-135890">
              <a:lnSpc>
                <a:spcPct val="138900"/>
              </a:lnSpc>
              <a:spcBef>
                <a:spcPts val="100"/>
              </a:spcBef>
            </a:pPr>
            <a:r>
              <a:rPr sz="850" dirty="0">
                <a:solidFill>
                  <a:srgbClr val="3F4B59"/>
                </a:solidFill>
                <a:latin typeface="Arial"/>
                <a:cs typeface="Arial"/>
              </a:rPr>
              <a:t>→ </a:t>
            </a:r>
            <a:r>
              <a:rPr sz="950" spc="-85" dirty="0">
                <a:solidFill>
                  <a:srgbClr val="1F1F1F"/>
                </a:solidFill>
                <a:latin typeface="Arial Black"/>
                <a:cs typeface="Arial Black"/>
              </a:rPr>
              <a:t>Encaminhamentos,</a:t>
            </a:r>
            <a:r>
              <a:rPr sz="950" spc="-110" dirty="0">
                <a:solidFill>
                  <a:srgbClr val="1F1F1F"/>
                </a:solidFill>
                <a:latin typeface="Arial Black"/>
                <a:cs typeface="Arial Black"/>
              </a:rPr>
              <a:t> </a:t>
            </a:r>
            <a:r>
              <a:rPr sz="950" spc="-85" dirty="0">
                <a:solidFill>
                  <a:srgbClr val="1F1F1F"/>
                </a:solidFill>
                <a:latin typeface="Arial Black"/>
                <a:cs typeface="Arial Black"/>
              </a:rPr>
              <a:t>transferência  </a:t>
            </a:r>
            <a:r>
              <a:rPr sz="950" spc="-75" dirty="0">
                <a:solidFill>
                  <a:srgbClr val="1F1F1F"/>
                </a:solidFill>
                <a:latin typeface="Arial Black"/>
                <a:cs typeface="Arial Black"/>
              </a:rPr>
              <a:t>de </a:t>
            </a:r>
            <a:r>
              <a:rPr sz="950" spc="-80" dirty="0">
                <a:solidFill>
                  <a:srgbClr val="1F1F1F"/>
                </a:solidFill>
                <a:latin typeface="Arial Black"/>
                <a:cs typeface="Arial Black"/>
              </a:rPr>
              <a:t>informações </a:t>
            </a:r>
            <a:r>
              <a:rPr sz="950" spc="-55" dirty="0">
                <a:solidFill>
                  <a:srgbClr val="1F1F1F"/>
                </a:solidFill>
                <a:latin typeface="Arial Black"/>
                <a:cs typeface="Arial Black"/>
              </a:rPr>
              <a:t>do</a:t>
            </a:r>
            <a:r>
              <a:rPr sz="950" spc="-80" dirty="0">
                <a:solidFill>
                  <a:srgbClr val="1F1F1F"/>
                </a:solidFill>
                <a:latin typeface="Arial Black"/>
                <a:cs typeface="Arial Black"/>
              </a:rPr>
              <a:t> </a:t>
            </a:r>
            <a:r>
              <a:rPr sz="950" spc="-90" dirty="0">
                <a:solidFill>
                  <a:srgbClr val="1F1F1F"/>
                </a:solidFill>
                <a:latin typeface="Arial Black"/>
                <a:cs typeface="Arial Black"/>
              </a:rPr>
              <a:t>paciente</a:t>
            </a:r>
            <a:endParaRPr sz="950">
              <a:latin typeface="Arial Black"/>
              <a:cs typeface="Arial Black"/>
            </a:endParaRPr>
          </a:p>
        </p:txBody>
      </p:sp>
      <p:sp>
        <p:nvSpPr>
          <p:cNvPr id="61" name="object 61"/>
          <p:cNvSpPr txBox="1"/>
          <p:nvPr/>
        </p:nvSpPr>
        <p:spPr>
          <a:xfrm>
            <a:off x="4412615" y="3716318"/>
            <a:ext cx="1913889" cy="1482842"/>
          </a:xfrm>
          <a:prstGeom prst="rect">
            <a:avLst/>
          </a:prstGeom>
        </p:spPr>
        <p:txBody>
          <a:bodyPr vert="horz" wrap="square" lIns="0" tIns="12700" rIns="0" bIns="0" rtlCol="0">
            <a:spAutoFit/>
          </a:bodyPr>
          <a:lstStyle/>
          <a:p>
            <a:pPr marL="147955">
              <a:lnSpc>
                <a:spcPct val="100000"/>
              </a:lnSpc>
              <a:spcBef>
                <a:spcPts val="100"/>
              </a:spcBef>
            </a:pPr>
            <a:r>
              <a:rPr sz="1050" spc="-125" dirty="0">
                <a:solidFill>
                  <a:srgbClr val="1F1F1F"/>
                </a:solidFill>
                <a:latin typeface="Arial Black"/>
                <a:cs typeface="Arial Black"/>
              </a:rPr>
              <a:t>alcance </a:t>
            </a:r>
            <a:r>
              <a:rPr sz="1050" spc="-85" dirty="0">
                <a:solidFill>
                  <a:srgbClr val="1F1F1F"/>
                </a:solidFill>
                <a:latin typeface="Arial Black"/>
                <a:cs typeface="Arial Black"/>
              </a:rPr>
              <a:t>da</a:t>
            </a:r>
            <a:r>
              <a:rPr sz="1050" spc="-45" dirty="0">
                <a:solidFill>
                  <a:srgbClr val="1F1F1F"/>
                </a:solidFill>
                <a:latin typeface="Arial Black"/>
                <a:cs typeface="Arial Black"/>
              </a:rPr>
              <a:t> </a:t>
            </a:r>
            <a:r>
              <a:rPr sz="1050" spc="-90" dirty="0">
                <a:solidFill>
                  <a:srgbClr val="1F1F1F"/>
                </a:solidFill>
                <a:latin typeface="Arial Black"/>
                <a:cs typeface="Arial Black"/>
              </a:rPr>
              <a:t>população</a:t>
            </a:r>
            <a:endParaRPr sz="1050" dirty="0">
              <a:latin typeface="Arial Black"/>
              <a:cs typeface="Arial Black"/>
            </a:endParaRPr>
          </a:p>
          <a:p>
            <a:pPr marL="147955" marR="5080" indent="-135890">
              <a:lnSpc>
                <a:spcPts val="1580"/>
              </a:lnSpc>
              <a:spcBef>
                <a:spcPts val="710"/>
              </a:spcBef>
            </a:pPr>
            <a:r>
              <a:rPr sz="850" dirty="0">
                <a:solidFill>
                  <a:srgbClr val="3F4B59"/>
                </a:solidFill>
                <a:latin typeface="Arial"/>
                <a:cs typeface="Arial"/>
              </a:rPr>
              <a:t>→ </a:t>
            </a:r>
            <a:r>
              <a:rPr sz="1000" spc="-90" dirty="0">
                <a:solidFill>
                  <a:srgbClr val="1F1F1F"/>
                </a:solidFill>
                <a:latin typeface="Arial Black"/>
                <a:cs typeface="Arial Black"/>
              </a:rPr>
              <a:t>Encaminhamentos </a:t>
            </a:r>
            <a:r>
              <a:rPr sz="1000" spc="-80" dirty="0">
                <a:solidFill>
                  <a:srgbClr val="1F1F1F"/>
                </a:solidFill>
                <a:latin typeface="Arial Black"/>
                <a:cs typeface="Arial Black"/>
              </a:rPr>
              <a:t>de  </a:t>
            </a:r>
            <a:r>
              <a:rPr sz="1000" spc="-100" dirty="0">
                <a:solidFill>
                  <a:srgbClr val="1F1F1F"/>
                </a:solidFill>
                <a:latin typeface="Arial Black"/>
                <a:cs typeface="Arial Black"/>
              </a:rPr>
              <a:t>pacientes </a:t>
            </a:r>
            <a:r>
              <a:rPr sz="1000" spc="-75" dirty="0">
                <a:solidFill>
                  <a:srgbClr val="1F1F1F"/>
                </a:solidFill>
                <a:latin typeface="Arial Black"/>
                <a:cs typeface="Arial Black"/>
              </a:rPr>
              <a:t>internados </a:t>
            </a:r>
            <a:r>
              <a:rPr sz="1000" spc="-105" dirty="0">
                <a:solidFill>
                  <a:srgbClr val="1F1F1F"/>
                </a:solidFill>
                <a:latin typeface="Arial Black"/>
                <a:cs typeface="Arial Black"/>
              </a:rPr>
              <a:t>e </a:t>
            </a:r>
            <a:r>
              <a:rPr lang="en-US" sz="1000" spc="-105" dirty="0">
                <a:solidFill>
                  <a:srgbClr val="1F1F1F"/>
                </a:solidFill>
                <a:latin typeface="Arial Black"/>
                <a:cs typeface="Arial Black"/>
              </a:rPr>
              <a:t>do </a:t>
            </a:r>
            <a:r>
              <a:rPr sz="1150" spc="-85" dirty="0" err="1">
                <a:solidFill>
                  <a:srgbClr val="1F1F1F"/>
                </a:solidFill>
                <a:latin typeface="Arial Black"/>
                <a:cs typeface="Arial Black"/>
              </a:rPr>
              <a:t>ambulat</a:t>
            </a:r>
            <a:r>
              <a:rPr lang="pt-PT" sz="1150" spc="-85" dirty="0">
                <a:solidFill>
                  <a:srgbClr val="1F1F1F"/>
                </a:solidFill>
                <a:latin typeface="Arial Black"/>
                <a:cs typeface="Arial Black"/>
              </a:rPr>
              <a:t>ó</a:t>
            </a:r>
            <a:r>
              <a:rPr sz="1150" spc="-85" dirty="0" err="1">
                <a:solidFill>
                  <a:srgbClr val="1F1F1F"/>
                </a:solidFill>
                <a:latin typeface="Arial Black"/>
                <a:cs typeface="Arial Black"/>
              </a:rPr>
              <a:t>ri</a:t>
            </a:r>
            <a:r>
              <a:rPr lang="en-US" sz="1150" spc="-85" dirty="0" err="1">
                <a:solidFill>
                  <a:srgbClr val="1F1F1F"/>
                </a:solidFill>
                <a:latin typeface="Arial Black"/>
                <a:cs typeface="Arial Black"/>
              </a:rPr>
              <a:t>o</a:t>
            </a:r>
            <a:r>
              <a:rPr lang="en-US" sz="1150" spc="-85" dirty="0">
                <a:solidFill>
                  <a:srgbClr val="1F1F1F"/>
                </a:solidFill>
                <a:latin typeface="Arial Black"/>
                <a:cs typeface="Arial Black"/>
              </a:rPr>
              <a:t> </a:t>
            </a:r>
            <a:r>
              <a:rPr sz="1150" spc="-45" dirty="0">
                <a:solidFill>
                  <a:srgbClr val="1F1F1F"/>
                </a:solidFill>
                <a:latin typeface="Arial Black"/>
                <a:cs typeface="Arial Black"/>
              </a:rPr>
              <a:t>(de/para/  </a:t>
            </a:r>
            <a:r>
              <a:rPr sz="1150" spc="-75" dirty="0">
                <a:solidFill>
                  <a:srgbClr val="1F1F1F"/>
                </a:solidFill>
                <a:latin typeface="Arial Black"/>
                <a:cs typeface="Arial Black"/>
              </a:rPr>
              <a:t>dentro </a:t>
            </a:r>
            <a:r>
              <a:rPr sz="1150" spc="-95" dirty="0">
                <a:solidFill>
                  <a:srgbClr val="1F1F1F"/>
                </a:solidFill>
                <a:latin typeface="Arial Black"/>
                <a:cs typeface="Arial Black"/>
              </a:rPr>
              <a:t>da </a:t>
            </a:r>
            <a:r>
              <a:rPr sz="1150" spc="-80" dirty="0" err="1">
                <a:solidFill>
                  <a:srgbClr val="1F1F1F"/>
                </a:solidFill>
                <a:latin typeface="Arial Black"/>
                <a:cs typeface="Arial Black"/>
              </a:rPr>
              <a:t>unidade</a:t>
            </a:r>
            <a:r>
              <a:rPr lang="en-US" sz="1150" spc="-80" dirty="0">
                <a:solidFill>
                  <a:srgbClr val="1F1F1F"/>
                </a:solidFill>
                <a:latin typeface="Arial Black"/>
                <a:cs typeface="Arial Black"/>
              </a:rPr>
              <a:t> sanitaria</a:t>
            </a:r>
            <a:r>
              <a:rPr sz="1150" spc="-80" dirty="0">
                <a:solidFill>
                  <a:srgbClr val="1F1F1F"/>
                </a:solidFill>
                <a:latin typeface="Arial Black"/>
                <a:cs typeface="Arial Black"/>
              </a:rPr>
              <a:t>, </a:t>
            </a:r>
            <a:r>
              <a:rPr sz="1150" spc="-95" dirty="0">
                <a:solidFill>
                  <a:srgbClr val="1F1F1F"/>
                </a:solidFill>
                <a:latin typeface="Arial Black"/>
                <a:cs typeface="Arial Black"/>
              </a:rPr>
              <a:t>nível  </a:t>
            </a:r>
            <a:r>
              <a:rPr sz="1150" spc="-60" dirty="0">
                <a:solidFill>
                  <a:srgbClr val="1F1F1F"/>
                </a:solidFill>
                <a:latin typeface="Arial Black"/>
                <a:cs typeface="Arial Black"/>
              </a:rPr>
              <a:t>superior/</a:t>
            </a:r>
            <a:r>
              <a:rPr sz="1150" spc="-50" dirty="0">
                <a:solidFill>
                  <a:srgbClr val="1F1F1F"/>
                </a:solidFill>
                <a:latin typeface="Arial Black"/>
                <a:cs typeface="Arial Black"/>
              </a:rPr>
              <a:t>inferior/</a:t>
            </a:r>
            <a:r>
              <a:rPr sz="1150" spc="-100" dirty="0">
                <a:solidFill>
                  <a:srgbClr val="1F1F1F"/>
                </a:solidFill>
                <a:latin typeface="Arial Black"/>
                <a:cs typeface="Arial Black"/>
              </a:rPr>
              <a:t>mesmo)</a:t>
            </a:r>
            <a:endParaRPr sz="1150" dirty="0">
              <a:latin typeface="Arial Black"/>
              <a:cs typeface="Arial Black"/>
            </a:endParaRPr>
          </a:p>
        </p:txBody>
      </p:sp>
      <p:sp>
        <p:nvSpPr>
          <p:cNvPr id="62" name="object 62"/>
          <p:cNvSpPr txBox="1"/>
          <p:nvPr/>
        </p:nvSpPr>
        <p:spPr>
          <a:xfrm>
            <a:off x="11112047" y="4376972"/>
            <a:ext cx="252729" cy="208279"/>
          </a:xfrm>
          <a:prstGeom prst="rect">
            <a:avLst/>
          </a:prstGeom>
        </p:spPr>
        <p:txBody>
          <a:bodyPr vert="horz" wrap="square" lIns="0" tIns="12700" rIns="0" bIns="0" rtlCol="0">
            <a:spAutoFit/>
          </a:bodyPr>
          <a:lstStyle/>
          <a:p>
            <a:pPr marL="12700">
              <a:lnSpc>
                <a:spcPct val="100000"/>
              </a:lnSpc>
              <a:spcBef>
                <a:spcPts val="100"/>
              </a:spcBef>
            </a:pPr>
            <a:r>
              <a:rPr sz="1200" spc="-75" dirty="0">
                <a:solidFill>
                  <a:srgbClr val="1F1F1F"/>
                </a:solidFill>
                <a:latin typeface="Arial Black"/>
                <a:cs typeface="Arial Black"/>
              </a:rPr>
              <a:t>ou,</a:t>
            </a:r>
            <a:endParaRPr sz="1200">
              <a:latin typeface="Arial Black"/>
              <a:cs typeface="Arial Black"/>
            </a:endParaRPr>
          </a:p>
        </p:txBody>
      </p:sp>
      <p:sp>
        <p:nvSpPr>
          <p:cNvPr id="63" name="object 63"/>
          <p:cNvSpPr txBox="1"/>
          <p:nvPr/>
        </p:nvSpPr>
        <p:spPr>
          <a:xfrm>
            <a:off x="9148508" y="4471461"/>
            <a:ext cx="1953260" cy="284480"/>
          </a:xfrm>
          <a:prstGeom prst="rect">
            <a:avLst/>
          </a:prstGeom>
        </p:spPr>
        <p:txBody>
          <a:bodyPr vert="horz" wrap="square" lIns="0" tIns="12700" rIns="0" bIns="0" rtlCol="0">
            <a:spAutoFit/>
          </a:bodyPr>
          <a:lstStyle/>
          <a:p>
            <a:pPr marL="102870">
              <a:lnSpc>
                <a:spcPct val="100000"/>
              </a:lnSpc>
              <a:spcBef>
                <a:spcPts val="100"/>
              </a:spcBef>
            </a:pPr>
            <a:r>
              <a:rPr sz="1700" spc="-165" dirty="0">
                <a:solidFill>
                  <a:srgbClr val="FFFFFF"/>
                </a:solidFill>
                <a:latin typeface="Arial Black"/>
                <a:cs typeface="Arial Black"/>
              </a:rPr>
              <a:t>simulação</a:t>
            </a:r>
            <a:endParaRPr sz="1700">
              <a:latin typeface="Arial Black"/>
              <a:cs typeface="Arial Black"/>
            </a:endParaRPr>
          </a:p>
        </p:txBody>
      </p:sp>
      <p:sp>
        <p:nvSpPr>
          <p:cNvPr id="64" name="object 64"/>
          <p:cNvSpPr txBox="1"/>
          <p:nvPr/>
        </p:nvSpPr>
        <p:spPr>
          <a:xfrm>
            <a:off x="6891528" y="4367021"/>
            <a:ext cx="2317750" cy="769620"/>
          </a:xfrm>
          <a:prstGeom prst="rect">
            <a:avLst/>
          </a:prstGeom>
          <a:solidFill>
            <a:srgbClr val="555651"/>
          </a:solidFill>
        </p:spPr>
        <p:txBody>
          <a:bodyPr vert="horz" wrap="square" lIns="0" tIns="101600" rIns="0" bIns="0" rtlCol="0">
            <a:spAutoFit/>
          </a:bodyPr>
          <a:lstStyle/>
          <a:p>
            <a:pPr marL="90805">
              <a:lnSpc>
                <a:spcPct val="105900"/>
              </a:lnSpc>
              <a:spcBef>
                <a:spcPts val="800"/>
              </a:spcBef>
            </a:pPr>
            <a:r>
              <a:rPr sz="1700" spc="-145" dirty="0">
                <a:solidFill>
                  <a:srgbClr val="FFFFFF"/>
                </a:solidFill>
                <a:latin typeface="Arial Black"/>
                <a:cs typeface="Arial Black"/>
              </a:rPr>
              <a:t>Quais </a:t>
            </a:r>
            <a:r>
              <a:rPr sz="1700" spc="-170" dirty="0">
                <a:solidFill>
                  <a:srgbClr val="FFFFFF"/>
                </a:solidFill>
                <a:latin typeface="Arial Black"/>
                <a:cs typeface="Arial Black"/>
              </a:rPr>
              <a:t>são </a:t>
            </a:r>
            <a:r>
              <a:rPr sz="1700" spc="-165" dirty="0">
                <a:solidFill>
                  <a:srgbClr val="FFFFFF"/>
                </a:solidFill>
                <a:latin typeface="Arial Black"/>
                <a:cs typeface="Arial Black"/>
              </a:rPr>
              <a:t>os </a:t>
            </a:r>
            <a:r>
              <a:rPr sz="1700" spc="-215" dirty="0">
                <a:solidFill>
                  <a:srgbClr val="FFFFFF"/>
                </a:solidFill>
                <a:latin typeface="Arial Black"/>
                <a:cs typeface="Arial Black"/>
              </a:rPr>
              <a:t>casos </a:t>
            </a:r>
            <a:r>
              <a:rPr sz="1700" spc="-135" dirty="0">
                <a:solidFill>
                  <a:srgbClr val="FFFFFF"/>
                </a:solidFill>
                <a:latin typeface="Arial Black"/>
                <a:cs typeface="Arial Black"/>
              </a:rPr>
              <a:t>de  </a:t>
            </a:r>
            <a:r>
              <a:rPr sz="1700" spc="-200" dirty="0">
                <a:solidFill>
                  <a:srgbClr val="FFFFFF"/>
                </a:solidFill>
                <a:latin typeface="Arial Black"/>
                <a:cs typeface="Arial Black"/>
              </a:rPr>
              <a:t>clínica?</a:t>
            </a:r>
            <a:endParaRPr sz="1700">
              <a:latin typeface="Arial Black"/>
              <a:cs typeface="Arial Black"/>
            </a:endParaRPr>
          </a:p>
        </p:txBody>
      </p:sp>
      <p:sp>
        <p:nvSpPr>
          <p:cNvPr id="65" name="object 65"/>
          <p:cNvSpPr txBox="1"/>
          <p:nvPr/>
        </p:nvSpPr>
        <p:spPr>
          <a:xfrm>
            <a:off x="597462" y="3726407"/>
            <a:ext cx="2886710" cy="1787525"/>
          </a:xfrm>
          <a:prstGeom prst="rect">
            <a:avLst/>
          </a:prstGeom>
        </p:spPr>
        <p:txBody>
          <a:bodyPr vert="horz" wrap="square" lIns="0" tIns="29209" rIns="0" bIns="0" rtlCol="0">
            <a:spAutoFit/>
          </a:bodyPr>
          <a:lstStyle/>
          <a:p>
            <a:pPr marL="12700">
              <a:lnSpc>
                <a:spcPct val="100000"/>
              </a:lnSpc>
              <a:spcBef>
                <a:spcPts val="229"/>
              </a:spcBef>
            </a:pPr>
            <a:r>
              <a:rPr sz="1800" spc="-190" dirty="0">
                <a:solidFill>
                  <a:srgbClr val="1F1F1F"/>
                </a:solidFill>
                <a:latin typeface="Arial Black"/>
                <a:cs typeface="Arial Black"/>
              </a:rPr>
              <a:t>sistemas </a:t>
            </a:r>
            <a:r>
              <a:rPr sz="1800" spc="-140" dirty="0">
                <a:solidFill>
                  <a:srgbClr val="1F1F1F"/>
                </a:solidFill>
                <a:latin typeface="Arial Black"/>
                <a:cs typeface="Arial Black"/>
              </a:rPr>
              <a:t>de</a:t>
            </a:r>
            <a:r>
              <a:rPr sz="1800" spc="-90" dirty="0">
                <a:solidFill>
                  <a:srgbClr val="1F1F1F"/>
                </a:solidFill>
                <a:latin typeface="Arial Black"/>
                <a:cs typeface="Arial Black"/>
              </a:rPr>
              <a:t> </a:t>
            </a:r>
            <a:r>
              <a:rPr sz="1800" spc="-165" dirty="0">
                <a:solidFill>
                  <a:srgbClr val="1F1F1F"/>
                </a:solidFill>
                <a:latin typeface="Arial Black"/>
                <a:cs typeface="Arial Black"/>
              </a:rPr>
              <a:t>cuidados</a:t>
            </a:r>
            <a:endParaRPr sz="1800">
              <a:latin typeface="Arial Black"/>
              <a:cs typeface="Arial Black"/>
            </a:endParaRPr>
          </a:p>
          <a:p>
            <a:pPr marL="12700">
              <a:lnSpc>
                <a:spcPct val="100000"/>
              </a:lnSpc>
              <a:spcBef>
                <a:spcPts val="140"/>
              </a:spcBef>
            </a:pPr>
            <a:r>
              <a:rPr sz="1900" spc="-170" dirty="0">
                <a:solidFill>
                  <a:srgbClr val="1F1F1F"/>
                </a:solidFill>
                <a:latin typeface="Arial Black"/>
                <a:cs typeface="Arial Black"/>
              </a:rPr>
              <a:t>competente</a:t>
            </a:r>
            <a:endParaRPr sz="1900">
              <a:latin typeface="Arial Black"/>
              <a:cs typeface="Arial Black"/>
            </a:endParaRPr>
          </a:p>
          <a:p>
            <a:pPr marL="184150" marR="910590" indent="-172085">
              <a:lnSpc>
                <a:spcPct val="109000"/>
              </a:lnSpc>
              <a:spcBef>
                <a:spcPts val="1090"/>
              </a:spcBef>
            </a:pPr>
            <a:r>
              <a:rPr sz="1400" spc="5" dirty="0">
                <a:solidFill>
                  <a:srgbClr val="5D4C50"/>
                </a:solidFill>
                <a:latin typeface="Arial"/>
                <a:cs typeface="Arial"/>
              </a:rPr>
              <a:t>→</a:t>
            </a:r>
            <a:r>
              <a:rPr sz="1250" i="1" spc="5" dirty="0">
                <a:solidFill>
                  <a:srgbClr val="353535"/>
                </a:solidFill>
                <a:latin typeface="Arial"/>
                <a:cs typeface="Arial"/>
              </a:rPr>
              <a:t>Diagnóstico,</a:t>
            </a:r>
            <a:r>
              <a:rPr sz="1250" i="1" spc="-105" dirty="0">
                <a:solidFill>
                  <a:srgbClr val="353535"/>
                </a:solidFill>
                <a:latin typeface="Arial"/>
                <a:cs typeface="Arial"/>
              </a:rPr>
              <a:t> </a:t>
            </a:r>
            <a:r>
              <a:rPr sz="1250" i="1" spc="35" dirty="0">
                <a:solidFill>
                  <a:srgbClr val="353535"/>
                </a:solidFill>
                <a:latin typeface="Arial"/>
                <a:cs typeface="Arial"/>
              </a:rPr>
              <a:t>tratamento,  </a:t>
            </a:r>
            <a:r>
              <a:rPr sz="1250" i="1" spc="15" dirty="0">
                <a:solidFill>
                  <a:srgbClr val="353535"/>
                </a:solidFill>
                <a:latin typeface="Arial"/>
                <a:cs typeface="Arial"/>
              </a:rPr>
              <a:t>aconselhamento</a:t>
            </a:r>
            <a:endParaRPr sz="1250">
              <a:latin typeface="Arial"/>
              <a:cs typeface="Arial"/>
            </a:endParaRPr>
          </a:p>
          <a:p>
            <a:pPr marL="12700">
              <a:lnSpc>
                <a:spcPct val="100000"/>
              </a:lnSpc>
              <a:spcBef>
                <a:spcPts val="630"/>
              </a:spcBef>
            </a:pPr>
            <a:r>
              <a:rPr sz="1400" spc="-10" dirty="0">
                <a:solidFill>
                  <a:srgbClr val="5D4C50"/>
                </a:solidFill>
                <a:latin typeface="Arial"/>
                <a:cs typeface="Arial"/>
              </a:rPr>
              <a:t>→</a:t>
            </a:r>
            <a:r>
              <a:rPr sz="1300" i="1" spc="-10" dirty="0">
                <a:solidFill>
                  <a:srgbClr val="353535"/>
                </a:solidFill>
                <a:latin typeface="Arial"/>
                <a:cs typeface="Arial"/>
              </a:rPr>
              <a:t>Derivação, </a:t>
            </a:r>
            <a:r>
              <a:rPr sz="1300" i="1" spc="20" dirty="0">
                <a:solidFill>
                  <a:srgbClr val="353535"/>
                </a:solidFill>
                <a:latin typeface="Arial"/>
                <a:cs typeface="Arial"/>
              </a:rPr>
              <a:t>continuidade,</a:t>
            </a:r>
            <a:r>
              <a:rPr sz="1300" i="1" spc="-65" dirty="0">
                <a:solidFill>
                  <a:srgbClr val="353535"/>
                </a:solidFill>
                <a:latin typeface="Arial"/>
                <a:cs typeface="Arial"/>
              </a:rPr>
              <a:t> </a:t>
            </a:r>
            <a:r>
              <a:rPr sz="1300" i="1" spc="20" dirty="0">
                <a:solidFill>
                  <a:srgbClr val="353535"/>
                </a:solidFill>
                <a:latin typeface="Arial"/>
                <a:cs typeface="Arial"/>
              </a:rPr>
              <a:t>integração</a:t>
            </a:r>
            <a:endParaRPr sz="1300">
              <a:latin typeface="Arial"/>
              <a:cs typeface="Arial"/>
            </a:endParaRPr>
          </a:p>
          <a:p>
            <a:pPr marL="12700">
              <a:lnSpc>
                <a:spcPct val="100000"/>
              </a:lnSpc>
              <a:spcBef>
                <a:spcPts val="600"/>
              </a:spcBef>
            </a:pPr>
            <a:r>
              <a:rPr sz="1400" spc="-15" dirty="0">
                <a:solidFill>
                  <a:srgbClr val="5D4C50"/>
                </a:solidFill>
                <a:latin typeface="Arial"/>
                <a:cs typeface="Arial"/>
              </a:rPr>
              <a:t>→</a:t>
            </a:r>
            <a:r>
              <a:rPr sz="1350" i="1" spc="-15" dirty="0">
                <a:solidFill>
                  <a:srgbClr val="353535"/>
                </a:solidFill>
                <a:latin typeface="Arial"/>
                <a:cs typeface="Arial"/>
              </a:rPr>
              <a:t>Segurança, </a:t>
            </a:r>
            <a:r>
              <a:rPr sz="1350" i="1" spc="5" dirty="0">
                <a:solidFill>
                  <a:srgbClr val="353535"/>
                </a:solidFill>
                <a:latin typeface="Arial"/>
                <a:cs typeface="Arial"/>
              </a:rPr>
              <a:t>prevenção,</a:t>
            </a:r>
            <a:r>
              <a:rPr sz="1350" i="1" spc="-75" dirty="0">
                <a:solidFill>
                  <a:srgbClr val="353535"/>
                </a:solidFill>
                <a:latin typeface="Arial"/>
                <a:cs typeface="Arial"/>
              </a:rPr>
              <a:t> </a:t>
            </a:r>
            <a:r>
              <a:rPr sz="1350" i="1" dirty="0">
                <a:solidFill>
                  <a:srgbClr val="353535"/>
                </a:solidFill>
                <a:latin typeface="Arial"/>
                <a:cs typeface="Arial"/>
              </a:rPr>
              <a:t>detecção</a:t>
            </a:r>
            <a:endParaRPr sz="1350">
              <a:latin typeface="Arial"/>
              <a:cs typeface="Arial"/>
            </a:endParaRPr>
          </a:p>
        </p:txBody>
      </p:sp>
      <p:sp>
        <p:nvSpPr>
          <p:cNvPr id="66" name="object 66"/>
          <p:cNvSpPr txBox="1"/>
          <p:nvPr/>
        </p:nvSpPr>
        <p:spPr>
          <a:xfrm>
            <a:off x="9148508" y="5708843"/>
            <a:ext cx="1953260" cy="269240"/>
          </a:xfrm>
          <a:prstGeom prst="rect">
            <a:avLst/>
          </a:prstGeom>
        </p:spPr>
        <p:txBody>
          <a:bodyPr vert="horz" wrap="square" lIns="0" tIns="12700" rIns="0" bIns="0" rtlCol="0">
            <a:spAutoFit/>
          </a:bodyPr>
          <a:lstStyle/>
          <a:p>
            <a:pPr marL="124460">
              <a:lnSpc>
                <a:spcPct val="100000"/>
              </a:lnSpc>
              <a:spcBef>
                <a:spcPts val="100"/>
              </a:spcBef>
            </a:pPr>
            <a:r>
              <a:rPr sz="1600" spc="-160" dirty="0">
                <a:solidFill>
                  <a:srgbClr val="FFFFFF"/>
                </a:solidFill>
                <a:latin typeface="Arial Black"/>
                <a:cs typeface="Arial Black"/>
              </a:rPr>
              <a:t>ínica</a:t>
            </a:r>
            <a:endParaRPr sz="1600">
              <a:latin typeface="Arial Black"/>
              <a:cs typeface="Arial Black"/>
            </a:endParaRPr>
          </a:p>
        </p:txBody>
      </p:sp>
      <p:sp>
        <p:nvSpPr>
          <p:cNvPr id="67" name="object 67"/>
          <p:cNvSpPr txBox="1"/>
          <p:nvPr/>
        </p:nvSpPr>
        <p:spPr>
          <a:xfrm>
            <a:off x="6891528" y="5721096"/>
            <a:ext cx="2393950" cy="511809"/>
          </a:xfrm>
          <a:prstGeom prst="rect">
            <a:avLst/>
          </a:prstGeom>
          <a:solidFill>
            <a:srgbClr val="555651"/>
          </a:solidFill>
        </p:spPr>
        <p:txBody>
          <a:bodyPr vert="horz" wrap="square" lIns="0" tIns="0" rIns="0" bIns="0" rtlCol="0">
            <a:spAutoFit/>
          </a:bodyPr>
          <a:lstStyle/>
          <a:p>
            <a:pPr marL="90805">
              <a:lnSpc>
                <a:spcPct val="100000"/>
              </a:lnSpc>
            </a:pPr>
            <a:r>
              <a:rPr sz="1600" spc="-170" dirty="0">
                <a:solidFill>
                  <a:srgbClr val="FFFFFF"/>
                </a:solidFill>
                <a:latin typeface="Arial Black"/>
                <a:cs typeface="Arial Black"/>
              </a:rPr>
              <a:t>Tópicos </a:t>
            </a:r>
            <a:r>
              <a:rPr sz="1600" spc="-125" dirty="0">
                <a:solidFill>
                  <a:srgbClr val="FFFFFF"/>
                </a:solidFill>
                <a:latin typeface="Arial Black"/>
                <a:cs typeface="Arial Black"/>
              </a:rPr>
              <a:t>de </a:t>
            </a:r>
            <a:r>
              <a:rPr sz="1600" spc="-160" dirty="0">
                <a:solidFill>
                  <a:srgbClr val="FFFFFF"/>
                </a:solidFill>
                <a:latin typeface="Arial Black"/>
                <a:cs typeface="Arial Black"/>
              </a:rPr>
              <a:t>Simulação</a:t>
            </a:r>
            <a:r>
              <a:rPr sz="1600" spc="-140" dirty="0">
                <a:solidFill>
                  <a:srgbClr val="FFFFFF"/>
                </a:solidFill>
                <a:latin typeface="Arial Black"/>
                <a:cs typeface="Arial Black"/>
              </a:rPr>
              <a:t> </a:t>
            </a:r>
            <a:r>
              <a:rPr sz="1600" spc="-180" dirty="0">
                <a:solidFill>
                  <a:srgbClr val="FFFFFF"/>
                </a:solidFill>
                <a:latin typeface="Arial Black"/>
                <a:cs typeface="Arial Black"/>
              </a:rPr>
              <a:t>Cl</a:t>
            </a:r>
            <a:endParaRPr sz="1600">
              <a:latin typeface="Arial Black"/>
              <a:cs typeface="Arial Black"/>
            </a:endParaRPr>
          </a:p>
          <a:p>
            <a:pPr marL="90805" marR="140335">
              <a:lnSpc>
                <a:spcPts val="1860"/>
              </a:lnSpc>
              <a:spcBef>
                <a:spcPts val="240"/>
              </a:spcBef>
            </a:pPr>
            <a:r>
              <a:rPr sz="1600" spc="-135" dirty="0">
                <a:solidFill>
                  <a:srgbClr val="FFFFFF"/>
                </a:solidFill>
                <a:latin typeface="Arial Black"/>
                <a:cs typeface="Arial Black"/>
              </a:rPr>
              <a:t>Disponíveis</a:t>
            </a:r>
            <a:endParaRPr sz="1600">
              <a:latin typeface="Arial Black"/>
              <a:cs typeface="Arial Black"/>
            </a:endParaRPr>
          </a:p>
        </p:txBody>
      </p:sp>
      <p:sp>
        <p:nvSpPr>
          <p:cNvPr id="68" name="object 68"/>
          <p:cNvSpPr txBox="1"/>
          <p:nvPr/>
        </p:nvSpPr>
        <p:spPr>
          <a:xfrm>
            <a:off x="4412615" y="5234476"/>
            <a:ext cx="2125980" cy="1588770"/>
          </a:xfrm>
          <a:prstGeom prst="rect">
            <a:avLst/>
          </a:prstGeom>
        </p:spPr>
        <p:txBody>
          <a:bodyPr vert="horz" wrap="square" lIns="0" tIns="12700" rIns="0" bIns="0" rtlCol="0">
            <a:spAutoFit/>
          </a:bodyPr>
          <a:lstStyle/>
          <a:p>
            <a:pPr marL="147955" marR="5080" indent="-135890">
              <a:lnSpc>
                <a:spcPct val="132000"/>
              </a:lnSpc>
              <a:spcBef>
                <a:spcPts val="100"/>
              </a:spcBef>
            </a:pPr>
            <a:r>
              <a:rPr sz="850" dirty="0">
                <a:solidFill>
                  <a:srgbClr val="3F4B59"/>
                </a:solidFill>
                <a:latin typeface="Arial"/>
                <a:cs typeface="Arial"/>
              </a:rPr>
              <a:t>→ </a:t>
            </a:r>
            <a:r>
              <a:rPr sz="1000" spc="-95" dirty="0">
                <a:solidFill>
                  <a:srgbClr val="1F1F1F"/>
                </a:solidFill>
                <a:latin typeface="Arial Black"/>
                <a:cs typeface="Arial Black"/>
              </a:rPr>
              <a:t>Transferência </a:t>
            </a:r>
            <a:r>
              <a:rPr sz="1000" spc="-80" dirty="0">
                <a:solidFill>
                  <a:srgbClr val="1F1F1F"/>
                </a:solidFill>
                <a:latin typeface="Arial Black"/>
                <a:cs typeface="Arial Black"/>
              </a:rPr>
              <a:t>de </a:t>
            </a:r>
            <a:r>
              <a:rPr sz="1000" spc="-85" dirty="0">
                <a:solidFill>
                  <a:srgbClr val="1F1F1F"/>
                </a:solidFill>
                <a:latin typeface="Arial Black"/>
                <a:cs typeface="Arial Black"/>
              </a:rPr>
              <a:t>informações </a:t>
            </a:r>
            <a:r>
              <a:rPr sz="1000" spc="-60" dirty="0">
                <a:solidFill>
                  <a:srgbClr val="1F1F1F"/>
                </a:solidFill>
                <a:latin typeface="Arial Black"/>
                <a:cs typeface="Arial Black"/>
              </a:rPr>
              <a:t>do  </a:t>
            </a:r>
            <a:r>
              <a:rPr sz="1000" spc="-95" dirty="0">
                <a:solidFill>
                  <a:srgbClr val="1F1F1F"/>
                </a:solidFill>
                <a:latin typeface="Arial Black"/>
                <a:cs typeface="Arial Black"/>
              </a:rPr>
              <a:t>paciente como </a:t>
            </a:r>
            <a:r>
              <a:rPr sz="1000" spc="-75" dirty="0">
                <a:solidFill>
                  <a:srgbClr val="1F1F1F"/>
                </a:solidFill>
                <a:latin typeface="Arial Black"/>
                <a:cs typeface="Arial Black"/>
              </a:rPr>
              <a:t>parte </a:t>
            </a:r>
            <a:r>
              <a:rPr sz="1000" spc="-60" dirty="0">
                <a:solidFill>
                  <a:srgbClr val="1F1F1F"/>
                </a:solidFill>
                <a:latin typeface="Arial Black"/>
                <a:cs typeface="Arial Black"/>
              </a:rPr>
              <a:t>do  </a:t>
            </a:r>
            <a:r>
              <a:rPr sz="1000" spc="-85" dirty="0">
                <a:solidFill>
                  <a:srgbClr val="1F1F1F"/>
                </a:solidFill>
                <a:latin typeface="Arial Black"/>
                <a:cs typeface="Arial Black"/>
              </a:rPr>
              <a:t>encaminhamento</a:t>
            </a:r>
            <a:endParaRPr sz="1000">
              <a:latin typeface="Arial Black"/>
              <a:cs typeface="Arial Black"/>
            </a:endParaRPr>
          </a:p>
          <a:p>
            <a:pPr marL="147955" marR="417830" indent="-135890">
              <a:lnSpc>
                <a:spcPct val="123700"/>
              </a:lnSpc>
              <a:spcBef>
                <a:spcPts val="635"/>
              </a:spcBef>
            </a:pPr>
            <a:r>
              <a:rPr sz="850" dirty="0">
                <a:solidFill>
                  <a:srgbClr val="3F4B59"/>
                </a:solidFill>
                <a:latin typeface="Arial"/>
                <a:cs typeface="Arial"/>
              </a:rPr>
              <a:t>→ </a:t>
            </a:r>
            <a:r>
              <a:rPr sz="1050" spc="-100" dirty="0">
                <a:solidFill>
                  <a:srgbClr val="1F1F1F"/>
                </a:solidFill>
                <a:latin typeface="Arial Black"/>
                <a:cs typeface="Arial Black"/>
              </a:rPr>
              <a:t>Vigilância, notificação </a:t>
            </a:r>
            <a:r>
              <a:rPr sz="1050" spc="-85" dirty="0">
                <a:solidFill>
                  <a:srgbClr val="1F1F1F"/>
                </a:solidFill>
                <a:latin typeface="Arial Black"/>
                <a:cs typeface="Arial Black"/>
              </a:rPr>
              <a:t>de  surtos, </a:t>
            </a:r>
            <a:r>
              <a:rPr sz="1050" spc="-110" dirty="0">
                <a:solidFill>
                  <a:srgbClr val="1F1F1F"/>
                </a:solidFill>
                <a:latin typeface="Arial Black"/>
                <a:cs typeface="Arial Black"/>
              </a:rPr>
              <a:t>capacidade </a:t>
            </a:r>
            <a:r>
              <a:rPr sz="1050" spc="-85" dirty="0">
                <a:solidFill>
                  <a:srgbClr val="1F1F1F"/>
                </a:solidFill>
                <a:latin typeface="Arial Black"/>
                <a:cs typeface="Arial Black"/>
              </a:rPr>
              <a:t>de  </a:t>
            </a:r>
            <a:r>
              <a:rPr sz="1100" spc="-65" dirty="0">
                <a:solidFill>
                  <a:srgbClr val="1F1F1F"/>
                </a:solidFill>
                <a:latin typeface="Arial Black"/>
                <a:cs typeface="Arial Black"/>
              </a:rPr>
              <a:t>quarentena/</a:t>
            </a:r>
            <a:r>
              <a:rPr sz="1100" spc="-90" dirty="0">
                <a:solidFill>
                  <a:srgbClr val="1F1F1F"/>
                </a:solidFill>
                <a:latin typeface="Arial Black"/>
                <a:cs typeface="Arial Black"/>
              </a:rPr>
              <a:t>isolamento</a:t>
            </a:r>
            <a:endParaRPr sz="1100">
              <a:latin typeface="Arial Black"/>
              <a:cs typeface="Arial Black"/>
            </a:endParaRPr>
          </a:p>
          <a:p>
            <a:pPr marL="12700">
              <a:lnSpc>
                <a:spcPct val="100000"/>
              </a:lnSpc>
              <a:spcBef>
                <a:spcPts val="865"/>
              </a:spcBef>
            </a:pPr>
            <a:r>
              <a:rPr sz="850" dirty="0">
                <a:solidFill>
                  <a:srgbClr val="3F4B59"/>
                </a:solidFill>
                <a:latin typeface="Arial"/>
                <a:cs typeface="Arial"/>
              </a:rPr>
              <a:t>→ </a:t>
            </a:r>
            <a:r>
              <a:rPr sz="1100" spc="-85" dirty="0">
                <a:solidFill>
                  <a:srgbClr val="1F1F1F"/>
                </a:solidFill>
                <a:latin typeface="Arial Black"/>
                <a:cs typeface="Arial Black"/>
              </a:rPr>
              <a:t>Simulador </a:t>
            </a:r>
            <a:r>
              <a:rPr sz="1100" spc="-90" dirty="0">
                <a:solidFill>
                  <a:srgbClr val="1F1F1F"/>
                </a:solidFill>
                <a:latin typeface="Arial Black"/>
                <a:cs typeface="Arial Black"/>
              </a:rPr>
              <a:t>de</a:t>
            </a:r>
            <a:r>
              <a:rPr sz="1100" spc="-120" dirty="0">
                <a:solidFill>
                  <a:srgbClr val="1F1F1F"/>
                </a:solidFill>
                <a:latin typeface="Arial Black"/>
                <a:cs typeface="Arial Black"/>
              </a:rPr>
              <a:t> </a:t>
            </a:r>
            <a:r>
              <a:rPr sz="1100" spc="-100" dirty="0">
                <a:solidFill>
                  <a:srgbClr val="1F1F1F"/>
                </a:solidFill>
                <a:latin typeface="Arial Black"/>
                <a:cs typeface="Arial Black"/>
              </a:rPr>
              <a:t>emergência</a:t>
            </a:r>
            <a:endParaRPr sz="1100">
              <a:latin typeface="Arial Black"/>
              <a:cs typeface="Arial Black"/>
            </a:endParaRPr>
          </a:p>
        </p:txBody>
      </p:sp>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99306" y="2815056"/>
            <a:ext cx="818515" cy="1017269"/>
          </a:xfrm>
          <a:custGeom>
            <a:avLst/>
            <a:gdLst/>
            <a:ahLst/>
            <a:cxnLst/>
            <a:rect l="l" t="t" r="r" b="b"/>
            <a:pathLst>
              <a:path w="818514" h="1017270">
                <a:moveTo>
                  <a:pt x="408944" y="1017109"/>
                </a:moveTo>
                <a:lnTo>
                  <a:pt x="396519" y="1016888"/>
                </a:lnTo>
                <a:lnTo>
                  <a:pt x="384012" y="1016205"/>
                </a:lnTo>
                <a:lnTo>
                  <a:pt x="371450" y="1015035"/>
                </a:lnTo>
                <a:lnTo>
                  <a:pt x="358862" y="1013349"/>
                </a:lnTo>
                <a:lnTo>
                  <a:pt x="354230" y="1012771"/>
                </a:lnTo>
                <a:lnTo>
                  <a:pt x="351335" y="1012482"/>
                </a:lnTo>
                <a:lnTo>
                  <a:pt x="324810" y="1008221"/>
                </a:lnTo>
                <a:lnTo>
                  <a:pt x="300022" y="1002468"/>
                </a:lnTo>
                <a:lnTo>
                  <a:pt x="253487" y="979224"/>
                </a:lnTo>
                <a:lnTo>
                  <a:pt x="209576" y="942295"/>
                </a:lnTo>
                <a:lnTo>
                  <a:pt x="170391" y="903394"/>
                </a:lnTo>
                <a:lnTo>
                  <a:pt x="137180" y="865201"/>
                </a:lnTo>
                <a:lnTo>
                  <a:pt x="111195" y="830396"/>
                </a:lnTo>
                <a:lnTo>
                  <a:pt x="62421" y="717500"/>
                </a:lnTo>
                <a:lnTo>
                  <a:pt x="59875" y="711553"/>
                </a:lnTo>
                <a:lnTo>
                  <a:pt x="56595" y="705932"/>
                </a:lnTo>
                <a:lnTo>
                  <a:pt x="52610" y="700744"/>
                </a:lnTo>
                <a:lnTo>
                  <a:pt x="47947" y="696099"/>
                </a:lnTo>
                <a:lnTo>
                  <a:pt x="23156" y="661536"/>
                </a:lnTo>
                <a:lnTo>
                  <a:pt x="7203" y="615959"/>
                </a:lnTo>
                <a:lnTo>
                  <a:pt x="0" y="568021"/>
                </a:lnTo>
                <a:lnTo>
                  <a:pt x="1456" y="526372"/>
                </a:lnTo>
                <a:lnTo>
                  <a:pt x="11485" y="499665"/>
                </a:lnTo>
                <a:lnTo>
                  <a:pt x="29998" y="496553"/>
                </a:lnTo>
                <a:lnTo>
                  <a:pt x="30577" y="496553"/>
                </a:lnTo>
                <a:lnTo>
                  <a:pt x="30867" y="496553"/>
                </a:lnTo>
                <a:lnTo>
                  <a:pt x="30867" y="496263"/>
                </a:lnTo>
                <a:lnTo>
                  <a:pt x="30867" y="495974"/>
                </a:lnTo>
                <a:lnTo>
                  <a:pt x="30794" y="472129"/>
                </a:lnTo>
                <a:lnTo>
                  <a:pt x="30288" y="428627"/>
                </a:lnTo>
                <a:lnTo>
                  <a:pt x="28913" y="380842"/>
                </a:lnTo>
                <a:lnTo>
                  <a:pt x="26235" y="344145"/>
                </a:lnTo>
                <a:lnTo>
                  <a:pt x="26266" y="321639"/>
                </a:lnTo>
                <a:lnTo>
                  <a:pt x="33749" y="252467"/>
                </a:lnTo>
                <a:lnTo>
                  <a:pt x="43243" y="211003"/>
                </a:lnTo>
                <a:lnTo>
                  <a:pt x="57934" y="168421"/>
                </a:lnTo>
                <a:lnTo>
                  <a:pt x="78844" y="127323"/>
                </a:lnTo>
                <a:lnTo>
                  <a:pt x="106993" y="90309"/>
                </a:lnTo>
                <a:lnTo>
                  <a:pt x="143403" y="59981"/>
                </a:lnTo>
                <a:lnTo>
                  <a:pt x="189095" y="38940"/>
                </a:lnTo>
                <a:lnTo>
                  <a:pt x="245091" y="29787"/>
                </a:lnTo>
                <a:lnTo>
                  <a:pt x="281296" y="24279"/>
                </a:lnTo>
                <a:lnTo>
                  <a:pt x="310444" y="14134"/>
                </a:lnTo>
                <a:lnTo>
                  <a:pt x="350123" y="4369"/>
                </a:lnTo>
                <a:lnTo>
                  <a:pt x="417918" y="0"/>
                </a:lnTo>
                <a:lnTo>
                  <a:pt x="489627" y="4022"/>
                </a:lnTo>
                <a:lnTo>
                  <a:pt x="551620" y="15390"/>
                </a:lnTo>
                <a:lnTo>
                  <a:pt x="604597" y="33060"/>
                </a:lnTo>
                <a:lnTo>
                  <a:pt x="649256" y="55984"/>
                </a:lnTo>
                <a:lnTo>
                  <a:pt x="686294" y="83118"/>
                </a:lnTo>
                <a:lnTo>
                  <a:pt x="716411" y="113414"/>
                </a:lnTo>
                <a:lnTo>
                  <a:pt x="740304" y="145828"/>
                </a:lnTo>
                <a:lnTo>
                  <a:pt x="758672" y="179312"/>
                </a:lnTo>
                <a:lnTo>
                  <a:pt x="781624" y="245312"/>
                </a:lnTo>
                <a:lnTo>
                  <a:pt x="790852" y="303045"/>
                </a:lnTo>
                <a:lnTo>
                  <a:pt x="792066" y="326197"/>
                </a:lnTo>
                <a:lnTo>
                  <a:pt x="791943" y="344145"/>
                </a:lnTo>
                <a:lnTo>
                  <a:pt x="789143" y="383544"/>
                </a:lnTo>
                <a:lnTo>
                  <a:pt x="787781" y="434411"/>
                </a:lnTo>
                <a:lnTo>
                  <a:pt x="787342" y="478392"/>
                </a:lnTo>
                <a:lnTo>
                  <a:pt x="787311" y="497131"/>
                </a:lnTo>
                <a:lnTo>
                  <a:pt x="806210" y="499177"/>
                </a:lnTo>
                <a:lnTo>
                  <a:pt x="816528" y="525451"/>
                </a:lnTo>
                <a:lnTo>
                  <a:pt x="818178" y="567117"/>
                </a:lnTo>
                <a:lnTo>
                  <a:pt x="811071" y="615338"/>
                </a:lnTo>
                <a:lnTo>
                  <a:pt x="795118" y="661278"/>
                </a:lnTo>
                <a:lnTo>
                  <a:pt x="770231" y="696099"/>
                </a:lnTo>
                <a:lnTo>
                  <a:pt x="765563" y="700744"/>
                </a:lnTo>
                <a:lnTo>
                  <a:pt x="761546" y="705932"/>
                </a:lnTo>
                <a:lnTo>
                  <a:pt x="758181" y="711553"/>
                </a:lnTo>
                <a:lnTo>
                  <a:pt x="755467" y="717500"/>
                </a:lnTo>
                <a:lnTo>
                  <a:pt x="724491" y="801656"/>
                </a:lnTo>
                <a:lnTo>
                  <a:pt x="706955" y="830396"/>
                </a:lnTo>
                <a:lnTo>
                  <a:pt x="680914" y="865201"/>
                </a:lnTo>
                <a:lnTo>
                  <a:pt x="647662" y="903394"/>
                </a:lnTo>
                <a:lnTo>
                  <a:pt x="608490" y="942295"/>
                </a:lnTo>
                <a:lnTo>
                  <a:pt x="564691" y="979224"/>
                </a:lnTo>
                <a:lnTo>
                  <a:pt x="518155" y="1002468"/>
                </a:lnTo>
                <a:lnTo>
                  <a:pt x="466843" y="1012482"/>
                </a:lnTo>
                <a:lnTo>
                  <a:pt x="463948" y="1012771"/>
                </a:lnTo>
                <a:lnTo>
                  <a:pt x="459316" y="1013349"/>
                </a:lnTo>
                <a:lnTo>
                  <a:pt x="446723" y="1015035"/>
                </a:lnTo>
                <a:lnTo>
                  <a:pt x="434130" y="1016205"/>
                </a:lnTo>
                <a:lnTo>
                  <a:pt x="421537" y="1016888"/>
                </a:lnTo>
                <a:lnTo>
                  <a:pt x="408944" y="1017109"/>
                </a:lnTo>
                <a:close/>
              </a:path>
            </a:pathLst>
          </a:custGeom>
          <a:ln w="41670">
            <a:solidFill>
              <a:srgbClr val="B19FA3"/>
            </a:solidFill>
          </a:ln>
        </p:spPr>
        <p:txBody>
          <a:bodyPr wrap="square" lIns="0" tIns="0" rIns="0" bIns="0" rtlCol="0"/>
          <a:lstStyle/>
          <a:p>
            <a:endParaRPr/>
          </a:p>
        </p:txBody>
      </p:sp>
      <p:sp>
        <p:nvSpPr>
          <p:cNvPr id="3" name="object 3"/>
          <p:cNvSpPr/>
          <p:nvPr/>
        </p:nvSpPr>
        <p:spPr>
          <a:xfrm>
            <a:off x="3730174" y="3070707"/>
            <a:ext cx="756920" cy="259079"/>
          </a:xfrm>
          <a:custGeom>
            <a:avLst/>
            <a:gdLst/>
            <a:ahLst/>
            <a:cxnLst/>
            <a:rect l="l" t="t" r="r" b="b"/>
            <a:pathLst>
              <a:path w="756920" h="259079">
                <a:moveTo>
                  <a:pt x="0" y="241480"/>
                </a:moveTo>
                <a:lnTo>
                  <a:pt x="11823" y="247675"/>
                </a:lnTo>
                <a:lnTo>
                  <a:pt x="24896" y="251132"/>
                </a:lnTo>
                <a:lnTo>
                  <a:pt x="35580" y="248678"/>
                </a:lnTo>
                <a:lnTo>
                  <a:pt x="40239" y="237142"/>
                </a:lnTo>
                <a:lnTo>
                  <a:pt x="71794" y="144599"/>
                </a:lnTo>
                <a:lnTo>
                  <a:pt x="72952" y="141417"/>
                </a:lnTo>
                <a:lnTo>
                  <a:pt x="75847" y="139682"/>
                </a:lnTo>
                <a:lnTo>
                  <a:pt x="79031" y="140261"/>
                </a:lnTo>
                <a:lnTo>
                  <a:pt x="102977" y="143677"/>
                </a:lnTo>
                <a:lnTo>
                  <a:pt x="125567" y="146117"/>
                </a:lnTo>
                <a:lnTo>
                  <a:pt x="147831" y="147581"/>
                </a:lnTo>
                <a:lnTo>
                  <a:pt x="170800" y="148069"/>
                </a:lnTo>
                <a:lnTo>
                  <a:pt x="235608" y="144579"/>
                </a:lnTo>
                <a:lnTo>
                  <a:pt x="295593" y="134974"/>
                </a:lnTo>
                <a:lnTo>
                  <a:pt x="350586" y="120552"/>
                </a:lnTo>
                <a:lnTo>
                  <a:pt x="400418" y="102610"/>
                </a:lnTo>
                <a:lnTo>
                  <a:pt x="444921" y="82444"/>
                </a:lnTo>
                <a:lnTo>
                  <a:pt x="483924" y="61352"/>
                </a:lnTo>
                <a:lnTo>
                  <a:pt x="517259" y="40632"/>
                </a:lnTo>
                <a:lnTo>
                  <a:pt x="566247" y="5494"/>
                </a:lnTo>
                <a:lnTo>
                  <a:pt x="571748" y="1156"/>
                </a:lnTo>
                <a:lnTo>
                  <a:pt x="578695" y="0"/>
                </a:lnTo>
                <a:lnTo>
                  <a:pt x="585354" y="1735"/>
                </a:lnTo>
                <a:lnTo>
                  <a:pt x="591722" y="3470"/>
                </a:lnTo>
                <a:lnTo>
                  <a:pt x="597223" y="8386"/>
                </a:lnTo>
                <a:lnTo>
                  <a:pt x="599539" y="14459"/>
                </a:lnTo>
                <a:lnTo>
                  <a:pt x="612724" y="45114"/>
                </a:lnTo>
                <a:lnTo>
                  <a:pt x="631419" y="80541"/>
                </a:lnTo>
                <a:lnTo>
                  <a:pt x="654945" y="114016"/>
                </a:lnTo>
                <a:lnTo>
                  <a:pt x="682623" y="138815"/>
                </a:lnTo>
                <a:lnTo>
                  <a:pt x="682623" y="139104"/>
                </a:lnTo>
                <a:lnTo>
                  <a:pt x="682912" y="139393"/>
                </a:lnTo>
                <a:lnTo>
                  <a:pt x="720546" y="248710"/>
                </a:lnTo>
                <a:lnTo>
                  <a:pt x="724649" y="259008"/>
                </a:lnTo>
                <a:lnTo>
                  <a:pt x="734478" y="258868"/>
                </a:lnTo>
                <a:lnTo>
                  <a:pt x="746316" y="251841"/>
                </a:lnTo>
                <a:lnTo>
                  <a:pt x="756444" y="241480"/>
                </a:lnTo>
              </a:path>
            </a:pathLst>
          </a:custGeom>
          <a:ln w="41648">
            <a:solidFill>
              <a:srgbClr val="B19FA3"/>
            </a:solidFill>
          </a:ln>
        </p:spPr>
        <p:txBody>
          <a:bodyPr wrap="square" lIns="0" tIns="0" rIns="0" bIns="0" rtlCol="0"/>
          <a:lstStyle/>
          <a:p>
            <a:endParaRPr/>
          </a:p>
        </p:txBody>
      </p:sp>
      <p:sp>
        <p:nvSpPr>
          <p:cNvPr id="4" name="object 4"/>
          <p:cNvSpPr/>
          <p:nvPr/>
        </p:nvSpPr>
        <p:spPr>
          <a:xfrm>
            <a:off x="4305686" y="3759286"/>
            <a:ext cx="33020" cy="161925"/>
          </a:xfrm>
          <a:custGeom>
            <a:avLst/>
            <a:gdLst/>
            <a:ahLst/>
            <a:cxnLst/>
            <a:rect l="l" t="t" r="r" b="b"/>
            <a:pathLst>
              <a:path w="33020" h="161925">
                <a:moveTo>
                  <a:pt x="32712" y="161372"/>
                </a:moveTo>
                <a:lnTo>
                  <a:pt x="19255" y="125177"/>
                </a:lnTo>
                <a:lnTo>
                  <a:pt x="11688" y="84807"/>
                </a:lnTo>
                <a:lnTo>
                  <a:pt x="6454" y="42376"/>
                </a:lnTo>
                <a:lnTo>
                  <a:pt x="0" y="0"/>
                </a:lnTo>
              </a:path>
            </a:pathLst>
          </a:custGeom>
          <a:ln w="41685">
            <a:solidFill>
              <a:srgbClr val="B19FA3"/>
            </a:solidFill>
          </a:ln>
        </p:spPr>
        <p:txBody>
          <a:bodyPr wrap="square" lIns="0" tIns="0" rIns="0" bIns="0" rtlCol="0"/>
          <a:lstStyle/>
          <a:p>
            <a:endParaRPr/>
          </a:p>
        </p:txBody>
      </p:sp>
      <p:sp>
        <p:nvSpPr>
          <p:cNvPr id="5" name="object 5"/>
          <p:cNvSpPr/>
          <p:nvPr/>
        </p:nvSpPr>
        <p:spPr>
          <a:xfrm>
            <a:off x="3878105" y="3761021"/>
            <a:ext cx="34925" cy="160020"/>
          </a:xfrm>
          <a:custGeom>
            <a:avLst/>
            <a:gdLst/>
            <a:ahLst/>
            <a:cxnLst/>
            <a:rect l="l" t="t" r="r" b="b"/>
            <a:pathLst>
              <a:path w="34925" h="160020">
                <a:moveTo>
                  <a:pt x="34739" y="0"/>
                </a:moveTo>
                <a:lnTo>
                  <a:pt x="27764" y="41495"/>
                </a:lnTo>
                <a:lnTo>
                  <a:pt x="21929" y="83397"/>
                </a:lnTo>
                <a:lnTo>
                  <a:pt x="13814" y="123510"/>
                </a:lnTo>
                <a:lnTo>
                  <a:pt x="0" y="159637"/>
                </a:lnTo>
              </a:path>
            </a:pathLst>
          </a:custGeom>
          <a:ln w="41685">
            <a:solidFill>
              <a:srgbClr val="B19FA3"/>
            </a:solidFill>
          </a:ln>
        </p:spPr>
        <p:txBody>
          <a:bodyPr wrap="square" lIns="0" tIns="0" rIns="0" bIns="0" rtlCol="0"/>
          <a:lstStyle/>
          <a:p>
            <a:endParaRPr/>
          </a:p>
        </p:txBody>
      </p:sp>
      <p:sp>
        <p:nvSpPr>
          <p:cNvPr id="6" name="object 6"/>
          <p:cNvSpPr/>
          <p:nvPr/>
        </p:nvSpPr>
        <p:spPr>
          <a:xfrm>
            <a:off x="4450143" y="3968953"/>
            <a:ext cx="386080" cy="301625"/>
          </a:xfrm>
          <a:custGeom>
            <a:avLst/>
            <a:gdLst/>
            <a:ahLst/>
            <a:cxnLst/>
            <a:rect l="l" t="t" r="r" b="b"/>
            <a:pathLst>
              <a:path w="386079" h="301625">
                <a:moveTo>
                  <a:pt x="0" y="0"/>
                </a:moveTo>
                <a:lnTo>
                  <a:pt x="277623" y="120884"/>
                </a:lnTo>
                <a:lnTo>
                  <a:pt x="305776" y="136853"/>
                </a:lnTo>
                <a:lnTo>
                  <a:pt x="348947" y="184083"/>
                </a:lnTo>
                <a:lnTo>
                  <a:pt x="368022" y="231430"/>
                </a:lnTo>
                <a:lnTo>
                  <a:pt x="379827" y="275207"/>
                </a:lnTo>
                <a:lnTo>
                  <a:pt x="385893" y="301054"/>
                </a:lnTo>
              </a:path>
            </a:pathLst>
          </a:custGeom>
          <a:ln w="41660">
            <a:solidFill>
              <a:srgbClr val="B19FA3"/>
            </a:solidFill>
          </a:ln>
        </p:spPr>
        <p:txBody>
          <a:bodyPr wrap="square" lIns="0" tIns="0" rIns="0" bIns="0" rtlCol="0"/>
          <a:lstStyle/>
          <a:p>
            <a:endParaRPr/>
          </a:p>
        </p:txBody>
      </p:sp>
      <p:sp>
        <p:nvSpPr>
          <p:cNvPr id="7" name="object 7"/>
          <p:cNvSpPr/>
          <p:nvPr/>
        </p:nvSpPr>
        <p:spPr>
          <a:xfrm>
            <a:off x="4108253" y="3920656"/>
            <a:ext cx="342265" cy="234950"/>
          </a:xfrm>
          <a:custGeom>
            <a:avLst/>
            <a:gdLst/>
            <a:ahLst/>
            <a:cxnLst/>
            <a:rect l="l" t="t" r="r" b="b"/>
            <a:pathLst>
              <a:path w="342264" h="234950">
                <a:moveTo>
                  <a:pt x="230435" y="0"/>
                </a:moveTo>
                <a:lnTo>
                  <a:pt x="341890" y="48296"/>
                </a:lnTo>
                <a:lnTo>
                  <a:pt x="156326" y="234250"/>
                </a:lnTo>
                <a:lnTo>
                  <a:pt x="156036" y="234250"/>
                </a:lnTo>
                <a:lnTo>
                  <a:pt x="156036" y="234539"/>
                </a:lnTo>
                <a:lnTo>
                  <a:pt x="155747" y="234539"/>
                </a:lnTo>
                <a:lnTo>
                  <a:pt x="155457" y="234539"/>
                </a:lnTo>
                <a:lnTo>
                  <a:pt x="155167" y="234250"/>
                </a:lnTo>
                <a:lnTo>
                  <a:pt x="0" y="115101"/>
                </a:lnTo>
                <a:lnTo>
                  <a:pt x="230435" y="0"/>
                </a:lnTo>
                <a:close/>
              </a:path>
            </a:pathLst>
          </a:custGeom>
          <a:ln w="41658">
            <a:solidFill>
              <a:srgbClr val="B19FA3"/>
            </a:solidFill>
          </a:ln>
        </p:spPr>
        <p:txBody>
          <a:bodyPr wrap="square" lIns="0" tIns="0" rIns="0" bIns="0" rtlCol="0"/>
          <a:lstStyle/>
          <a:p>
            <a:endParaRPr/>
          </a:p>
        </p:txBody>
      </p:sp>
      <p:sp>
        <p:nvSpPr>
          <p:cNvPr id="8" name="object 8"/>
          <p:cNvSpPr/>
          <p:nvPr/>
        </p:nvSpPr>
        <p:spPr>
          <a:xfrm>
            <a:off x="3380758" y="3968952"/>
            <a:ext cx="386080" cy="301625"/>
          </a:xfrm>
          <a:custGeom>
            <a:avLst/>
            <a:gdLst/>
            <a:ahLst/>
            <a:cxnLst/>
            <a:rect l="l" t="t" r="r" b="b"/>
            <a:pathLst>
              <a:path w="386079" h="301625">
                <a:moveTo>
                  <a:pt x="0" y="301054"/>
                </a:moveTo>
                <a:lnTo>
                  <a:pt x="6065" y="275207"/>
                </a:lnTo>
                <a:lnTo>
                  <a:pt x="12050" y="251963"/>
                </a:lnTo>
                <a:lnTo>
                  <a:pt x="23448" y="213717"/>
                </a:lnTo>
                <a:lnTo>
                  <a:pt x="56089" y="158191"/>
                </a:lnTo>
                <a:lnTo>
                  <a:pt x="108270" y="120884"/>
                </a:lnTo>
                <a:lnTo>
                  <a:pt x="385893" y="0"/>
                </a:lnTo>
              </a:path>
            </a:pathLst>
          </a:custGeom>
          <a:ln w="41660">
            <a:solidFill>
              <a:srgbClr val="B19FA3"/>
            </a:solidFill>
          </a:ln>
        </p:spPr>
        <p:txBody>
          <a:bodyPr wrap="square" lIns="0" tIns="0" rIns="0" bIns="0" rtlCol="0"/>
          <a:lstStyle/>
          <a:p>
            <a:endParaRPr/>
          </a:p>
        </p:txBody>
      </p:sp>
      <p:sp>
        <p:nvSpPr>
          <p:cNvPr id="9" name="object 9"/>
          <p:cNvSpPr/>
          <p:nvPr/>
        </p:nvSpPr>
        <p:spPr>
          <a:xfrm>
            <a:off x="3766652" y="3920655"/>
            <a:ext cx="341630" cy="234950"/>
          </a:xfrm>
          <a:custGeom>
            <a:avLst/>
            <a:gdLst/>
            <a:ahLst/>
            <a:cxnLst/>
            <a:rect l="l" t="t" r="r" b="b"/>
            <a:pathLst>
              <a:path w="341629" h="234950">
                <a:moveTo>
                  <a:pt x="111454" y="0"/>
                </a:moveTo>
                <a:lnTo>
                  <a:pt x="0" y="48296"/>
                </a:lnTo>
                <a:lnTo>
                  <a:pt x="185564" y="234250"/>
                </a:lnTo>
                <a:lnTo>
                  <a:pt x="185854" y="234250"/>
                </a:lnTo>
                <a:lnTo>
                  <a:pt x="185854" y="234539"/>
                </a:lnTo>
                <a:lnTo>
                  <a:pt x="186143" y="234539"/>
                </a:lnTo>
                <a:lnTo>
                  <a:pt x="186433" y="234539"/>
                </a:lnTo>
                <a:lnTo>
                  <a:pt x="186433" y="234250"/>
                </a:lnTo>
                <a:lnTo>
                  <a:pt x="341601" y="115101"/>
                </a:lnTo>
                <a:lnTo>
                  <a:pt x="111454" y="0"/>
                </a:lnTo>
                <a:close/>
              </a:path>
            </a:pathLst>
          </a:custGeom>
          <a:ln w="41658">
            <a:solidFill>
              <a:srgbClr val="B19FA3"/>
            </a:solidFill>
          </a:ln>
        </p:spPr>
        <p:txBody>
          <a:bodyPr wrap="square" lIns="0" tIns="0" rIns="0" bIns="0" rtlCol="0"/>
          <a:lstStyle/>
          <a:p>
            <a:endParaRPr/>
          </a:p>
        </p:txBody>
      </p:sp>
      <p:sp>
        <p:nvSpPr>
          <p:cNvPr id="10" name="object 10"/>
          <p:cNvSpPr/>
          <p:nvPr/>
        </p:nvSpPr>
        <p:spPr>
          <a:xfrm>
            <a:off x="3290437" y="4267981"/>
            <a:ext cx="817880" cy="386080"/>
          </a:xfrm>
          <a:custGeom>
            <a:avLst/>
            <a:gdLst/>
            <a:ahLst/>
            <a:cxnLst/>
            <a:rect l="l" t="t" r="r" b="b"/>
            <a:pathLst>
              <a:path w="817879" h="386079">
                <a:moveTo>
                  <a:pt x="63398" y="386079"/>
                </a:moveTo>
                <a:lnTo>
                  <a:pt x="55293" y="336626"/>
                </a:lnTo>
                <a:lnTo>
                  <a:pt x="0" y="0"/>
                </a:lnTo>
                <a:lnTo>
                  <a:pt x="79320" y="0"/>
                </a:lnTo>
                <a:lnTo>
                  <a:pt x="685807" y="115390"/>
                </a:lnTo>
                <a:lnTo>
                  <a:pt x="735012" y="132141"/>
                </a:lnTo>
                <a:lnTo>
                  <a:pt x="777215" y="159818"/>
                </a:lnTo>
                <a:lnTo>
                  <a:pt x="806716" y="198394"/>
                </a:lnTo>
                <a:lnTo>
                  <a:pt x="817816" y="247842"/>
                </a:lnTo>
              </a:path>
            </a:pathLst>
          </a:custGeom>
          <a:ln w="41652">
            <a:solidFill>
              <a:srgbClr val="B19FA3"/>
            </a:solidFill>
          </a:ln>
        </p:spPr>
        <p:txBody>
          <a:bodyPr wrap="square" lIns="0" tIns="0" rIns="0" bIns="0" rtlCol="0"/>
          <a:lstStyle/>
          <a:p>
            <a:endParaRPr/>
          </a:p>
        </p:txBody>
      </p:sp>
      <p:sp>
        <p:nvSpPr>
          <p:cNvPr id="11" name="object 11"/>
          <p:cNvSpPr/>
          <p:nvPr/>
        </p:nvSpPr>
        <p:spPr>
          <a:xfrm>
            <a:off x="4108254" y="4267980"/>
            <a:ext cx="817880" cy="937260"/>
          </a:xfrm>
          <a:custGeom>
            <a:avLst/>
            <a:gdLst/>
            <a:ahLst/>
            <a:cxnLst/>
            <a:rect l="l" t="t" r="r" b="b"/>
            <a:pathLst>
              <a:path w="817879" h="937260">
                <a:moveTo>
                  <a:pt x="289" y="937001"/>
                </a:moveTo>
                <a:lnTo>
                  <a:pt x="0" y="247842"/>
                </a:lnTo>
                <a:lnTo>
                  <a:pt x="0" y="242347"/>
                </a:lnTo>
                <a:lnTo>
                  <a:pt x="15207" y="187861"/>
                </a:lnTo>
                <a:lnTo>
                  <a:pt x="43930" y="154721"/>
                </a:lnTo>
                <a:lnTo>
                  <a:pt x="83835" y="130907"/>
                </a:lnTo>
                <a:lnTo>
                  <a:pt x="131719" y="115390"/>
                </a:lnTo>
                <a:lnTo>
                  <a:pt x="738785" y="0"/>
                </a:lnTo>
                <a:lnTo>
                  <a:pt x="817527" y="0"/>
                </a:lnTo>
                <a:lnTo>
                  <a:pt x="762233" y="336048"/>
                </a:lnTo>
                <a:lnTo>
                  <a:pt x="754128" y="386079"/>
                </a:lnTo>
              </a:path>
            </a:pathLst>
          </a:custGeom>
          <a:ln w="41668">
            <a:solidFill>
              <a:srgbClr val="B19FA3"/>
            </a:solidFill>
          </a:ln>
        </p:spPr>
        <p:txBody>
          <a:bodyPr wrap="square" lIns="0" tIns="0" rIns="0" bIns="0" rtlCol="0"/>
          <a:lstStyle/>
          <a:p>
            <a:endParaRPr/>
          </a:p>
        </p:txBody>
      </p:sp>
      <p:sp>
        <p:nvSpPr>
          <p:cNvPr id="12" name="object 12"/>
          <p:cNvSpPr/>
          <p:nvPr/>
        </p:nvSpPr>
        <p:spPr>
          <a:xfrm>
            <a:off x="3394655" y="4901034"/>
            <a:ext cx="1427480" cy="314960"/>
          </a:xfrm>
          <a:custGeom>
            <a:avLst/>
            <a:gdLst/>
            <a:ahLst/>
            <a:cxnLst/>
            <a:rect l="l" t="t" r="r" b="b"/>
            <a:pathLst>
              <a:path w="1427479" h="314960">
                <a:moveTo>
                  <a:pt x="1426909" y="0"/>
                </a:moveTo>
                <a:lnTo>
                  <a:pt x="1404618" y="136790"/>
                </a:lnTo>
                <a:lnTo>
                  <a:pt x="856898" y="252180"/>
                </a:lnTo>
                <a:lnTo>
                  <a:pt x="801388" y="264110"/>
                </a:lnTo>
                <a:lnTo>
                  <a:pt x="764079" y="280485"/>
                </a:lnTo>
                <a:lnTo>
                  <a:pt x="730679" y="306839"/>
                </a:lnTo>
                <a:lnTo>
                  <a:pt x="726337" y="311466"/>
                </a:lnTo>
                <a:lnTo>
                  <a:pt x="720257" y="314358"/>
                </a:lnTo>
                <a:lnTo>
                  <a:pt x="713599" y="314358"/>
                </a:lnTo>
                <a:lnTo>
                  <a:pt x="707230" y="314358"/>
                </a:lnTo>
                <a:lnTo>
                  <a:pt x="701151" y="311755"/>
                </a:lnTo>
                <a:lnTo>
                  <a:pt x="663033" y="281217"/>
                </a:lnTo>
                <a:lnTo>
                  <a:pt x="625557" y="264688"/>
                </a:lnTo>
                <a:lnTo>
                  <a:pt x="570011" y="252180"/>
                </a:lnTo>
                <a:lnTo>
                  <a:pt x="22580" y="136790"/>
                </a:lnTo>
                <a:lnTo>
                  <a:pt x="0" y="0"/>
                </a:lnTo>
              </a:path>
            </a:pathLst>
          </a:custGeom>
          <a:ln w="41646">
            <a:solidFill>
              <a:srgbClr val="B19FA3"/>
            </a:solidFill>
          </a:ln>
        </p:spPr>
        <p:txBody>
          <a:bodyPr wrap="square" lIns="0" tIns="0" rIns="0" bIns="0" rtlCol="0"/>
          <a:lstStyle/>
          <a:p>
            <a:endParaRPr/>
          </a:p>
        </p:txBody>
      </p:sp>
      <p:sp>
        <p:nvSpPr>
          <p:cNvPr id="13" name="object 13"/>
          <p:cNvSpPr/>
          <p:nvPr/>
        </p:nvSpPr>
        <p:spPr>
          <a:xfrm>
            <a:off x="4350560" y="4496734"/>
            <a:ext cx="300355" cy="53340"/>
          </a:xfrm>
          <a:custGeom>
            <a:avLst/>
            <a:gdLst/>
            <a:ahLst/>
            <a:cxnLst/>
            <a:rect l="l" t="t" r="r" b="b"/>
            <a:pathLst>
              <a:path w="300354" h="53339">
                <a:moveTo>
                  <a:pt x="0" y="52923"/>
                </a:moveTo>
                <a:lnTo>
                  <a:pt x="0" y="52923"/>
                </a:lnTo>
                <a:lnTo>
                  <a:pt x="300203" y="0"/>
                </a:lnTo>
              </a:path>
            </a:pathLst>
          </a:custGeom>
          <a:ln w="41645">
            <a:solidFill>
              <a:srgbClr val="B19FA3"/>
            </a:solidFill>
          </a:ln>
        </p:spPr>
        <p:txBody>
          <a:bodyPr wrap="square" lIns="0" tIns="0" rIns="0" bIns="0" rtlCol="0"/>
          <a:lstStyle/>
          <a:p>
            <a:endParaRPr/>
          </a:p>
        </p:txBody>
      </p:sp>
      <p:sp>
        <p:nvSpPr>
          <p:cNvPr id="14" name="object 14"/>
          <p:cNvSpPr/>
          <p:nvPr/>
        </p:nvSpPr>
        <p:spPr>
          <a:xfrm>
            <a:off x="4450146" y="4626294"/>
            <a:ext cx="147320" cy="26034"/>
          </a:xfrm>
          <a:custGeom>
            <a:avLst/>
            <a:gdLst/>
            <a:ahLst/>
            <a:cxnLst/>
            <a:rect l="l" t="t" r="r" b="b"/>
            <a:pathLst>
              <a:path w="147320" h="26035">
                <a:moveTo>
                  <a:pt x="0" y="26027"/>
                </a:moveTo>
                <a:lnTo>
                  <a:pt x="0" y="26027"/>
                </a:lnTo>
                <a:lnTo>
                  <a:pt x="147062" y="0"/>
                </a:lnTo>
              </a:path>
            </a:pathLst>
          </a:custGeom>
          <a:ln w="41645">
            <a:solidFill>
              <a:srgbClr val="B19FA3"/>
            </a:solidFill>
          </a:ln>
        </p:spPr>
        <p:txBody>
          <a:bodyPr wrap="square" lIns="0" tIns="0" rIns="0" bIns="0" rtlCol="0"/>
          <a:lstStyle/>
          <a:p>
            <a:endParaRPr/>
          </a:p>
        </p:txBody>
      </p:sp>
      <p:sp>
        <p:nvSpPr>
          <p:cNvPr id="15" name="object 15"/>
          <p:cNvSpPr/>
          <p:nvPr/>
        </p:nvSpPr>
        <p:spPr>
          <a:xfrm>
            <a:off x="4720410" y="4654057"/>
            <a:ext cx="223520" cy="247015"/>
          </a:xfrm>
          <a:custGeom>
            <a:avLst/>
            <a:gdLst/>
            <a:ahLst/>
            <a:cxnLst/>
            <a:rect l="l" t="t" r="r" b="b"/>
            <a:pathLst>
              <a:path w="223520" h="247014">
                <a:moveTo>
                  <a:pt x="177870" y="232226"/>
                </a:moveTo>
                <a:lnTo>
                  <a:pt x="173157" y="238312"/>
                </a:lnTo>
                <a:lnTo>
                  <a:pt x="167087" y="242962"/>
                </a:lnTo>
                <a:lnTo>
                  <a:pt x="160039" y="245931"/>
                </a:lnTo>
                <a:lnTo>
                  <a:pt x="152395" y="246975"/>
                </a:lnTo>
                <a:lnTo>
                  <a:pt x="37756" y="246975"/>
                </a:lnTo>
                <a:lnTo>
                  <a:pt x="0" y="179384"/>
                </a:lnTo>
                <a:lnTo>
                  <a:pt x="1750" y="125295"/>
                </a:lnTo>
                <a:lnTo>
                  <a:pt x="13325" y="70663"/>
                </a:lnTo>
                <a:lnTo>
                  <a:pt x="33992" y="25738"/>
                </a:lnTo>
                <a:lnTo>
                  <a:pt x="68392" y="1744"/>
                </a:lnTo>
                <a:lnTo>
                  <a:pt x="82627" y="0"/>
                </a:lnTo>
                <a:lnTo>
                  <a:pt x="189450" y="0"/>
                </a:lnTo>
                <a:lnTo>
                  <a:pt x="221005" y="28919"/>
                </a:lnTo>
                <a:lnTo>
                  <a:pt x="223221" y="80003"/>
                </a:lnTo>
                <a:lnTo>
                  <a:pt x="218327" y="129379"/>
                </a:lnTo>
                <a:lnTo>
                  <a:pt x="203988" y="179352"/>
                </a:lnTo>
                <a:lnTo>
                  <a:pt x="177870" y="232226"/>
                </a:lnTo>
                <a:close/>
              </a:path>
            </a:pathLst>
          </a:custGeom>
          <a:ln w="41667">
            <a:solidFill>
              <a:srgbClr val="B19FA3"/>
            </a:solidFill>
          </a:ln>
        </p:spPr>
        <p:txBody>
          <a:bodyPr wrap="square" lIns="0" tIns="0" rIns="0" bIns="0" rtlCol="0"/>
          <a:lstStyle/>
          <a:p>
            <a:endParaRPr/>
          </a:p>
        </p:txBody>
      </p:sp>
      <p:sp>
        <p:nvSpPr>
          <p:cNvPr id="16" name="object 16"/>
          <p:cNvSpPr/>
          <p:nvPr/>
        </p:nvSpPr>
        <p:spPr>
          <a:xfrm>
            <a:off x="4870490" y="4604024"/>
            <a:ext cx="62230" cy="59690"/>
          </a:xfrm>
          <a:custGeom>
            <a:avLst/>
            <a:gdLst/>
            <a:ahLst/>
            <a:cxnLst/>
            <a:rect l="l" t="t" r="r" b="b"/>
            <a:pathLst>
              <a:path w="62229" h="59689">
                <a:moveTo>
                  <a:pt x="61661" y="59285"/>
                </a:moveTo>
                <a:lnTo>
                  <a:pt x="61661" y="59285"/>
                </a:lnTo>
                <a:lnTo>
                  <a:pt x="0" y="0"/>
                </a:lnTo>
              </a:path>
            </a:pathLst>
          </a:custGeom>
          <a:ln w="41664">
            <a:solidFill>
              <a:srgbClr val="B19FA3"/>
            </a:solidFill>
          </a:ln>
        </p:spPr>
        <p:txBody>
          <a:bodyPr wrap="square" lIns="0" tIns="0" rIns="0" bIns="0" rtlCol="0"/>
          <a:lstStyle/>
          <a:p>
            <a:endParaRPr/>
          </a:p>
        </p:txBody>
      </p:sp>
      <p:sp>
        <p:nvSpPr>
          <p:cNvPr id="17" name="object 17"/>
          <p:cNvSpPr/>
          <p:nvPr/>
        </p:nvSpPr>
        <p:spPr>
          <a:xfrm>
            <a:off x="3273169" y="4654055"/>
            <a:ext cx="223520" cy="247015"/>
          </a:xfrm>
          <a:custGeom>
            <a:avLst/>
            <a:gdLst/>
            <a:ahLst/>
            <a:cxnLst/>
            <a:rect l="l" t="t" r="r" b="b"/>
            <a:pathLst>
              <a:path w="223520" h="247014">
                <a:moveTo>
                  <a:pt x="214414" y="222682"/>
                </a:moveTo>
                <a:lnTo>
                  <a:pt x="209565" y="232090"/>
                </a:lnTo>
                <a:lnTo>
                  <a:pt x="203196" y="239817"/>
                </a:lnTo>
                <a:lnTo>
                  <a:pt x="195199" y="245050"/>
                </a:lnTo>
                <a:lnTo>
                  <a:pt x="185465" y="246975"/>
                </a:lnTo>
                <a:lnTo>
                  <a:pt x="70536" y="246975"/>
                </a:lnTo>
                <a:lnTo>
                  <a:pt x="19233" y="179352"/>
                </a:lnTo>
                <a:lnTo>
                  <a:pt x="4894" y="129379"/>
                </a:lnTo>
                <a:lnTo>
                  <a:pt x="0" y="80003"/>
                </a:lnTo>
                <a:lnTo>
                  <a:pt x="2216" y="28919"/>
                </a:lnTo>
                <a:lnTo>
                  <a:pt x="2795" y="21111"/>
                </a:lnTo>
                <a:lnTo>
                  <a:pt x="6269" y="14459"/>
                </a:lnTo>
                <a:lnTo>
                  <a:pt x="11480" y="9254"/>
                </a:lnTo>
                <a:lnTo>
                  <a:pt x="12927" y="7808"/>
                </a:lnTo>
                <a:lnTo>
                  <a:pt x="18428" y="2891"/>
                </a:lnTo>
                <a:lnTo>
                  <a:pt x="25665" y="0"/>
                </a:lnTo>
                <a:lnTo>
                  <a:pt x="33771" y="0"/>
                </a:lnTo>
                <a:lnTo>
                  <a:pt x="140593" y="0"/>
                </a:lnTo>
                <a:lnTo>
                  <a:pt x="179716" y="14884"/>
                </a:lnTo>
                <a:lnTo>
                  <a:pt x="209895" y="70663"/>
                </a:lnTo>
                <a:lnTo>
                  <a:pt x="221470" y="125295"/>
                </a:lnTo>
                <a:lnTo>
                  <a:pt x="223221" y="179384"/>
                </a:lnTo>
                <a:lnTo>
                  <a:pt x="214414" y="222682"/>
                </a:lnTo>
                <a:close/>
              </a:path>
            </a:pathLst>
          </a:custGeom>
          <a:ln w="41667">
            <a:solidFill>
              <a:srgbClr val="B19FA3"/>
            </a:solidFill>
          </a:ln>
        </p:spPr>
        <p:txBody>
          <a:bodyPr wrap="square" lIns="0" tIns="0" rIns="0" bIns="0" rtlCol="0"/>
          <a:lstStyle/>
          <a:p>
            <a:endParaRPr/>
          </a:p>
        </p:txBody>
      </p:sp>
      <p:sp>
        <p:nvSpPr>
          <p:cNvPr id="18" name="object 18"/>
          <p:cNvSpPr/>
          <p:nvPr/>
        </p:nvSpPr>
        <p:spPr>
          <a:xfrm>
            <a:off x="3284361" y="4604023"/>
            <a:ext cx="62230" cy="59690"/>
          </a:xfrm>
          <a:custGeom>
            <a:avLst/>
            <a:gdLst/>
            <a:ahLst/>
            <a:cxnLst/>
            <a:rect l="l" t="t" r="r" b="b"/>
            <a:pathLst>
              <a:path w="62229" h="59689">
                <a:moveTo>
                  <a:pt x="0" y="59285"/>
                </a:moveTo>
                <a:lnTo>
                  <a:pt x="0" y="59285"/>
                </a:lnTo>
                <a:lnTo>
                  <a:pt x="61951" y="0"/>
                </a:lnTo>
              </a:path>
            </a:pathLst>
          </a:custGeom>
          <a:ln w="41664">
            <a:solidFill>
              <a:srgbClr val="B19FA3"/>
            </a:solidFill>
          </a:ln>
        </p:spPr>
        <p:txBody>
          <a:bodyPr wrap="square" lIns="0" tIns="0" rIns="0" bIns="0" rtlCol="0"/>
          <a:lstStyle/>
          <a:p>
            <a:endParaRPr/>
          </a:p>
        </p:txBody>
      </p:sp>
      <p:sp>
        <p:nvSpPr>
          <p:cNvPr id="19" name="object 19"/>
          <p:cNvSpPr/>
          <p:nvPr/>
        </p:nvSpPr>
        <p:spPr>
          <a:xfrm>
            <a:off x="737943" y="4261899"/>
            <a:ext cx="657225" cy="878840"/>
          </a:xfrm>
          <a:custGeom>
            <a:avLst/>
            <a:gdLst/>
            <a:ahLst/>
            <a:cxnLst/>
            <a:rect l="l" t="t" r="r" b="b"/>
            <a:pathLst>
              <a:path w="657225" h="878839">
                <a:moveTo>
                  <a:pt x="656922" y="0"/>
                </a:moveTo>
                <a:lnTo>
                  <a:pt x="648984" y="36552"/>
                </a:lnTo>
                <a:lnTo>
                  <a:pt x="640374" y="67295"/>
                </a:lnTo>
                <a:lnTo>
                  <a:pt x="628669" y="94360"/>
                </a:lnTo>
                <a:lnTo>
                  <a:pt x="611445" y="119878"/>
                </a:lnTo>
                <a:lnTo>
                  <a:pt x="160726" y="298918"/>
                </a:lnTo>
                <a:lnTo>
                  <a:pt x="130901" y="315771"/>
                </a:lnTo>
                <a:lnTo>
                  <a:pt x="85385" y="365474"/>
                </a:lnTo>
                <a:lnTo>
                  <a:pt x="64185" y="421947"/>
                </a:lnTo>
                <a:lnTo>
                  <a:pt x="48936" y="494859"/>
                </a:lnTo>
                <a:lnTo>
                  <a:pt x="41108" y="540484"/>
                </a:lnTo>
                <a:lnTo>
                  <a:pt x="33328" y="590870"/>
                </a:lnTo>
                <a:lnTo>
                  <a:pt x="25736" y="645001"/>
                </a:lnTo>
                <a:lnTo>
                  <a:pt x="18468" y="701864"/>
                </a:lnTo>
                <a:lnTo>
                  <a:pt x="11664" y="760443"/>
                </a:lnTo>
                <a:lnTo>
                  <a:pt x="5462" y="819725"/>
                </a:lnTo>
                <a:lnTo>
                  <a:pt x="0" y="878696"/>
                </a:lnTo>
              </a:path>
            </a:pathLst>
          </a:custGeom>
          <a:ln w="44848">
            <a:solidFill>
              <a:srgbClr val="9FB8B9"/>
            </a:solidFill>
          </a:ln>
        </p:spPr>
        <p:txBody>
          <a:bodyPr wrap="square" lIns="0" tIns="0" rIns="0" bIns="0" rtlCol="0"/>
          <a:lstStyle/>
          <a:p>
            <a:endParaRPr/>
          </a:p>
        </p:txBody>
      </p:sp>
      <p:sp>
        <p:nvSpPr>
          <p:cNvPr id="20" name="object 20"/>
          <p:cNvSpPr/>
          <p:nvPr/>
        </p:nvSpPr>
        <p:spPr>
          <a:xfrm>
            <a:off x="1707908" y="4261899"/>
            <a:ext cx="657860" cy="878840"/>
          </a:xfrm>
          <a:custGeom>
            <a:avLst/>
            <a:gdLst/>
            <a:ahLst/>
            <a:cxnLst/>
            <a:rect l="l" t="t" r="r" b="b"/>
            <a:pathLst>
              <a:path w="657860" h="878839">
                <a:moveTo>
                  <a:pt x="0" y="0"/>
                </a:moveTo>
                <a:lnTo>
                  <a:pt x="7981" y="36552"/>
                </a:lnTo>
                <a:lnTo>
                  <a:pt x="16664" y="67295"/>
                </a:lnTo>
                <a:lnTo>
                  <a:pt x="28384" y="94360"/>
                </a:lnTo>
                <a:lnTo>
                  <a:pt x="45476" y="119878"/>
                </a:lnTo>
                <a:lnTo>
                  <a:pt x="496507" y="298918"/>
                </a:lnTo>
                <a:lnTo>
                  <a:pt x="526152" y="315771"/>
                </a:lnTo>
                <a:lnTo>
                  <a:pt x="571541" y="365474"/>
                </a:lnTo>
                <a:lnTo>
                  <a:pt x="592736" y="421947"/>
                </a:lnTo>
                <a:lnTo>
                  <a:pt x="607994" y="494859"/>
                </a:lnTo>
                <a:lnTo>
                  <a:pt x="615833" y="540484"/>
                </a:lnTo>
                <a:lnTo>
                  <a:pt x="623632" y="590870"/>
                </a:lnTo>
                <a:lnTo>
                  <a:pt x="631253" y="645001"/>
                </a:lnTo>
                <a:lnTo>
                  <a:pt x="638560" y="701864"/>
                </a:lnTo>
                <a:lnTo>
                  <a:pt x="645417" y="760443"/>
                </a:lnTo>
                <a:lnTo>
                  <a:pt x="651687" y="819725"/>
                </a:lnTo>
                <a:lnTo>
                  <a:pt x="657233" y="878696"/>
                </a:lnTo>
              </a:path>
            </a:pathLst>
          </a:custGeom>
          <a:ln w="44848">
            <a:solidFill>
              <a:srgbClr val="9FB8B9"/>
            </a:solidFill>
          </a:ln>
        </p:spPr>
        <p:txBody>
          <a:bodyPr wrap="square" lIns="0" tIns="0" rIns="0" bIns="0" rtlCol="0"/>
          <a:lstStyle/>
          <a:p>
            <a:endParaRPr/>
          </a:p>
        </p:txBody>
      </p:sp>
      <p:sp>
        <p:nvSpPr>
          <p:cNvPr id="21" name="object 21"/>
          <p:cNvSpPr/>
          <p:nvPr/>
        </p:nvSpPr>
        <p:spPr>
          <a:xfrm>
            <a:off x="1285846" y="3240283"/>
            <a:ext cx="531495" cy="92075"/>
          </a:xfrm>
          <a:custGeom>
            <a:avLst/>
            <a:gdLst/>
            <a:ahLst/>
            <a:cxnLst/>
            <a:rect l="l" t="t" r="r" b="b"/>
            <a:pathLst>
              <a:path w="531494" h="92075">
                <a:moveTo>
                  <a:pt x="531393" y="91855"/>
                </a:moveTo>
                <a:lnTo>
                  <a:pt x="531082" y="91543"/>
                </a:lnTo>
                <a:lnTo>
                  <a:pt x="530770" y="91543"/>
                </a:lnTo>
                <a:lnTo>
                  <a:pt x="530770" y="91232"/>
                </a:lnTo>
                <a:lnTo>
                  <a:pt x="501596" y="66224"/>
                </a:lnTo>
                <a:lnTo>
                  <a:pt x="467031" y="44261"/>
                </a:lnTo>
                <a:lnTo>
                  <a:pt x="426618" y="25999"/>
                </a:lnTo>
                <a:lnTo>
                  <a:pt x="379896" y="12097"/>
                </a:lnTo>
                <a:lnTo>
                  <a:pt x="326409" y="3211"/>
                </a:lnTo>
                <a:lnTo>
                  <a:pt x="265696" y="0"/>
                </a:lnTo>
                <a:lnTo>
                  <a:pt x="204983" y="3211"/>
                </a:lnTo>
                <a:lnTo>
                  <a:pt x="151485" y="12097"/>
                </a:lnTo>
                <a:lnTo>
                  <a:pt x="104736" y="25999"/>
                </a:lnTo>
                <a:lnTo>
                  <a:pt x="64269" y="44261"/>
                </a:lnTo>
                <a:lnTo>
                  <a:pt x="29617" y="66224"/>
                </a:lnTo>
                <a:lnTo>
                  <a:pt x="311" y="91232"/>
                </a:lnTo>
                <a:lnTo>
                  <a:pt x="311" y="91543"/>
                </a:lnTo>
                <a:lnTo>
                  <a:pt x="0" y="91543"/>
                </a:lnTo>
                <a:lnTo>
                  <a:pt x="0" y="91855"/>
                </a:lnTo>
              </a:path>
            </a:pathLst>
          </a:custGeom>
          <a:ln w="44838">
            <a:solidFill>
              <a:srgbClr val="9FB8B9"/>
            </a:solidFill>
          </a:ln>
        </p:spPr>
        <p:txBody>
          <a:bodyPr wrap="square" lIns="0" tIns="0" rIns="0" bIns="0" rtlCol="0"/>
          <a:lstStyle/>
          <a:p>
            <a:endParaRPr/>
          </a:p>
        </p:txBody>
      </p:sp>
      <p:sp>
        <p:nvSpPr>
          <p:cNvPr id="22" name="object 22"/>
          <p:cNvSpPr/>
          <p:nvPr/>
        </p:nvSpPr>
        <p:spPr>
          <a:xfrm>
            <a:off x="1204237" y="3468831"/>
            <a:ext cx="693420" cy="854075"/>
          </a:xfrm>
          <a:custGeom>
            <a:avLst/>
            <a:gdLst/>
            <a:ahLst/>
            <a:cxnLst/>
            <a:rect l="l" t="t" r="r" b="b"/>
            <a:pathLst>
              <a:path w="693419" h="854075">
                <a:moveTo>
                  <a:pt x="0" y="265601"/>
                </a:moveTo>
                <a:lnTo>
                  <a:pt x="58237" y="256621"/>
                </a:lnTo>
                <a:lnTo>
                  <a:pt x="113400" y="246953"/>
                </a:lnTo>
                <a:lnTo>
                  <a:pt x="165583" y="236118"/>
                </a:lnTo>
                <a:lnTo>
                  <a:pt x="214878" y="223635"/>
                </a:lnTo>
                <a:lnTo>
                  <a:pt x="261379" y="209024"/>
                </a:lnTo>
                <a:lnTo>
                  <a:pt x="305177" y="191806"/>
                </a:lnTo>
                <a:lnTo>
                  <a:pt x="346367" y="171499"/>
                </a:lnTo>
                <a:lnTo>
                  <a:pt x="385041" y="147625"/>
                </a:lnTo>
                <a:lnTo>
                  <a:pt x="421293" y="119703"/>
                </a:lnTo>
                <a:lnTo>
                  <a:pt x="455215" y="87253"/>
                </a:lnTo>
                <a:lnTo>
                  <a:pt x="486900" y="49795"/>
                </a:lnTo>
                <a:lnTo>
                  <a:pt x="516442" y="6850"/>
                </a:lnTo>
                <a:lnTo>
                  <a:pt x="519245" y="2490"/>
                </a:lnTo>
                <a:lnTo>
                  <a:pt x="524229" y="0"/>
                </a:lnTo>
                <a:lnTo>
                  <a:pt x="529524" y="622"/>
                </a:lnTo>
                <a:lnTo>
                  <a:pt x="534820" y="1245"/>
                </a:lnTo>
                <a:lnTo>
                  <a:pt x="539181" y="4981"/>
                </a:lnTo>
                <a:lnTo>
                  <a:pt x="554487" y="51282"/>
                </a:lnTo>
                <a:lnTo>
                  <a:pt x="573790" y="102522"/>
                </a:lnTo>
                <a:lnTo>
                  <a:pt x="597973" y="157360"/>
                </a:lnTo>
                <a:lnTo>
                  <a:pt x="626362" y="209473"/>
                </a:lnTo>
                <a:lnTo>
                  <a:pt x="658280" y="252539"/>
                </a:lnTo>
                <a:lnTo>
                  <a:pt x="693054" y="280236"/>
                </a:lnTo>
                <a:lnTo>
                  <a:pt x="685476" y="344375"/>
                </a:lnTo>
                <a:lnTo>
                  <a:pt x="676919" y="403741"/>
                </a:lnTo>
                <a:lnTo>
                  <a:pt x="667157" y="458662"/>
                </a:lnTo>
                <a:lnTo>
                  <a:pt x="655964" y="509464"/>
                </a:lnTo>
                <a:lnTo>
                  <a:pt x="643115" y="556473"/>
                </a:lnTo>
                <a:lnTo>
                  <a:pt x="628382" y="600016"/>
                </a:lnTo>
                <a:lnTo>
                  <a:pt x="611540" y="640419"/>
                </a:lnTo>
                <a:lnTo>
                  <a:pt x="592364" y="678009"/>
                </a:lnTo>
                <a:lnTo>
                  <a:pt x="570626" y="713113"/>
                </a:lnTo>
                <a:lnTo>
                  <a:pt x="546101" y="746056"/>
                </a:lnTo>
                <a:lnTo>
                  <a:pt x="518563" y="777166"/>
                </a:lnTo>
                <a:lnTo>
                  <a:pt x="487785" y="806768"/>
                </a:lnTo>
                <a:lnTo>
                  <a:pt x="445229" y="834519"/>
                </a:lnTo>
                <a:lnTo>
                  <a:pt x="397766" y="848492"/>
                </a:lnTo>
                <a:lnTo>
                  <a:pt x="394651" y="848804"/>
                </a:lnTo>
                <a:lnTo>
                  <a:pt x="355404" y="853474"/>
                </a:lnTo>
                <a:lnTo>
                  <a:pt x="347306" y="853474"/>
                </a:lnTo>
                <a:lnTo>
                  <a:pt x="304321" y="849738"/>
                </a:lnTo>
                <a:lnTo>
                  <a:pt x="299648" y="848804"/>
                </a:lnTo>
                <a:lnTo>
                  <a:pt x="296845" y="848492"/>
                </a:lnTo>
                <a:lnTo>
                  <a:pt x="271605" y="842892"/>
                </a:lnTo>
                <a:lnTo>
                  <a:pt x="249343" y="834519"/>
                </a:lnTo>
                <a:lnTo>
                  <a:pt x="206514" y="806768"/>
                </a:lnTo>
                <a:lnTo>
                  <a:pt x="175248" y="776598"/>
                </a:lnTo>
                <a:lnTo>
                  <a:pt x="147328" y="744864"/>
                </a:lnTo>
                <a:lnTo>
                  <a:pt x="122515" y="711220"/>
                </a:lnTo>
                <a:lnTo>
                  <a:pt x="100575" y="675323"/>
                </a:lnTo>
                <a:lnTo>
                  <a:pt x="81268" y="636826"/>
                </a:lnTo>
                <a:lnTo>
                  <a:pt x="64360" y="595385"/>
                </a:lnTo>
                <a:lnTo>
                  <a:pt x="49613" y="550655"/>
                </a:lnTo>
                <a:lnTo>
                  <a:pt x="36789" y="502291"/>
                </a:lnTo>
                <a:lnTo>
                  <a:pt x="25653" y="449949"/>
                </a:lnTo>
                <a:lnTo>
                  <a:pt x="15967" y="393283"/>
                </a:lnTo>
                <a:lnTo>
                  <a:pt x="7495" y="331949"/>
                </a:lnTo>
                <a:lnTo>
                  <a:pt x="0" y="265601"/>
                </a:lnTo>
                <a:close/>
              </a:path>
            </a:pathLst>
          </a:custGeom>
          <a:ln w="44847">
            <a:solidFill>
              <a:srgbClr val="9FB8B9"/>
            </a:solidFill>
          </a:ln>
        </p:spPr>
        <p:txBody>
          <a:bodyPr wrap="square" lIns="0" tIns="0" rIns="0" bIns="0" rtlCol="0"/>
          <a:lstStyle/>
          <a:p>
            <a:endParaRPr/>
          </a:p>
        </p:txBody>
      </p:sp>
      <p:sp>
        <p:nvSpPr>
          <p:cNvPr id="23" name="object 23"/>
          <p:cNvSpPr/>
          <p:nvPr/>
        </p:nvSpPr>
        <p:spPr>
          <a:xfrm>
            <a:off x="1830011" y="4389562"/>
            <a:ext cx="635" cy="45720"/>
          </a:xfrm>
          <a:custGeom>
            <a:avLst/>
            <a:gdLst/>
            <a:ahLst/>
            <a:cxnLst/>
            <a:rect l="l" t="t" r="r" b="b"/>
            <a:pathLst>
              <a:path w="635" h="45720">
                <a:moveTo>
                  <a:pt x="311" y="0"/>
                </a:moveTo>
                <a:lnTo>
                  <a:pt x="311" y="45149"/>
                </a:lnTo>
                <a:lnTo>
                  <a:pt x="0" y="45149"/>
                </a:lnTo>
                <a:lnTo>
                  <a:pt x="0" y="0"/>
                </a:lnTo>
                <a:lnTo>
                  <a:pt x="311" y="0"/>
                </a:lnTo>
                <a:close/>
              </a:path>
            </a:pathLst>
          </a:custGeom>
          <a:solidFill>
            <a:srgbClr val="9FB8B9"/>
          </a:solidFill>
        </p:spPr>
        <p:txBody>
          <a:bodyPr wrap="square" lIns="0" tIns="0" rIns="0" bIns="0" rtlCol="0"/>
          <a:lstStyle/>
          <a:p>
            <a:endParaRPr/>
          </a:p>
        </p:txBody>
      </p:sp>
      <p:sp>
        <p:nvSpPr>
          <p:cNvPr id="24" name="object 24"/>
          <p:cNvSpPr/>
          <p:nvPr/>
        </p:nvSpPr>
        <p:spPr>
          <a:xfrm>
            <a:off x="1816617" y="3331515"/>
            <a:ext cx="220345" cy="1040130"/>
          </a:xfrm>
          <a:custGeom>
            <a:avLst/>
            <a:gdLst/>
            <a:ahLst/>
            <a:cxnLst/>
            <a:rect l="l" t="t" r="r" b="b"/>
            <a:pathLst>
              <a:path w="220344" h="1040129">
                <a:moveTo>
                  <a:pt x="0" y="0"/>
                </a:moveTo>
                <a:lnTo>
                  <a:pt x="45039" y="42599"/>
                </a:lnTo>
                <a:lnTo>
                  <a:pt x="83888" y="87108"/>
                </a:lnTo>
                <a:lnTo>
                  <a:pt x="116940" y="133234"/>
                </a:lnTo>
                <a:lnTo>
                  <a:pt x="144589" y="180686"/>
                </a:lnTo>
                <a:lnTo>
                  <a:pt x="167231" y="229174"/>
                </a:lnTo>
                <a:lnTo>
                  <a:pt x="185258" y="278405"/>
                </a:lnTo>
                <a:lnTo>
                  <a:pt x="199066" y="328089"/>
                </a:lnTo>
                <a:lnTo>
                  <a:pt x="209049" y="377935"/>
                </a:lnTo>
                <a:lnTo>
                  <a:pt x="215601" y="427650"/>
                </a:lnTo>
                <a:lnTo>
                  <a:pt x="219116" y="476943"/>
                </a:lnTo>
                <a:lnTo>
                  <a:pt x="219989" y="525525"/>
                </a:lnTo>
                <a:lnTo>
                  <a:pt x="218614" y="573102"/>
                </a:lnTo>
                <a:lnTo>
                  <a:pt x="215385" y="619384"/>
                </a:lnTo>
                <a:lnTo>
                  <a:pt x="210697" y="664079"/>
                </a:lnTo>
                <a:lnTo>
                  <a:pt x="204943" y="706897"/>
                </a:lnTo>
                <a:lnTo>
                  <a:pt x="198519" y="747546"/>
                </a:lnTo>
                <a:lnTo>
                  <a:pt x="191819" y="785734"/>
                </a:lnTo>
                <a:lnTo>
                  <a:pt x="179165" y="853565"/>
                </a:lnTo>
                <a:lnTo>
                  <a:pt x="174001" y="882625"/>
                </a:lnTo>
                <a:lnTo>
                  <a:pt x="170138" y="908059"/>
                </a:lnTo>
                <a:lnTo>
                  <a:pt x="167969" y="929577"/>
                </a:lnTo>
                <a:lnTo>
                  <a:pt x="167890" y="946886"/>
                </a:lnTo>
                <a:lnTo>
                  <a:pt x="163193" y="977109"/>
                </a:lnTo>
                <a:lnTo>
                  <a:pt x="146904" y="1001844"/>
                </a:lnTo>
                <a:lnTo>
                  <a:pt x="122730" y="1022375"/>
                </a:lnTo>
                <a:lnTo>
                  <a:pt x="94380" y="1039987"/>
                </a:lnTo>
              </a:path>
            </a:pathLst>
          </a:custGeom>
          <a:ln w="44853">
            <a:solidFill>
              <a:srgbClr val="9FB8B9"/>
            </a:solidFill>
          </a:ln>
        </p:spPr>
        <p:txBody>
          <a:bodyPr wrap="square" lIns="0" tIns="0" rIns="0" bIns="0" rtlCol="0"/>
          <a:lstStyle/>
          <a:p>
            <a:endParaRPr/>
          </a:p>
        </p:txBody>
      </p:sp>
      <p:sp>
        <p:nvSpPr>
          <p:cNvPr id="25" name="object 25"/>
          <p:cNvSpPr/>
          <p:nvPr/>
        </p:nvSpPr>
        <p:spPr>
          <a:xfrm>
            <a:off x="1275879" y="4410736"/>
            <a:ext cx="5080" cy="1270"/>
          </a:xfrm>
          <a:custGeom>
            <a:avLst/>
            <a:gdLst/>
            <a:ahLst/>
            <a:cxnLst/>
            <a:rect l="l" t="t" r="r" b="b"/>
            <a:pathLst>
              <a:path w="5080" h="1270">
                <a:moveTo>
                  <a:pt x="4672" y="1245"/>
                </a:moveTo>
                <a:lnTo>
                  <a:pt x="3114" y="934"/>
                </a:lnTo>
                <a:lnTo>
                  <a:pt x="0" y="0"/>
                </a:lnTo>
              </a:path>
            </a:pathLst>
          </a:custGeom>
          <a:ln w="44838">
            <a:solidFill>
              <a:srgbClr val="9FB8B9"/>
            </a:solidFill>
          </a:ln>
        </p:spPr>
        <p:txBody>
          <a:bodyPr wrap="square" lIns="0" tIns="0" rIns="0" bIns="0" rtlCol="0"/>
          <a:lstStyle/>
          <a:p>
            <a:endParaRPr/>
          </a:p>
        </p:txBody>
      </p:sp>
      <p:sp>
        <p:nvSpPr>
          <p:cNvPr id="26" name="object 26"/>
          <p:cNvSpPr/>
          <p:nvPr/>
        </p:nvSpPr>
        <p:spPr>
          <a:xfrm>
            <a:off x="1066436" y="3331515"/>
            <a:ext cx="220345" cy="1039494"/>
          </a:xfrm>
          <a:custGeom>
            <a:avLst/>
            <a:gdLst/>
            <a:ahLst/>
            <a:cxnLst/>
            <a:rect l="l" t="t" r="r" b="b"/>
            <a:pathLst>
              <a:path w="220344" h="1039495">
                <a:moveTo>
                  <a:pt x="219722" y="0"/>
                </a:moveTo>
                <a:lnTo>
                  <a:pt x="174721" y="42599"/>
                </a:lnTo>
                <a:lnTo>
                  <a:pt x="135908" y="87108"/>
                </a:lnTo>
                <a:lnTo>
                  <a:pt x="102888" y="133234"/>
                </a:lnTo>
                <a:lnTo>
                  <a:pt x="75268" y="180686"/>
                </a:lnTo>
                <a:lnTo>
                  <a:pt x="52653" y="229174"/>
                </a:lnTo>
                <a:lnTo>
                  <a:pt x="34649" y="278405"/>
                </a:lnTo>
                <a:lnTo>
                  <a:pt x="20862" y="328089"/>
                </a:lnTo>
                <a:lnTo>
                  <a:pt x="10897" y="377935"/>
                </a:lnTo>
                <a:lnTo>
                  <a:pt x="4362" y="427650"/>
                </a:lnTo>
                <a:lnTo>
                  <a:pt x="860" y="476943"/>
                </a:lnTo>
                <a:lnTo>
                  <a:pt x="0" y="525525"/>
                </a:lnTo>
                <a:lnTo>
                  <a:pt x="1385" y="573102"/>
                </a:lnTo>
                <a:lnTo>
                  <a:pt x="4622" y="619384"/>
                </a:lnTo>
                <a:lnTo>
                  <a:pt x="9317" y="664079"/>
                </a:lnTo>
                <a:lnTo>
                  <a:pt x="15076" y="706897"/>
                </a:lnTo>
                <a:lnTo>
                  <a:pt x="21504" y="747546"/>
                </a:lnTo>
                <a:lnTo>
                  <a:pt x="28208" y="785734"/>
                </a:lnTo>
                <a:lnTo>
                  <a:pt x="40866" y="853565"/>
                </a:lnTo>
                <a:lnTo>
                  <a:pt x="46031" y="882625"/>
                </a:lnTo>
                <a:lnTo>
                  <a:pt x="49895" y="908059"/>
                </a:lnTo>
                <a:lnTo>
                  <a:pt x="52063" y="929577"/>
                </a:lnTo>
                <a:lnTo>
                  <a:pt x="52143" y="946886"/>
                </a:lnTo>
                <a:lnTo>
                  <a:pt x="56825" y="976700"/>
                </a:lnTo>
                <a:lnTo>
                  <a:pt x="73479" y="1001143"/>
                </a:lnTo>
                <a:lnTo>
                  <a:pt x="98311" y="1021499"/>
                </a:lnTo>
                <a:lnTo>
                  <a:pt x="127522" y="1039053"/>
                </a:lnTo>
              </a:path>
            </a:pathLst>
          </a:custGeom>
          <a:ln w="44853">
            <a:solidFill>
              <a:srgbClr val="9FB8B9"/>
            </a:solidFill>
          </a:ln>
        </p:spPr>
        <p:txBody>
          <a:bodyPr wrap="square" lIns="0" tIns="0" rIns="0" bIns="0" rtlCol="0"/>
          <a:lstStyle/>
          <a:p>
            <a:endParaRPr/>
          </a:p>
        </p:txBody>
      </p:sp>
      <p:sp>
        <p:nvSpPr>
          <p:cNvPr id="27" name="object 27"/>
          <p:cNvSpPr/>
          <p:nvPr/>
        </p:nvSpPr>
        <p:spPr>
          <a:xfrm>
            <a:off x="1142575" y="4457753"/>
            <a:ext cx="37465" cy="316865"/>
          </a:xfrm>
          <a:custGeom>
            <a:avLst/>
            <a:gdLst/>
            <a:ahLst/>
            <a:cxnLst/>
            <a:rect l="l" t="t" r="r" b="b"/>
            <a:pathLst>
              <a:path w="37465" h="316864">
                <a:moveTo>
                  <a:pt x="37055" y="316355"/>
                </a:moveTo>
                <a:lnTo>
                  <a:pt x="20103" y="265525"/>
                </a:lnTo>
                <a:lnTo>
                  <a:pt x="8075" y="213717"/>
                </a:lnTo>
                <a:lnTo>
                  <a:pt x="1273" y="161096"/>
                </a:lnTo>
                <a:lnTo>
                  <a:pt x="0" y="107827"/>
                </a:lnTo>
                <a:lnTo>
                  <a:pt x="4558" y="54073"/>
                </a:lnTo>
                <a:lnTo>
                  <a:pt x="15251" y="0"/>
                </a:lnTo>
              </a:path>
            </a:pathLst>
          </a:custGeom>
          <a:ln w="44853">
            <a:solidFill>
              <a:srgbClr val="9FB8B9"/>
            </a:solidFill>
          </a:ln>
        </p:spPr>
        <p:txBody>
          <a:bodyPr wrap="square" lIns="0" tIns="0" rIns="0" bIns="0" rtlCol="0"/>
          <a:lstStyle/>
          <a:p>
            <a:endParaRPr/>
          </a:p>
        </p:txBody>
      </p:sp>
      <p:sp>
        <p:nvSpPr>
          <p:cNvPr id="28" name="object 28"/>
          <p:cNvSpPr/>
          <p:nvPr/>
        </p:nvSpPr>
        <p:spPr>
          <a:xfrm>
            <a:off x="1124812" y="4738608"/>
            <a:ext cx="192490" cy="204581"/>
          </a:xfrm>
          <a:prstGeom prst="rect">
            <a:avLst/>
          </a:prstGeom>
          <a:blipFill>
            <a:blip r:embed="rId3" cstate="print"/>
            <a:stretch>
              <a:fillRect/>
            </a:stretch>
          </a:blipFill>
        </p:spPr>
        <p:txBody>
          <a:bodyPr wrap="square" lIns="0" tIns="0" rIns="0" bIns="0" rtlCol="0"/>
          <a:lstStyle/>
          <a:p>
            <a:endParaRPr/>
          </a:p>
        </p:txBody>
      </p:sp>
      <p:sp>
        <p:nvSpPr>
          <p:cNvPr id="29" name="object 29"/>
          <p:cNvSpPr/>
          <p:nvPr/>
        </p:nvSpPr>
        <p:spPr>
          <a:xfrm>
            <a:off x="1935293" y="4453705"/>
            <a:ext cx="11430" cy="184785"/>
          </a:xfrm>
          <a:custGeom>
            <a:avLst/>
            <a:gdLst/>
            <a:ahLst/>
            <a:cxnLst/>
            <a:rect l="l" t="t" r="r" b="b"/>
            <a:pathLst>
              <a:path w="11430" h="184785">
                <a:moveTo>
                  <a:pt x="5918" y="184644"/>
                </a:moveTo>
                <a:lnTo>
                  <a:pt x="10249" y="140643"/>
                </a:lnTo>
                <a:lnTo>
                  <a:pt x="11135" y="93022"/>
                </a:lnTo>
                <a:lnTo>
                  <a:pt x="7933" y="45051"/>
                </a:lnTo>
                <a:lnTo>
                  <a:pt x="0" y="0"/>
                </a:lnTo>
              </a:path>
            </a:pathLst>
          </a:custGeom>
          <a:ln w="44853">
            <a:solidFill>
              <a:srgbClr val="9FB8B9"/>
            </a:solidFill>
          </a:ln>
        </p:spPr>
        <p:txBody>
          <a:bodyPr wrap="square" lIns="0" tIns="0" rIns="0" bIns="0" rtlCol="0"/>
          <a:lstStyle/>
          <a:p>
            <a:endParaRPr/>
          </a:p>
        </p:txBody>
      </p:sp>
      <p:sp>
        <p:nvSpPr>
          <p:cNvPr id="30" name="object 30"/>
          <p:cNvSpPr/>
          <p:nvPr/>
        </p:nvSpPr>
        <p:spPr>
          <a:xfrm>
            <a:off x="1704994" y="4634993"/>
            <a:ext cx="331470" cy="445134"/>
          </a:xfrm>
          <a:custGeom>
            <a:avLst/>
            <a:gdLst/>
            <a:ahLst/>
            <a:cxnLst/>
            <a:rect l="l" t="t" r="r" b="b"/>
            <a:pathLst>
              <a:path w="331469" h="445135">
                <a:moveTo>
                  <a:pt x="67392" y="364550"/>
                </a:moveTo>
                <a:lnTo>
                  <a:pt x="57425" y="407208"/>
                </a:lnTo>
                <a:lnTo>
                  <a:pt x="31703" y="395697"/>
                </a:lnTo>
                <a:lnTo>
                  <a:pt x="11442" y="376071"/>
                </a:lnTo>
                <a:lnTo>
                  <a:pt x="0" y="351073"/>
                </a:lnTo>
                <a:lnTo>
                  <a:pt x="734" y="323448"/>
                </a:lnTo>
                <a:lnTo>
                  <a:pt x="76114" y="96769"/>
                </a:lnTo>
                <a:lnTo>
                  <a:pt x="100113" y="50851"/>
                </a:lnTo>
                <a:lnTo>
                  <a:pt x="135179" y="17368"/>
                </a:lnTo>
                <a:lnTo>
                  <a:pt x="179882" y="0"/>
                </a:lnTo>
                <a:lnTo>
                  <a:pt x="232791" y="2422"/>
                </a:lnTo>
                <a:lnTo>
                  <a:pt x="280974" y="24063"/>
                </a:lnTo>
                <a:lnTo>
                  <a:pt x="313154" y="59715"/>
                </a:lnTo>
                <a:lnTo>
                  <a:pt x="329682" y="105409"/>
                </a:lnTo>
                <a:lnTo>
                  <a:pt x="330909" y="157175"/>
                </a:lnTo>
                <a:lnTo>
                  <a:pt x="297891" y="394130"/>
                </a:lnTo>
                <a:lnTo>
                  <a:pt x="286269" y="419069"/>
                </a:lnTo>
                <a:lnTo>
                  <a:pt x="264952" y="436244"/>
                </a:lnTo>
                <a:lnTo>
                  <a:pt x="238145" y="444660"/>
                </a:lnTo>
                <a:lnTo>
                  <a:pt x="210053" y="443327"/>
                </a:lnTo>
                <a:lnTo>
                  <a:pt x="220020" y="400669"/>
                </a:lnTo>
              </a:path>
            </a:pathLst>
          </a:custGeom>
          <a:ln w="44848">
            <a:solidFill>
              <a:srgbClr val="9FB8B9"/>
            </a:solidFill>
          </a:ln>
        </p:spPr>
        <p:txBody>
          <a:bodyPr wrap="square" lIns="0" tIns="0" rIns="0" bIns="0" rtlCol="0"/>
          <a:lstStyle/>
          <a:p>
            <a:endParaRPr/>
          </a:p>
        </p:txBody>
      </p:sp>
      <p:sp>
        <p:nvSpPr>
          <p:cNvPr id="31" name="object 31"/>
          <p:cNvSpPr/>
          <p:nvPr/>
        </p:nvSpPr>
        <p:spPr>
          <a:xfrm>
            <a:off x="1340357" y="4384892"/>
            <a:ext cx="421005" cy="323850"/>
          </a:xfrm>
          <a:custGeom>
            <a:avLst/>
            <a:gdLst/>
            <a:ahLst/>
            <a:cxnLst/>
            <a:rect l="l" t="t" r="r" b="b"/>
            <a:pathLst>
              <a:path w="421005" h="323850">
                <a:moveTo>
                  <a:pt x="0" y="311"/>
                </a:moveTo>
                <a:lnTo>
                  <a:pt x="11213" y="98394"/>
                </a:lnTo>
                <a:lnTo>
                  <a:pt x="13447" y="108951"/>
                </a:lnTo>
                <a:lnTo>
                  <a:pt x="52329" y="175809"/>
                </a:lnTo>
                <a:lnTo>
                  <a:pt x="82465" y="215781"/>
                </a:lnTo>
                <a:lnTo>
                  <a:pt x="117391" y="257389"/>
                </a:lnTo>
                <a:lnTo>
                  <a:pt x="156054" y="300164"/>
                </a:lnTo>
                <a:lnTo>
                  <a:pt x="195082" y="322276"/>
                </a:lnTo>
                <a:lnTo>
                  <a:pt x="210252" y="323828"/>
                </a:lnTo>
                <a:lnTo>
                  <a:pt x="225422" y="322276"/>
                </a:lnTo>
                <a:lnTo>
                  <a:pt x="264451" y="300164"/>
                </a:lnTo>
                <a:lnTo>
                  <a:pt x="303294" y="257389"/>
                </a:lnTo>
                <a:lnTo>
                  <a:pt x="338311" y="215781"/>
                </a:lnTo>
                <a:lnTo>
                  <a:pt x="368482" y="175809"/>
                </a:lnTo>
                <a:lnTo>
                  <a:pt x="392782" y="137938"/>
                </a:lnTo>
                <a:lnTo>
                  <a:pt x="409603" y="98394"/>
                </a:lnTo>
                <a:lnTo>
                  <a:pt x="420816" y="0"/>
                </a:lnTo>
              </a:path>
            </a:pathLst>
          </a:custGeom>
          <a:ln w="44843">
            <a:solidFill>
              <a:srgbClr val="9FB8B9"/>
            </a:solidFill>
          </a:ln>
        </p:spPr>
        <p:txBody>
          <a:bodyPr wrap="square" lIns="0" tIns="0" rIns="0" bIns="0" rtlCol="0"/>
          <a:lstStyle/>
          <a:p>
            <a:endParaRPr/>
          </a:p>
        </p:txBody>
      </p:sp>
      <p:sp>
        <p:nvSpPr>
          <p:cNvPr id="32" name="object 32"/>
          <p:cNvSpPr/>
          <p:nvPr/>
        </p:nvSpPr>
        <p:spPr>
          <a:xfrm>
            <a:off x="7693914" y="1906523"/>
            <a:ext cx="4498340" cy="4403725"/>
          </a:xfrm>
          <a:custGeom>
            <a:avLst/>
            <a:gdLst/>
            <a:ahLst/>
            <a:cxnLst/>
            <a:rect l="l" t="t" r="r" b="b"/>
            <a:pathLst>
              <a:path w="4498340" h="4403725">
                <a:moveTo>
                  <a:pt x="0" y="0"/>
                </a:moveTo>
                <a:lnTo>
                  <a:pt x="4498085" y="0"/>
                </a:lnTo>
                <a:lnTo>
                  <a:pt x="4498085" y="4403598"/>
                </a:lnTo>
                <a:lnTo>
                  <a:pt x="0" y="4403598"/>
                </a:lnTo>
                <a:lnTo>
                  <a:pt x="0" y="0"/>
                </a:lnTo>
                <a:close/>
              </a:path>
            </a:pathLst>
          </a:custGeom>
          <a:solidFill>
            <a:srgbClr val="FFFFFF"/>
          </a:solidFill>
        </p:spPr>
        <p:txBody>
          <a:bodyPr wrap="square" lIns="0" tIns="0" rIns="0" bIns="0" rtlCol="0"/>
          <a:lstStyle/>
          <a:p>
            <a:endParaRPr/>
          </a:p>
        </p:txBody>
      </p:sp>
      <p:sp>
        <p:nvSpPr>
          <p:cNvPr id="33" name="object 33"/>
          <p:cNvSpPr/>
          <p:nvPr/>
        </p:nvSpPr>
        <p:spPr>
          <a:xfrm>
            <a:off x="6202985" y="4036886"/>
            <a:ext cx="23495" cy="466090"/>
          </a:xfrm>
          <a:custGeom>
            <a:avLst/>
            <a:gdLst/>
            <a:ahLst/>
            <a:cxnLst/>
            <a:rect l="l" t="t" r="r" b="b"/>
            <a:pathLst>
              <a:path w="23495" h="466089">
                <a:moveTo>
                  <a:pt x="22937" y="0"/>
                </a:moveTo>
                <a:lnTo>
                  <a:pt x="3822" y="378210"/>
                </a:lnTo>
                <a:lnTo>
                  <a:pt x="0" y="466077"/>
                </a:lnTo>
              </a:path>
            </a:pathLst>
          </a:custGeom>
          <a:ln w="49697">
            <a:solidFill>
              <a:srgbClr val="B1B1B1"/>
            </a:solidFill>
          </a:ln>
        </p:spPr>
        <p:txBody>
          <a:bodyPr wrap="square" lIns="0" tIns="0" rIns="0" bIns="0" rtlCol="0"/>
          <a:lstStyle/>
          <a:p>
            <a:endParaRPr/>
          </a:p>
        </p:txBody>
      </p:sp>
      <p:sp>
        <p:nvSpPr>
          <p:cNvPr id="34" name="object 34"/>
          <p:cNvSpPr/>
          <p:nvPr/>
        </p:nvSpPr>
        <p:spPr>
          <a:xfrm>
            <a:off x="6554691" y="4816230"/>
            <a:ext cx="27305" cy="107314"/>
          </a:xfrm>
          <a:custGeom>
            <a:avLst/>
            <a:gdLst/>
            <a:ahLst/>
            <a:cxnLst/>
            <a:rect l="l" t="t" r="r" b="b"/>
            <a:pathLst>
              <a:path w="27304" h="107314">
                <a:moveTo>
                  <a:pt x="0" y="106968"/>
                </a:moveTo>
                <a:lnTo>
                  <a:pt x="0" y="106968"/>
                </a:lnTo>
                <a:lnTo>
                  <a:pt x="26760" y="0"/>
                </a:lnTo>
              </a:path>
            </a:pathLst>
          </a:custGeom>
          <a:ln w="49695">
            <a:solidFill>
              <a:srgbClr val="B1B1B1"/>
            </a:solidFill>
          </a:ln>
        </p:spPr>
        <p:txBody>
          <a:bodyPr wrap="square" lIns="0" tIns="0" rIns="0" bIns="0" rtlCol="0"/>
          <a:lstStyle/>
          <a:p>
            <a:endParaRPr/>
          </a:p>
        </p:txBody>
      </p:sp>
      <p:sp>
        <p:nvSpPr>
          <p:cNvPr id="35" name="object 35"/>
          <p:cNvSpPr/>
          <p:nvPr/>
        </p:nvSpPr>
        <p:spPr>
          <a:xfrm>
            <a:off x="6612035" y="4426558"/>
            <a:ext cx="61594" cy="252729"/>
          </a:xfrm>
          <a:custGeom>
            <a:avLst/>
            <a:gdLst/>
            <a:ahLst/>
            <a:cxnLst/>
            <a:rect l="l" t="t" r="r" b="b"/>
            <a:pathLst>
              <a:path w="61595" h="252729">
                <a:moveTo>
                  <a:pt x="0" y="252140"/>
                </a:moveTo>
                <a:lnTo>
                  <a:pt x="0" y="252140"/>
                </a:lnTo>
                <a:lnTo>
                  <a:pt x="61166" y="0"/>
                </a:lnTo>
              </a:path>
            </a:pathLst>
          </a:custGeom>
          <a:ln w="49695">
            <a:solidFill>
              <a:srgbClr val="B1B1B1"/>
            </a:solidFill>
          </a:ln>
        </p:spPr>
        <p:txBody>
          <a:bodyPr wrap="square" lIns="0" tIns="0" rIns="0" bIns="0" rtlCol="0"/>
          <a:lstStyle/>
          <a:p>
            <a:endParaRPr/>
          </a:p>
        </p:txBody>
      </p:sp>
      <p:sp>
        <p:nvSpPr>
          <p:cNvPr id="36" name="object 36"/>
          <p:cNvSpPr/>
          <p:nvPr/>
        </p:nvSpPr>
        <p:spPr>
          <a:xfrm>
            <a:off x="6550868" y="4609933"/>
            <a:ext cx="432434" cy="290830"/>
          </a:xfrm>
          <a:custGeom>
            <a:avLst/>
            <a:gdLst/>
            <a:ahLst/>
            <a:cxnLst/>
            <a:rect l="l" t="t" r="r" b="b"/>
            <a:pathLst>
              <a:path w="432434" h="290829">
                <a:moveTo>
                  <a:pt x="431986" y="194835"/>
                </a:moveTo>
                <a:lnTo>
                  <a:pt x="240842" y="267421"/>
                </a:lnTo>
                <a:lnTo>
                  <a:pt x="91749" y="290343"/>
                </a:lnTo>
                <a:lnTo>
                  <a:pt x="0" y="160453"/>
                </a:lnTo>
                <a:lnTo>
                  <a:pt x="15291" y="106968"/>
                </a:lnTo>
                <a:lnTo>
                  <a:pt x="133801" y="11460"/>
                </a:lnTo>
                <a:lnTo>
                  <a:pt x="321122" y="0"/>
                </a:lnTo>
              </a:path>
            </a:pathLst>
          </a:custGeom>
          <a:ln w="49674">
            <a:solidFill>
              <a:srgbClr val="B1B1B1"/>
            </a:solidFill>
          </a:ln>
        </p:spPr>
        <p:txBody>
          <a:bodyPr wrap="square" lIns="0" tIns="0" rIns="0" bIns="0" rtlCol="0"/>
          <a:lstStyle/>
          <a:p>
            <a:endParaRPr/>
          </a:p>
        </p:txBody>
      </p:sp>
      <p:sp>
        <p:nvSpPr>
          <p:cNvPr id="37" name="object 37"/>
          <p:cNvSpPr/>
          <p:nvPr/>
        </p:nvSpPr>
        <p:spPr>
          <a:xfrm>
            <a:off x="5679249" y="4502965"/>
            <a:ext cx="883285" cy="0"/>
          </a:xfrm>
          <a:custGeom>
            <a:avLst/>
            <a:gdLst/>
            <a:ahLst/>
            <a:cxnLst/>
            <a:rect l="l" t="t" r="r" b="b"/>
            <a:pathLst>
              <a:path w="883284">
                <a:moveTo>
                  <a:pt x="883088" y="0"/>
                </a:moveTo>
                <a:lnTo>
                  <a:pt x="883088" y="0"/>
                </a:lnTo>
                <a:lnTo>
                  <a:pt x="0" y="0"/>
                </a:lnTo>
              </a:path>
            </a:pathLst>
          </a:custGeom>
          <a:ln w="49664">
            <a:solidFill>
              <a:srgbClr val="B1B1B1"/>
            </a:solidFill>
          </a:ln>
        </p:spPr>
        <p:txBody>
          <a:bodyPr wrap="square" lIns="0" tIns="0" rIns="0" bIns="0" rtlCol="0"/>
          <a:lstStyle/>
          <a:p>
            <a:endParaRPr/>
          </a:p>
        </p:txBody>
      </p:sp>
      <p:sp>
        <p:nvSpPr>
          <p:cNvPr id="38" name="object 38"/>
          <p:cNvSpPr/>
          <p:nvPr/>
        </p:nvSpPr>
        <p:spPr>
          <a:xfrm>
            <a:off x="6722898" y="4502965"/>
            <a:ext cx="260350" cy="0"/>
          </a:xfrm>
          <a:custGeom>
            <a:avLst/>
            <a:gdLst/>
            <a:ahLst/>
            <a:cxnLst/>
            <a:rect l="l" t="t" r="r" b="b"/>
            <a:pathLst>
              <a:path w="260350">
                <a:moveTo>
                  <a:pt x="259956" y="0"/>
                </a:moveTo>
                <a:lnTo>
                  <a:pt x="259956" y="0"/>
                </a:lnTo>
                <a:lnTo>
                  <a:pt x="0" y="0"/>
                </a:lnTo>
              </a:path>
            </a:pathLst>
          </a:custGeom>
          <a:ln w="49664">
            <a:solidFill>
              <a:srgbClr val="B1B1B1"/>
            </a:solidFill>
          </a:ln>
        </p:spPr>
        <p:txBody>
          <a:bodyPr wrap="square" lIns="0" tIns="0" rIns="0" bIns="0" rtlCol="0"/>
          <a:lstStyle/>
          <a:p>
            <a:endParaRPr/>
          </a:p>
        </p:txBody>
      </p:sp>
      <p:sp>
        <p:nvSpPr>
          <p:cNvPr id="39" name="object 39"/>
          <p:cNvSpPr/>
          <p:nvPr/>
        </p:nvSpPr>
        <p:spPr>
          <a:xfrm>
            <a:off x="6871991" y="4052168"/>
            <a:ext cx="822325" cy="753110"/>
          </a:xfrm>
          <a:custGeom>
            <a:avLst/>
            <a:gdLst/>
            <a:ahLst/>
            <a:cxnLst/>
            <a:rect l="l" t="t" r="r" b="b"/>
            <a:pathLst>
              <a:path w="822325" h="753110">
                <a:moveTo>
                  <a:pt x="229373" y="0"/>
                </a:moveTo>
                <a:lnTo>
                  <a:pt x="267602" y="309445"/>
                </a:lnTo>
                <a:lnTo>
                  <a:pt x="256133" y="351468"/>
                </a:lnTo>
                <a:lnTo>
                  <a:pt x="0" y="557765"/>
                </a:lnTo>
                <a:lnTo>
                  <a:pt x="110863" y="752601"/>
                </a:lnTo>
                <a:lnTo>
                  <a:pt x="531381" y="458437"/>
                </a:lnTo>
                <a:lnTo>
                  <a:pt x="535204" y="443156"/>
                </a:lnTo>
                <a:lnTo>
                  <a:pt x="821921" y="443156"/>
                </a:lnTo>
              </a:path>
            </a:pathLst>
          </a:custGeom>
          <a:ln w="49679">
            <a:solidFill>
              <a:srgbClr val="B1B1B1"/>
            </a:solidFill>
          </a:ln>
        </p:spPr>
        <p:txBody>
          <a:bodyPr wrap="square" lIns="0" tIns="0" rIns="0" bIns="0" rtlCol="0"/>
          <a:lstStyle/>
          <a:p>
            <a:endParaRPr/>
          </a:p>
        </p:txBody>
      </p:sp>
      <p:sp>
        <p:nvSpPr>
          <p:cNvPr id="40" name="object 40"/>
          <p:cNvSpPr/>
          <p:nvPr/>
        </p:nvSpPr>
        <p:spPr>
          <a:xfrm>
            <a:off x="5912445" y="4663418"/>
            <a:ext cx="1024890" cy="546735"/>
          </a:xfrm>
          <a:custGeom>
            <a:avLst/>
            <a:gdLst/>
            <a:ahLst/>
            <a:cxnLst/>
            <a:rect l="l" t="t" r="r" b="b"/>
            <a:pathLst>
              <a:path w="1024890" h="546735">
                <a:moveTo>
                  <a:pt x="615485" y="0"/>
                </a:moveTo>
                <a:lnTo>
                  <a:pt x="512267" y="0"/>
                </a:lnTo>
                <a:lnTo>
                  <a:pt x="0" y="546304"/>
                </a:lnTo>
                <a:lnTo>
                  <a:pt x="733995" y="546304"/>
                </a:lnTo>
                <a:lnTo>
                  <a:pt x="1024535" y="233038"/>
                </a:lnTo>
              </a:path>
            </a:pathLst>
          </a:custGeom>
          <a:ln w="49671">
            <a:solidFill>
              <a:srgbClr val="B1B1B1"/>
            </a:solidFill>
          </a:ln>
        </p:spPr>
        <p:txBody>
          <a:bodyPr wrap="square" lIns="0" tIns="0" rIns="0" bIns="0" rtlCol="0"/>
          <a:lstStyle/>
          <a:p>
            <a:endParaRPr/>
          </a:p>
        </p:txBody>
      </p:sp>
      <p:sp>
        <p:nvSpPr>
          <p:cNvPr id="41" name="object 41"/>
          <p:cNvSpPr/>
          <p:nvPr/>
        </p:nvSpPr>
        <p:spPr>
          <a:xfrm>
            <a:off x="6355901" y="2768066"/>
            <a:ext cx="599440" cy="646430"/>
          </a:xfrm>
          <a:custGeom>
            <a:avLst/>
            <a:gdLst/>
            <a:ahLst/>
            <a:cxnLst/>
            <a:rect l="l" t="t" r="r" b="b"/>
            <a:pathLst>
              <a:path w="599440" h="646429">
                <a:moveTo>
                  <a:pt x="0" y="130368"/>
                </a:moveTo>
                <a:lnTo>
                  <a:pt x="1493" y="185404"/>
                </a:lnTo>
                <a:lnTo>
                  <a:pt x="6212" y="244022"/>
                </a:lnTo>
                <a:lnTo>
                  <a:pt x="14515" y="301207"/>
                </a:lnTo>
                <a:lnTo>
                  <a:pt x="26760" y="351946"/>
                </a:lnTo>
                <a:lnTo>
                  <a:pt x="35899" y="365078"/>
                </a:lnTo>
                <a:lnTo>
                  <a:pt x="45396" y="373912"/>
                </a:lnTo>
                <a:lnTo>
                  <a:pt x="54177" y="384180"/>
                </a:lnTo>
                <a:lnTo>
                  <a:pt x="61166" y="401610"/>
                </a:lnTo>
                <a:lnTo>
                  <a:pt x="77360" y="448214"/>
                </a:lnTo>
                <a:lnTo>
                  <a:pt x="98970" y="489194"/>
                </a:lnTo>
                <a:lnTo>
                  <a:pt x="125677" y="525292"/>
                </a:lnTo>
                <a:lnTo>
                  <a:pt x="157163" y="557252"/>
                </a:lnTo>
                <a:lnTo>
                  <a:pt x="193109" y="585816"/>
                </a:lnTo>
                <a:lnTo>
                  <a:pt x="233196" y="611727"/>
                </a:lnTo>
                <a:lnTo>
                  <a:pt x="280504" y="637514"/>
                </a:lnTo>
                <a:lnTo>
                  <a:pt x="319211" y="646110"/>
                </a:lnTo>
                <a:lnTo>
                  <a:pt x="357918" y="637514"/>
                </a:lnTo>
                <a:lnTo>
                  <a:pt x="405226" y="611727"/>
                </a:lnTo>
                <a:lnTo>
                  <a:pt x="448103" y="583113"/>
                </a:lnTo>
                <a:lnTo>
                  <a:pt x="485161" y="552629"/>
                </a:lnTo>
                <a:lnTo>
                  <a:pt x="516669" y="519805"/>
                </a:lnTo>
                <a:lnTo>
                  <a:pt x="542895" y="484175"/>
                </a:lnTo>
                <a:lnTo>
                  <a:pt x="564105" y="445270"/>
                </a:lnTo>
                <a:lnTo>
                  <a:pt x="580566" y="402623"/>
                </a:lnTo>
                <a:lnTo>
                  <a:pt x="592548" y="355766"/>
                </a:lnTo>
                <a:lnTo>
                  <a:pt x="598927" y="313714"/>
                </a:lnTo>
                <a:lnTo>
                  <a:pt x="599265" y="278705"/>
                </a:lnTo>
                <a:lnTo>
                  <a:pt x="594034" y="249929"/>
                </a:lnTo>
                <a:lnTo>
                  <a:pt x="568753" y="207840"/>
                </a:lnTo>
                <a:lnTo>
                  <a:pt x="526859" y="180970"/>
                </a:lnTo>
                <a:lnTo>
                  <a:pt x="472127" y="162840"/>
                </a:lnTo>
                <a:lnTo>
                  <a:pt x="408333" y="146975"/>
                </a:lnTo>
                <a:lnTo>
                  <a:pt x="374218" y="137867"/>
                </a:lnTo>
                <a:lnTo>
                  <a:pt x="303912" y="113252"/>
                </a:lnTo>
                <a:lnTo>
                  <a:pt x="268664" y="96126"/>
                </a:lnTo>
                <a:lnTo>
                  <a:pt x="233983" y="74708"/>
                </a:lnTo>
                <a:lnTo>
                  <a:pt x="200339" y="48189"/>
                </a:lnTo>
                <a:lnTo>
                  <a:pt x="168207" y="15758"/>
                </a:lnTo>
                <a:lnTo>
                  <a:pt x="148853" y="2686"/>
                </a:lnTo>
                <a:lnTo>
                  <a:pt x="99395" y="38680"/>
                </a:lnTo>
                <a:lnTo>
                  <a:pt x="84581" y="85001"/>
                </a:lnTo>
                <a:lnTo>
                  <a:pt x="72634" y="134188"/>
                </a:lnTo>
                <a:lnTo>
                  <a:pt x="58597" y="144336"/>
                </a:lnTo>
                <a:lnTo>
                  <a:pt x="34883" y="135143"/>
                </a:lnTo>
                <a:lnTo>
                  <a:pt x="11886" y="124518"/>
                </a:lnTo>
                <a:lnTo>
                  <a:pt x="0" y="130368"/>
                </a:lnTo>
                <a:close/>
              </a:path>
            </a:pathLst>
          </a:custGeom>
          <a:ln w="49682">
            <a:solidFill>
              <a:srgbClr val="B1B1B1"/>
            </a:solidFill>
          </a:ln>
        </p:spPr>
        <p:txBody>
          <a:bodyPr wrap="square" lIns="0" tIns="0" rIns="0" bIns="0" rtlCol="0"/>
          <a:lstStyle/>
          <a:p>
            <a:endParaRPr/>
          </a:p>
        </p:txBody>
      </p:sp>
      <p:sp>
        <p:nvSpPr>
          <p:cNvPr id="42" name="object 42"/>
          <p:cNvSpPr/>
          <p:nvPr/>
        </p:nvSpPr>
        <p:spPr>
          <a:xfrm>
            <a:off x="6195339" y="2420861"/>
            <a:ext cx="941069" cy="1226820"/>
          </a:xfrm>
          <a:custGeom>
            <a:avLst/>
            <a:gdLst/>
            <a:ahLst/>
            <a:cxnLst/>
            <a:rect l="l" t="t" r="r" b="b"/>
            <a:pathLst>
              <a:path w="941070" h="1226820">
                <a:moveTo>
                  <a:pt x="0" y="1226354"/>
                </a:moveTo>
                <a:lnTo>
                  <a:pt x="16750" y="1192570"/>
                </a:lnTo>
                <a:lnTo>
                  <a:pt x="30429" y="1154228"/>
                </a:lnTo>
                <a:lnTo>
                  <a:pt x="41226" y="1111866"/>
                </a:lnTo>
                <a:lnTo>
                  <a:pt x="49331" y="1066020"/>
                </a:lnTo>
                <a:lnTo>
                  <a:pt x="54936" y="1017227"/>
                </a:lnTo>
                <a:lnTo>
                  <a:pt x="58230" y="966022"/>
                </a:lnTo>
                <a:lnTo>
                  <a:pt x="59403" y="912943"/>
                </a:lnTo>
                <a:lnTo>
                  <a:pt x="58647" y="858526"/>
                </a:lnTo>
                <a:lnTo>
                  <a:pt x="56150" y="803308"/>
                </a:lnTo>
                <a:lnTo>
                  <a:pt x="52104" y="747824"/>
                </a:lnTo>
                <a:lnTo>
                  <a:pt x="46699" y="692613"/>
                </a:lnTo>
                <a:lnTo>
                  <a:pt x="40125" y="638209"/>
                </a:lnTo>
                <a:lnTo>
                  <a:pt x="32572" y="585150"/>
                </a:lnTo>
                <a:lnTo>
                  <a:pt x="24230" y="533973"/>
                </a:lnTo>
                <a:lnTo>
                  <a:pt x="15291" y="485213"/>
                </a:lnTo>
                <a:lnTo>
                  <a:pt x="10990" y="434157"/>
                </a:lnTo>
                <a:lnTo>
                  <a:pt x="11841" y="385664"/>
                </a:lnTo>
                <a:lnTo>
                  <a:pt x="17534" y="339786"/>
                </a:lnTo>
                <a:lnTo>
                  <a:pt x="27756" y="296575"/>
                </a:lnTo>
                <a:lnTo>
                  <a:pt x="42198" y="256079"/>
                </a:lnTo>
                <a:lnTo>
                  <a:pt x="60547" y="218352"/>
                </a:lnTo>
                <a:lnTo>
                  <a:pt x="82494" y="183442"/>
                </a:lnTo>
                <a:lnTo>
                  <a:pt x="107727" y="151402"/>
                </a:lnTo>
                <a:lnTo>
                  <a:pt x="135934" y="122282"/>
                </a:lnTo>
                <a:lnTo>
                  <a:pt x="166805" y="96133"/>
                </a:lnTo>
                <a:lnTo>
                  <a:pt x="200029" y="73006"/>
                </a:lnTo>
                <a:lnTo>
                  <a:pt x="235295" y="52951"/>
                </a:lnTo>
                <a:lnTo>
                  <a:pt x="272291" y="36020"/>
                </a:lnTo>
                <a:lnTo>
                  <a:pt x="310707" y="22264"/>
                </a:lnTo>
                <a:lnTo>
                  <a:pt x="350232" y="11733"/>
                </a:lnTo>
                <a:lnTo>
                  <a:pt x="390553" y="4478"/>
                </a:lnTo>
                <a:lnTo>
                  <a:pt x="431362" y="550"/>
                </a:lnTo>
                <a:lnTo>
                  <a:pt x="472345" y="0"/>
                </a:lnTo>
                <a:lnTo>
                  <a:pt x="513193" y="2878"/>
                </a:lnTo>
                <a:lnTo>
                  <a:pt x="553594" y="9236"/>
                </a:lnTo>
                <a:lnTo>
                  <a:pt x="593237" y="19125"/>
                </a:lnTo>
                <a:lnTo>
                  <a:pt x="631811" y="32595"/>
                </a:lnTo>
                <a:lnTo>
                  <a:pt x="669006" y="49698"/>
                </a:lnTo>
                <a:lnTo>
                  <a:pt x="721771" y="54276"/>
                </a:lnTo>
                <a:lnTo>
                  <a:pt x="767729" y="67379"/>
                </a:lnTo>
                <a:lnTo>
                  <a:pt x="807276" y="88059"/>
                </a:lnTo>
                <a:lnTo>
                  <a:pt x="840809" y="115369"/>
                </a:lnTo>
                <a:lnTo>
                  <a:pt x="868724" y="148363"/>
                </a:lnTo>
                <a:lnTo>
                  <a:pt x="891417" y="186092"/>
                </a:lnTo>
                <a:lnTo>
                  <a:pt x="909285" y="227611"/>
                </a:lnTo>
                <a:lnTo>
                  <a:pt x="922724" y="271970"/>
                </a:lnTo>
                <a:lnTo>
                  <a:pt x="932130" y="318225"/>
                </a:lnTo>
                <a:lnTo>
                  <a:pt x="937900" y="365426"/>
                </a:lnTo>
                <a:lnTo>
                  <a:pt x="940431" y="412627"/>
                </a:lnTo>
                <a:lnTo>
                  <a:pt x="940614" y="466662"/>
                </a:lnTo>
                <a:lnTo>
                  <a:pt x="937311" y="518496"/>
                </a:lnTo>
                <a:lnTo>
                  <a:pt x="931623" y="567762"/>
                </a:lnTo>
                <a:lnTo>
                  <a:pt x="924650" y="614095"/>
                </a:lnTo>
                <a:lnTo>
                  <a:pt x="917494" y="657127"/>
                </a:lnTo>
                <a:lnTo>
                  <a:pt x="904023" y="733304"/>
                </a:lnTo>
                <a:lnTo>
                  <a:pt x="896271" y="777687"/>
                </a:lnTo>
                <a:lnTo>
                  <a:pt x="888967" y="825531"/>
                </a:lnTo>
                <a:lnTo>
                  <a:pt x="882955" y="876286"/>
                </a:lnTo>
                <a:lnTo>
                  <a:pt x="879081" y="929400"/>
                </a:lnTo>
                <a:lnTo>
                  <a:pt x="878188" y="984322"/>
                </a:lnTo>
                <a:lnTo>
                  <a:pt x="881120" y="1040502"/>
                </a:lnTo>
                <a:lnTo>
                  <a:pt x="888723" y="1097387"/>
                </a:lnTo>
                <a:lnTo>
                  <a:pt x="901840" y="1154428"/>
                </a:lnTo>
                <a:lnTo>
                  <a:pt x="921316" y="1211072"/>
                </a:lnTo>
              </a:path>
            </a:pathLst>
          </a:custGeom>
          <a:ln w="49685">
            <a:solidFill>
              <a:srgbClr val="B1B1B1"/>
            </a:solidFill>
          </a:ln>
        </p:spPr>
        <p:txBody>
          <a:bodyPr wrap="square" lIns="0" tIns="0" rIns="0" bIns="0" rtlCol="0"/>
          <a:lstStyle/>
          <a:p>
            <a:endParaRPr/>
          </a:p>
        </p:txBody>
      </p:sp>
      <p:sp>
        <p:nvSpPr>
          <p:cNvPr id="43" name="object 43"/>
          <p:cNvSpPr/>
          <p:nvPr/>
        </p:nvSpPr>
        <p:spPr>
          <a:xfrm>
            <a:off x="5939206" y="3353051"/>
            <a:ext cx="608330" cy="1149985"/>
          </a:xfrm>
          <a:custGeom>
            <a:avLst/>
            <a:gdLst/>
            <a:ahLst/>
            <a:cxnLst/>
            <a:rect l="l" t="t" r="r" b="b"/>
            <a:pathLst>
              <a:path w="608329" h="1149985">
                <a:moveTo>
                  <a:pt x="607839" y="0"/>
                </a:moveTo>
                <a:lnTo>
                  <a:pt x="594780" y="70996"/>
                </a:lnTo>
                <a:lnTo>
                  <a:pt x="577684" y="125122"/>
                </a:lnTo>
                <a:lnTo>
                  <a:pt x="555267" y="164762"/>
                </a:lnTo>
                <a:lnTo>
                  <a:pt x="526244" y="192299"/>
                </a:lnTo>
                <a:lnTo>
                  <a:pt x="489330" y="210117"/>
                </a:lnTo>
                <a:lnTo>
                  <a:pt x="451023" y="224270"/>
                </a:lnTo>
                <a:lnTo>
                  <a:pt x="408081" y="239801"/>
                </a:lnTo>
                <a:lnTo>
                  <a:pt x="362123" y="256951"/>
                </a:lnTo>
                <a:lnTo>
                  <a:pt x="314769" y="275960"/>
                </a:lnTo>
                <a:lnTo>
                  <a:pt x="267639" y="297071"/>
                </a:lnTo>
                <a:lnTo>
                  <a:pt x="222353" y="320524"/>
                </a:lnTo>
                <a:lnTo>
                  <a:pt x="180531" y="346560"/>
                </a:lnTo>
                <a:lnTo>
                  <a:pt x="143793" y="375420"/>
                </a:lnTo>
                <a:lnTo>
                  <a:pt x="113759" y="407346"/>
                </a:lnTo>
                <a:lnTo>
                  <a:pt x="92048" y="442579"/>
                </a:lnTo>
                <a:lnTo>
                  <a:pt x="80280" y="481359"/>
                </a:lnTo>
                <a:lnTo>
                  <a:pt x="0" y="1149913"/>
                </a:lnTo>
              </a:path>
            </a:pathLst>
          </a:custGeom>
          <a:ln w="49690">
            <a:solidFill>
              <a:srgbClr val="B1B1B1"/>
            </a:solidFill>
          </a:ln>
        </p:spPr>
        <p:txBody>
          <a:bodyPr wrap="square" lIns="0" tIns="0" rIns="0" bIns="0" rtlCol="0"/>
          <a:lstStyle/>
          <a:p>
            <a:endParaRPr/>
          </a:p>
        </p:txBody>
      </p:sp>
      <p:sp>
        <p:nvSpPr>
          <p:cNvPr id="44" name="object 44"/>
          <p:cNvSpPr/>
          <p:nvPr/>
        </p:nvSpPr>
        <p:spPr>
          <a:xfrm>
            <a:off x="6371192" y="3582270"/>
            <a:ext cx="604520" cy="177800"/>
          </a:xfrm>
          <a:custGeom>
            <a:avLst/>
            <a:gdLst/>
            <a:ahLst/>
            <a:cxnLst/>
            <a:rect l="l" t="t" r="r" b="b"/>
            <a:pathLst>
              <a:path w="604520" h="177800">
                <a:moveTo>
                  <a:pt x="604016" y="0"/>
                </a:moveTo>
                <a:lnTo>
                  <a:pt x="583687" y="37283"/>
                </a:lnTo>
                <a:lnTo>
                  <a:pt x="558761" y="70180"/>
                </a:lnTo>
                <a:lnTo>
                  <a:pt x="529806" y="98691"/>
                </a:lnTo>
                <a:lnTo>
                  <a:pt x="497395" y="122815"/>
                </a:lnTo>
                <a:lnTo>
                  <a:pt x="462097" y="142554"/>
                </a:lnTo>
                <a:lnTo>
                  <a:pt x="424482" y="157906"/>
                </a:lnTo>
                <a:lnTo>
                  <a:pt x="385121" y="168871"/>
                </a:lnTo>
                <a:lnTo>
                  <a:pt x="344584" y="175451"/>
                </a:lnTo>
                <a:lnTo>
                  <a:pt x="303442" y="177644"/>
                </a:lnTo>
                <a:lnTo>
                  <a:pt x="262264" y="175451"/>
                </a:lnTo>
                <a:lnTo>
                  <a:pt x="221620" y="168871"/>
                </a:lnTo>
                <a:lnTo>
                  <a:pt x="182082" y="157906"/>
                </a:lnTo>
                <a:lnTo>
                  <a:pt x="144220" y="142554"/>
                </a:lnTo>
                <a:lnTo>
                  <a:pt x="108603" y="122815"/>
                </a:lnTo>
                <a:lnTo>
                  <a:pt x="75802" y="98691"/>
                </a:lnTo>
                <a:lnTo>
                  <a:pt x="46388" y="70180"/>
                </a:lnTo>
                <a:lnTo>
                  <a:pt x="20930" y="37283"/>
                </a:lnTo>
                <a:lnTo>
                  <a:pt x="0" y="0"/>
                </a:lnTo>
              </a:path>
            </a:pathLst>
          </a:custGeom>
          <a:ln w="49666">
            <a:solidFill>
              <a:srgbClr val="B1B1B1"/>
            </a:solidFill>
          </a:ln>
        </p:spPr>
        <p:txBody>
          <a:bodyPr wrap="square" lIns="0" tIns="0" rIns="0" bIns="0" rtlCol="0"/>
          <a:lstStyle/>
          <a:p>
            <a:endParaRPr/>
          </a:p>
        </p:txBody>
      </p:sp>
      <p:sp>
        <p:nvSpPr>
          <p:cNvPr id="45" name="object 45"/>
          <p:cNvSpPr/>
          <p:nvPr/>
        </p:nvSpPr>
        <p:spPr>
          <a:xfrm>
            <a:off x="6803179" y="3349231"/>
            <a:ext cx="604520" cy="1146175"/>
          </a:xfrm>
          <a:custGeom>
            <a:avLst/>
            <a:gdLst/>
            <a:ahLst/>
            <a:cxnLst/>
            <a:rect l="l" t="t" r="r" b="b"/>
            <a:pathLst>
              <a:path w="604520" h="1146175">
                <a:moveTo>
                  <a:pt x="0" y="0"/>
                </a:moveTo>
                <a:lnTo>
                  <a:pt x="13058" y="72860"/>
                </a:lnTo>
                <a:lnTo>
                  <a:pt x="30154" y="128117"/>
                </a:lnTo>
                <a:lnTo>
                  <a:pt x="52572" y="168338"/>
                </a:lnTo>
                <a:lnTo>
                  <a:pt x="81595" y="196088"/>
                </a:lnTo>
                <a:lnTo>
                  <a:pt x="118509" y="213937"/>
                </a:lnTo>
                <a:lnTo>
                  <a:pt x="156459" y="228090"/>
                </a:lnTo>
                <a:lnTo>
                  <a:pt x="198425" y="243621"/>
                </a:lnTo>
                <a:lnTo>
                  <a:pt x="242924" y="260771"/>
                </a:lnTo>
                <a:lnTo>
                  <a:pt x="288474" y="279781"/>
                </a:lnTo>
                <a:lnTo>
                  <a:pt x="333593" y="300891"/>
                </a:lnTo>
                <a:lnTo>
                  <a:pt x="376800" y="324344"/>
                </a:lnTo>
                <a:lnTo>
                  <a:pt x="416611" y="350380"/>
                </a:lnTo>
                <a:lnTo>
                  <a:pt x="451546" y="379241"/>
                </a:lnTo>
                <a:lnTo>
                  <a:pt x="480121" y="411167"/>
                </a:lnTo>
                <a:lnTo>
                  <a:pt x="500856" y="446399"/>
                </a:lnTo>
                <a:lnTo>
                  <a:pt x="512267" y="485179"/>
                </a:lnTo>
                <a:lnTo>
                  <a:pt x="604016" y="1146093"/>
                </a:lnTo>
              </a:path>
            </a:pathLst>
          </a:custGeom>
          <a:ln w="49690">
            <a:solidFill>
              <a:srgbClr val="B1B1B1"/>
            </a:solidFill>
          </a:ln>
        </p:spPr>
        <p:txBody>
          <a:bodyPr wrap="square" lIns="0" tIns="0" rIns="0" bIns="0" rtlCol="0"/>
          <a:lstStyle/>
          <a:p>
            <a:endParaRPr/>
          </a:p>
        </p:txBody>
      </p:sp>
      <p:sp>
        <p:nvSpPr>
          <p:cNvPr id="46" name="object 46"/>
          <p:cNvSpPr/>
          <p:nvPr/>
        </p:nvSpPr>
        <p:spPr>
          <a:xfrm>
            <a:off x="2151499" y="2726980"/>
            <a:ext cx="974090" cy="989965"/>
          </a:xfrm>
          <a:custGeom>
            <a:avLst/>
            <a:gdLst/>
            <a:ahLst/>
            <a:cxnLst/>
            <a:rect l="l" t="t" r="r" b="b"/>
            <a:pathLst>
              <a:path w="974089" h="989964">
                <a:moveTo>
                  <a:pt x="486917" y="0"/>
                </a:moveTo>
                <a:lnTo>
                  <a:pt x="433846" y="2348"/>
                </a:lnTo>
                <a:lnTo>
                  <a:pt x="382434" y="9231"/>
                </a:lnTo>
                <a:lnTo>
                  <a:pt x="332978" y="20403"/>
                </a:lnTo>
                <a:lnTo>
                  <a:pt x="285774" y="35619"/>
                </a:lnTo>
                <a:lnTo>
                  <a:pt x="241120" y="54633"/>
                </a:lnTo>
                <a:lnTo>
                  <a:pt x="199310" y="77201"/>
                </a:lnTo>
                <a:lnTo>
                  <a:pt x="160643" y="103077"/>
                </a:lnTo>
                <a:lnTo>
                  <a:pt x="125414" y="132017"/>
                </a:lnTo>
                <a:lnTo>
                  <a:pt x="93920" y="163775"/>
                </a:lnTo>
                <a:lnTo>
                  <a:pt x="66458" y="198105"/>
                </a:lnTo>
                <a:lnTo>
                  <a:pt x="43323" y="234764"/>
                </a:lnTo>
                <a:lnTo>
                  <a:pt x="24814" y="273505"/>
                </a:lnTo>
                <a:lnTo>
                  <a:pt x="11226" y="314084"/>
                </a:lnTo>
                <a:lnTo>
                  <a:pt x="2856" y="356255"/>
                </a:lnTo>
                <a:lnTo>
                  <a:pt x="0" y="399774"/>
                </a:lnTo>
                <a:lnTo>
                  <a:pt x="3314" y="446726"/>
                </a:lnTo>
                <a:lnTo>
                  <a:pt x="13021" y="492073"/>
                </a:lnTo>
                <a:lnTo>
                  <a:pt x="28760" y="535507"/>
                </a:lnTo>
                <a:lnTo>
                  <a:pt x="50177" y="576720"/>
                </a:lnTo>
                <a:lnTo>
                  <a:pt x="76911" y="615406"/>
                </a:lnTo>
                <a:lnTo>
                  <a:pt x="108607" y="651258"/>
                </a:lnTo>
                <a:lnTo>
                  <a:pt x="144907" y="683968"/>
                </a:lnTo>
                <a:lnTo>
                  <a:pt x="67161" y="989742"/>
                </a:lnTo>
                <a:lnTo>
                  <a:pt x="399681" y="792964"/>
                </a:lnTo>
                <a:lnTo>
                  <a:pt x="420959" y="795633"/>
                </a:lnTo>
                <a:lnTo>
                  <a:pt x="442614" y="797582"/>
                </a:lnTo>
                <a:lnTo>
                  <a:pt x="464612" y="798776"/>
                </a:lnTo>
                <a:lnTo>
                  <a:pt x="486917" y="799182"/>
                </a:lnTo>
                <a:lnTo>
                  <a:pt x="539988" y="796838"/>
                </a:lnTo>
                <a:lnTo>
                  <a:pt x="591400" y="789968"/>
                </a:lnTo>
                <a:lnTo>
                  <a:pt x="640856" y="778817"/>
                </a:lnTo>
                <a:lnTo>
                  <a:pt x="688060" y="763627"/>
                </a:lnTo>
                <a:lnTo>
                  <a:pt x="732714" y="744643"/>
                </a:lnTo>
                <a:lnTo>
                  <a:pt x="774524" y="722109"/>
                </a:lnTo>
                <a:lnTo>
                  <a:pt x="813191" y="696269"/>
                </a:lnTo>
                <a:lnTo>
                  <a:pt x="848420" y="667366"/>
                </a:lnTo>
                <a:lnTo>
                  <a:pt x="879914" y="635644"/>
                </a:lnTo>
                <a:lnTo>
                  <a:pt x="907376" y="601347"/>
                </a:lnTo>
                <a:lnTo>
                  <a:pt x="930511" y="564720"/>
                </a:lnTo>
                <a:lnTo>
                  <a:pt x="949020" y="526004"/>
                </a:lnTo>
                <a:lnTo>
                  <a:pt x="962608" y="485446"/>
                </a:lnTo>
                <a:lnTo>
                  <a:pt x="970978" y="443288"/>
                </a:lnTo>
                <a:lnTo>
                  <a:pt x="973834" y="399774"/>
                </a:lnTo>
                <a:lnTo>
                  <a:pt x="970978" y="356255"/>
                </a:lnTo>
                <a:lnTo>
                  <a:pt x="962608" y="314084"/>
                </a:lnTo>
                <a:lnTo>
                  <a:pt x="949020" y="273505"/>
                </a:lnTo>
                <a:lnTo>
                  <a:pt x="930511" y="234764"/>
                </a:lnTo>
                <a:lnTo>
                  <a:pt x="907376" y="198105"/>
                </a:lnTo>
                <a:lnTo>
                  <a:pt x="879914" y="163775"/>
                </a:lnTo>
                <a:lnTo>
                  <a:pt x="848420" y="132017"/>
                </a:lnTo>
                <a:lnTo>
                  <a:pt x="813191" y="103077"/>
                </a:lnTo>
                <a:lnTo>
                  <a:pt x="774524" y="77201"/>
                </a:lnTo>
                <a:lnTo>
                  <a:pt x="732714" y="54633"/>
                </a:lnTo>
                <a:lnTo>
                  <a:pt x="688060" y="35619"/>
                </a:lnTo>
                <a:lnTo>
                  <a:pt x="640856" y="20403"/>
                </a:lnTo>
                <a:lnTo>
                  <a:pt x="591400" y="9231"/>
                </a:lnTo>
                <a:lnTo>
                  <a:pt x="539988" y="2348"/>
                </a:lnTo>
                <a:lnTo>
                  <a:pt x="486917" y="0"/>
                </a:lnTo>
                <a:close/>
              </a:path>
            </a:pathLst>
          </a:custGeom>
          <a:ln w="52614">
            <a:solidFill>
              <a:srgbClr val="9FB8B9"/>
            </a:solidFill>
          </a:ln>
        </p:spPr>
        <p:txBody>
          <a:bodyPr wrap="square" lIns="0" tIns="0" rIns="0" bIns="0" rtlCol="0"/>
          <a:lstStyle/>
          <a:p>
            <a:endParaRPr/>
          </a:p>
        </p:txBody>
      </p:sp>
      <p:sp>
        <p:nvSpPr>
          <p:cNvPr id="47" name="object 47"/>
          <p:cNvSpPr/>
          <p:nvPr/>
        </p:nvSpPr>
        <p:spPr>
          <a:xfrm>
            <a:off x="2592791" y="3045921"/>
            <a:ext cx="941705" cy="708660"/>
          </a:xfrm>
          <a:custGeom>
            <a:avLst/>
            <a:gdLst/>
            <a:ahLst/>
            <a:cxnLst/>
            <a:rect l="l" t="t" r="r" b="b"/>
            <a:pathLst>
              <a:path w="941704" h="708660">
                <a:moveTo>
                  <a:pt x="644599" y="0"/>
                </a:moveTo>
                <a:lnTo>
                  <a:pt x="683482" y="29167"/>
                </a:lnTo>
                <a:lnTo>
                  <a:pt x="718319" y="61613"/>
                </a:lnTo>
                <a:lnTo>
                  <a:pt x="748759" y="97051"/>
                </a:lnTo>
                <a:lnTo>
                  <a:pt x="774450" y="135193"/>
                </a:lnTo>
                <a:lnTo>
                  <a:pt x="795043" y="175753"/>
                </a:lnTo>
                <a:lnTo>
                  <a:pt x="810186" y="218443"/>
                </a:lnTo>
                <a:lnTo>
                  <a:pt x="819530" y="262976"/>
                </a:lnTo>
                <a:lnTo>
                  <a:pt x="822722" y="309066"/>
                </a:lnTo>
                <a:lnTo>
                  <a:pt x="819388" y="356018"/>
                </a:lnTo>
                <a:lnTo>
                  <a:pt x="809637" y="401365"/>
                </a:lnTo>
                <a:lnTo>
                  <a:pt x="793846" y="444798"/>
                </a:lnTo>
                <a:lnTo>
                  <a:pt x="772392" y="486011"/>
                </a:lnTo>
                <a:lnTo>
                  <a:pt x="745651" y="524698"/>
                </a:lnTo>
                <a:lnTo>
                  <a:pt x="713999" y="560549"/>
                </a:lnTo>
                <a:lnTo>
                  <a:pt x="677815" y="593260"/>
                </a:lnTo>
                <a:lnTo>
                  <a:pt x="941349" y="650318"/>
                </a:lnTo>
                <a:lnTo>
                  <a:pt x="423041" y="701890"/>
                </a:lnTo>
                <a:lnTo>
                  <a:pt x="401711" y="704771"/>
                </a:lnTo>
                <a:lnTo>
                  <a:pt x="379970" y="706828"/>
                </a:lnTo>
                <a:lnTo>
                  <a:pt x="357956" y="708062"/>
                </a:lnTo>
                <a:lnTo>
                  <a:pt x="335805" y="708474"/>
                </a:lnTo>
                <a:lnTo>
                  <a:pt x="280752" y="705945"/>
                </a:lnTo>
                <a:lnTo>
                  <a:pt x="227505" y="698548"/>
                </a:lnTo>
                <a:lnTo>
                  <a:pt x="176398" y="686563"/>
                </a:lnTo>
                <a:lnTo>
                  <a:pt x="127762" y="670273"/>
                </a:lnTo>
                <a:lnTo>
                  <a:pt x="81929" y="649958"/>
                </a:lnTo>
                <a:lnTo>
                  <a:pt x="39231" y="625900"/>
                </a:lnTo>
                <a:lnTo>
                  <a:pt x="0" y="598380"/>
                </a:lnTo>
              </a:path>
            </a:pathLst>
          </a:custGeom>
          <a:ln w="52630">
            <a:solidFill>
              <a:srgbClr val="B19FA3"/>
            </a:solidFill>
          </a:ln>
        </p:spPr>
        <p:txBody>
          <a:bodyPr wrap="square" lIns="0" tIns="0" rIns="0" bIns="0" rtlCol="0"/>
          <a:lstStyle/>
          <a:p>
            <a:endParaRPr/>
          </a:p>
        </p:txBody>
      </p:sp>
      <p:sp>
        <p:nvSpPr>
          <p:cNvPr id="48" name="object 48"/>
          <p:cNvSpPr/>
          <p:nvPr/>
        </p:nvSpPr>
        <p:spPr>
          <a:xfrm>
            <a:off x="2398973" y="3016294"/>
            <a:ext cx="462280" cy="0"/>
          </a:xfrm>
          <a:custGeom>
            <a:avLst/>
            <a:gdLst/>
            <a:ahLst/>
            <a:cxnLst/>
            <a:rect l="l" t="t" r="r" b="b"/>
            <a:pathLst>
              <a:path w="462280">
                <a:moveTo>
                  <a:pt x="0" y="0"/>
                </a:moveTo>
                <a:lnTo>
                  <a:pt x="0" y="0"/>
                </a:lnTo>
                <a:lnTo>
                  <a:pt x="462097" y="0"/>
                </a:lnTo>
              </a:path>
            </a:pathLst>
          </a:custGeom>
          <a:ln w="52669">
            <a:solidFill>
              <a:srgbClr val="9FB8B9"/>
            </a:solidFill>
          </a:ln>
        </p:spPr>
        <p:txBody>
          <a:bodyPr wrap="square" lIns="0" tIns="0" rIns="0" bIns="0" rtlCol="0"/>
          <a:lstStyle/>
          <a:p>
            <a:endParaRPr/>
          </a:p>
        </p:txBody>
      </p:sp>
      <p:sp>
        <p:nvSpPr>
          <p:cNvPr id="49" name="object 49"/>
          <p:cNvSpPr/>
          <p:nvPr/>
        </p:nvSpPr>
        <p:spPr>
          <a:xfrm>
            <a:off x="2398973" y="3221850"/>
            <a:ext cx="281305" cy="0"/>
          </a:xfrm>
          <a:custGeom>
            <a:avLst/>
            <a:gdLst/>
            <a:ahLst/>
            <a:cxnLst/>
            <a:rect l="l" t="t" r="r" b="b"/>
            <a:pathLst>
              <a:path w="281305">
                <a:moveTo>
                  <a:pt x="0" y="0"/>
                </a:moveTo>
                <a:lnTo>
                  <a:pt x="0" y="0"/>
                </a:lnTo>
                <a:lnTo>
                  <a:pt x="280689" y="0"/>
                </a:lnTo>
              </a:path>
            </a:pathLst>
          </a:custGeom>
          <a:ln w="52669">
            <a:solidFill>
              <a:srgbClr val="9FB8B9"/>
            </a:solidFill>
          </a:ln>
        </p:spPr>
        <p:txBody>
          <a:bodyPr wrap="square" lIns="0" tIns="0" rIns="0" bIns="0" rtlCol="0"/>
          <a:lstStyle/>
          <a:p>
            <a:endParaRPr/>
          </a:p>
        </p:txBody>
      </p:sp>
      <p:sp>
        <p:nvSpPr>
          <p:cNvPr id="50" name="object 50"/>
          <p:cNvSpPr txBox="1"/>
          <p:nvPr/>
        </p:nvSpPr>
        <p:spPr>
          <a:xfrm>
            <a:off x="353261" y="205771"/>
            <a:ext cx="3328035" cy="177800"/>
          </a:xfrm>
          <a:prstGeom prst="rect">
            <a:avLst/>
          </a:prstGeom>
        </p:spPr>
        <p:txBody>
          <a:bodyPr vert="horz" wrap="square" lIns="0" tIns="12700" rIns="0" bIns="0" rtlCol="0">
            <a:spAutoFit/>
          </a:bodyPr>
          <a:lstStyle/>
          <a:p>
            <a:pPr marL="12700">
              <a:lnSpc>
                <a:spcPct val="100000"/>
              </a:lnSpc>
              <a:spcBef>
                <a:spcPts val="100"/>
              </a:spcBef>
            </a:pPr>
            <a:r>
              <a:rPr sz="1000" spc="-95" dirty="0">
                <a:solidFill>
                  <a:srgbClr val="7F7F7F"/>
                </a:solidFill>
                <a:latin typeface="Arial Black"/>
                <a:cs typeface="Arial Black"/>
              </a:rPr>
              <a:t>3.</a:t>
            </a:r>
            <a:r>
              <a:rPr sz="1000" spc="-95" dirty="0">
                <a:solidFill>
                  <a:srgbClr val="3F4B59"/>
                </a:solidFill>
                <a:latin typeface="Arial Black"/>
                <a:cs typeface="Arial Black"/>
              </a:rPr>
              <a:t>Resultados: mudanças </a:t>
            </a:r>
            <a:r>
              <a:rPr sz="1000" spc="-60" dirty="0">
                <a:solidFill>
                  <a:srgbClr val="3F4B59"/>
                </a:solidFill>
                <a:latin typeface="Arial Black"/>
                <a:cs typeface="Arial Black"/>
              </a:rPr>
              <a:t>no </a:t>
            </a:r>
            <a:r>
              <a:rPr sz="1000" spc="-85" dirty="0">
                <a:solidFill>
                  <a:srgbClr val="3F4B59"/>
                </a:solidFill>
                <a:latin typeface="Arial Black"/>
                <a:cs typeface="Arial Black"/>
              </a:rPr>
              <a:t>conteúdo </a:t>
            </a:r>
            <a:r>
              <a:rPr sz="1000" spc="-105" dirty="0">
                <a:solidFill>
                  <a:srgbClr val="3F4B59"/>
                </a:solidFill>
                <a:latin typeface="Arial Black"/>
                <a:cs typeface="Arial Black"/>
              </a:rPr>
              <a:t>e</a:t>
            </a:r>
            <a:r>
              <a:rPr sz="1000" spc="10" dirty="0">
                <a:solidFill>
                  <a:srgbClr val="3F4B59"/>
                </a:solidFill>
                <a:latin typeface="Arial Black"/>
                <a:cs typeface="Arial Black"/>
              </a:rPr>
              <a:t> </a:t>
            </a:r>
            <a:r>
              <a:rPr sz="1000" spc="-90" dirty="0">
                <a:solidFill>
                  <a:srgbClr val="3F4B59"/>
                </a:solidFill>
                <a:latin typeface="Arial Black"/>
                <a:cs typeface="Arial Black"/>
              </a:rPr>
              <a:t>implementação</a:t>
            </a:r>
            <a:endParaRPr sz="1000">
              <a:latin typeface="Arial Black"/>
              <a:cs typeface="Arial Black"/>
            </a:endParaRPr>
          </a:p>
        </p:txBody>
      </p:sp>
      <p:sp>
        <p:nvSpPr>
          <p:cNvPr id="51" name="object 51"/>
          <p:cNvSpPr txBox="1">
            <a:spLocks noGrp="1"/>
          </p:cNvSpPr>
          <p:nvPr>
            <p:ph type="title"/>
          </p:nvPr>
        </p:nvSpPr>
        <p:spPr>
          <a:xfrm>
            <a:off x="525462" y="892780"/>
            <a:ext cx="5272405" cy="1001394"/>
          </a:xfrm>
          <a:prstGeom prst="rect">
            <a:avLst/>
          </a:prstGeom>
        </p:spPr>
        <p:txBody>
          <a:bodyPr vert="horz" wrap="square" lIns="0" tIns="12700" rIns="0" bIns="0" rtlCol="0">
            <a:spAutoFit/>
          </a:bodyPr>
          <a:lstStyle/>
          <a:p>
            <a:pPr marL="12700" marR="5080">
              <a:lnSpc>
                <a:spcPct val="106700"/>
              </a:lnSpc>
              <a:spcBef>
                <a:spcPts val="100"/>
              </a:spcBef>
            </a:pPr>
            <a:r>
              <a:rPr sz="3000" spc="-250" dirty="0"/>
              <a:t>Quais </a:t>
            </a:r>
            <a:r>
              <a:rPr sz="3000" spc="-300" dirty="0"/>
              <a:t>são </a:t>
            </a:r>
            <a:r>
              <a:rPr sz="3000" spc="-295" dirty="0"/>
              <a:t>os </a:t>
            </a:r>
            <a:r>
              <a:rPr sz="3000" spc="-375" dirty="0"/>
              <a:t>casos </a:t>
            </a:r>
            <a:r>
              <a:rPr sz="3000" spc="-235" dirty="0"/>
              <a:t>de  </a:t>
            </a:r>
            <a:r>
              <a:rPr sz="3000" spc="-290" dirty="0"/>
              <a:t>simulação </a:t>
            </a:r>
            <a:r>
              <a:rPr sz="3000" spc="-325" dirty="0"/>
              <a:t>clínica</a:t>
            </a:r>
            <a:r>
              <a:rPr sz="3000" spc="-165" dirty="0"/>
              <a:t> </a:t>
            </a:r>
            <a:r>
              <a:rPr sz="3000" spc="-300" dirty="0"/>
              <a:t>(exemplos)?</a:t>
            </a:r>
            <a:endParaRPr sz="3000"/>
          </a:p>
        </p:txBody>
      </p:sp>
      <p:sp>
        <p:nvSpPr>
          <p:cNvPr id="52" name="object 52"/>
          <p:cNvSpPr txBox="1"/>
          <p:nvPr/>
        </p:nvSpPr>
        <p:spPr>
          <a:xfrm>
            <a:off x="525463" y="2059408"/>
            <a:ext cx="986155" cy="254000"/>
          </a:xfrm>
          <a:prstGeom prst="rect">
            <a:avLst/>
          </a:prstGeom>
        </p:spPr>
        <p:txBody>
          <a:bodyPr vert="horz" wrap="square" lIns="0" tIns="12700" rIns="0" bIns="0" rtlCol="0">
            <a:spAutoFit/>
          </a:bodyPr>
          <a:lstStyle/>
          <a:p>
            <a:pPr marL="12700">
              <a:lnSpc>
                <a:spcPct val="100000"/>
              </a:lnSpc>
              <a:spcBef>
                <a:spcPts val="100"/>
              </a:spcBef>
            </a:pPr>
            <a:r>
              <a:rPr sz="1500" spc="-170" dirty="0">
                <a:solidFill>
                  <a:srgbClr val="101010"/>
                </a:solidFill>
                <a:latin typeface="Arial Black"/>
                <a:cs typeface="Arial Black"/>
              </a:rPr>
              <a:t>Encenação</a:t>
            </a:r>
            <a:endParaRPr sz="1500">
              <a:latin typeface="Arial Black"/>
              <a:cs typeface="Arial Black"/>
            </a:endParaRPr>
          </a:p>
        </p:txBody>
      </p:sp>
      <p:sp>
        <p:nvSpPr>
          <p:cNvPr id="53" name="object 53"/>
          <p:cNvSpPr txBox="1"/>
          <p:nvPr/>
        </p:nvSpPr>
        <p:spPr>
          <a:xfrm>
            <a:off x="7948877" y="2193546"/>
            <a:ext cx="3750945" cy="3987800"/>
          </a:xfrm>
          <a:prstGeom prst="rect">
            <a:avLst/>
          </a:prstGeom>
        </p:spPr>
        <p:txBody>
          <a:bodyPr vert="horz" wrap="square" lIns="0" tIns="12700" rIns="0" bIns="0" rtlCol="0">
            <a:spAutoFit/>
          </a:bodyPr>
          <a:lstStyle/>
          <a:p>
            <a:pPr marL="12700">
              <a:lnSpc>
                <a:spcPct val="100000"/>
              </a:lnSpc>
              <a:spcBef>
                <a:spcPts val="100"/>
              </a:spcBef>
            </a:pPr>
            <a:r>
              <a:rPr lang="en-US" sz="1500" b="1" spc="-75" dirty="0">
                <a:solidFill>
                  <a:srgbClr val="1F1F1F"/>
                </a:solidFill>
                <a:latin typeface="Arial"/>
                <a:cs typeface="Arial"/>
              </a:rPr>
              <a:t>PROVEDORES </a:t>
            </a:r>
            <a:r>
              <a:rPr sz="1500" b="1" spc="-25" dirty="0">
                <a:solidFill>
                  <a:srgbClr val="1F1F1F"/>
                </a:solidFill>
                <a:latin typeface="Arial"/>
                <a:cs typeface="Arial"/>
              </a:rPr>
              <a:t>AVALIADOS</a:t>
            </a:r>
            <a:r>
              <a:rPr sz="1500" b="1" spc="10" dirty="0">
                <a:solidFill>
                  <a:srgbClr val="1F1F1F"/>
                </a:solidFill>
                <a:latin typeface="Arial"/>
                <a:cs typeface="Arial"/>
              </a:rPr>
              <a:t> </a:t>
            </a:r>
            <a:r>
              <a:rPr sz="1500" b="1" spc="-25" dirty="0">
                <a:solidFill>
                  <a:srgbClr val="1F1F1F"/>
                </a:solidFill>
                <a:latin typeface="Arial"/>
                <a:cs typeface="Arial"/>
              </a:rPr>
              <a:t>EM:</a:t>
            </a:r>
            <a:endParaRPr sz="1500" dirty="0">
              <a:latin typeface="Arial"/>
              <a:cs typeface="Arial"/>
            </a:endParaRPr>
          </a:p>
          <a:p>
            <a:pPr marL="12700">
              <a:lnSpc>
                <a:spcPct val="100000"/>
              </a:lnSpc>
              <a:spcBef>
                <a:spcPts val="1585"/>
              </a:spcBef>
            </a:pPr>
            <a:r>
              <a:rPr sz="1400" dirty="0">
                <a:solidFill>
                  <a:srgbClr val="555751"/>
                </a:solidFill>
                <a:latin typeface="Arial"/>
                <a:cs typeface="Arial"/>
              </a:rPr>
              <a:t>→ </a:t>
            </a:r>
            <a:r>
              <a:rPr sz="1200" spc="-130" dirty="0">
                <a:solidFill>
                  <a:srgbClr val="1F1F1F"/>
                </a:solidFill>
                <a:latin typeface="Arial Black"/>
                <a:cs typeface="Arial Black"/>
              </a:rPr>
              <a:t>Receber </a:t>
            </a:r>
            <a:r>
              <a:rPr sz="1200" spc="-75" dirty="0">
                <a:solidFill>
                  <a:srgbClr val="1F1F1F"/>
                </a:solidFill>
                <a:latin typeface="Arial Black"/>
                <a:cs typeface="Arial Black"/>
              </a:rPr>
              <a:t>o</a:t>
            </a:r>
            <a:r>
              <a:rPr sz="1200" spc="15" dirty="0">
                <a:solidFill>
                  <a:srgbClr val="1F1F1F"/>
                </a:solidFill>
                <a:latin typeface="Arial Black"/>
                <a:cs typeface="Arial Black"/>
              </a:rPr>
              <a:t> </a:t>
            </a:r>
            <a:r>
              <a:rPr sz="1200" spc="-114" dirty="0">
                <a:solidFill>
                  <a:srgbClr val="1F1F1F"/>
                </a:solidFill>
                <a:latin typeface="Arial Black"/>
                <a:cs typeface="Arial Black"/>
              </a:rPr>
              <a:t>paciente</a:t>
            </a:r>
            <a:endParaRPr sz="1200" dirty="0">
              <a:latin typeface="Arial Black"/>
              <a:cs typeface="Arial Black"/>
            </a:endParaRPr>
          </a:p>
          <a:p>
            <a:pPr marL="298450" marR="119380" indent="-285750">
              <a:lnSpc>
                <a:spcPct val="134900"/>
              </a:lnSpc>
              <a:spcBef>
                <a:spcPts val="950"/>
              </a:spcBef>
            </a:pPr>
            <a:r>
              <a:rPr sz="1400" dirty="0">
                <a:solidFill>
                  <a:srgbClr val="555751"/>
                </a:solidFill>
                <a:latin typeface="Arial"/>
                <a:cs typeface="Arial"/>
              </a:rPr>
              <a:t>→ </a:t>
            </a:r>
            <a:r>
              <a:rPr sz="1150" spc="-100" dirty="0">
                <a:solidFill>
                  <a:srgbClr val="1F1F1F"/>
                </a:solidFill>
                <a:latin typeface="Arial Black"/>
                <a:cs typeface="Arial Black"/>
              </a:rPr>
              <a:t>Obtenção </a:t>
            </a:r>
            <a:r>
              <a:rPr sz="1150" spc="-95" dirty="0">
                <a:solidFill>
                  <a:srgbClr val="1F1F1F"/>
                </a:solidFill>
                <a:latin typeface="Arial Black"/>
                <a:cs typeface="Arial Black"/>
              </a:rPr>
              <a:t>da </a:t>
            </a:r>
            <a:r>
              <a:rPr sz="1150" spc="-90" dirty="0">
                <a:solidFill>
                  <a:srgbClr val="1F1F1F"/>
                </a:solidFill>
                <a:latin typeface="Arial Black"/>
                <a:cs typeface="Arial Black"/>
              </a:rPr>
              <a:t>história de </a:t>
            </a:r>
            <a:r>
              <a:rPr sz="1150" spc="-100" dirty="0">
                <a:solidFill>
                  <a:srgbClr val="1F1F1F"/>
                </a:solidFill>
                <a:latin typeface="Arial Black"/>
                <a:cs typeface="Arial Black"/>
              </a:rPr>
              <a:t>acordo </a:t>
            </a:r>
            <a:r>
              <a:rPr sz="1150" spc="-125" dirty="0">
                <a:solidFill>
                  <a:srgbClr val="1F1F1F"/>
                </a:solidFill>
                <a:latin typeface="Arial Black"/>
                <a:cs typeface="Arial Black"/>
              </a:rPr>
              <a:t>com </a:t>
            </a:r>
            <a:r>
              <a:rPr sz="1150" spc="-75" dirty="0">
                <a:solidFill>
                  <a:srgbClr val="1F1F1F"/>
                </a:solidFill>
                <a:latin typeface="Arial Black"/>
                <a:cs typeface="Arial Black"/>
              </a:rPr>
              <a:t>o </a:t>
            </a:r>
            <a:r>
              <a:rPr sz="1150" spc="-90" dirty="0">
                <a:solidFill>
                  <a:srgbClr val="1F1F1F"/>
                </a:solidFill>
                <a:latin typeface="Arial Black"/>
                <a:cs typeface="Arial Black"/>
              </a:rPr>
              <a:t>protocolo  </a:t>
            </a:r>
            <a:r>
              <a:rPr sz="1150" spc="-120" dirty="0">
                <a:solidFill>
                  <a:srgbClr val="1F1F1F"/>
                </a:solidFill>
                <a:latin typeface="Arial Black"/>
                <a:cs typeface="Arial Black"/>
              </a:rPr>
              <a:t>clínico</a:t>
            </a:r>
            <a:endParaRPr sz="1150" dirty="0">
              <a:latin typeface="Arial Black"/>
              <a:cs typeface="Arial Black"/>
            </a:endParaRPr>
          </a:p>
          <a:p>
            <a:pPr marL="298450" marR="5080" indent="-285750">
              <a:lnSpc>
                <a:spcPct val="131900"/>
              </a:lnSpc>
              <a:spcBef>
                <a:spcPts val="1050"/>
              </a:spcBef>
            </a:pPr>
            <a:r>
              <a:rPr sz="1400" dirty="0">
                <a:solidFill>
                  <a:srgbClr val="555751"/>
                </a:solidFill>
                <a:latin typeface="Arial"/>
                <a:cs typeface="Arial"/>
              </a:rPr>
              <a:t>→ </a:t>
            </a:r>
            <a:r>
              <a:rPr sz="1200" spc="-135" dirty="0">
                <a:solidFill>
                  <a:srgbClr val="1F1F1F"/>
                </a:solidFill>
                <a:latin typeface="Arial Black"/>
                <a:cs typeface="Arial Black"/>
              </a:rPr>
              <a:t>Exames, </a:t>
            </a:r>
            <a:r>
              <a:rPr sz="1200" spc="-120" dirty="0">
                <a:solidFill>
                  <a:srgbClr val="1F1F1F"/>
                </a:solidFill>
                <a:latin typeface="Arial Black"/>
                <a:cs typeface="Arial Black"/>
              </a:rPr>
              <a:t>investigações </a:t>
            </a:r>
            <a:r>
              <a:rPr sz="1200" spc="-95" dirty="0">
                <a:solidFill>
                  <a:srgbClr val="1F1F1F"/>
                </a:solidFill>
                <a:latin typeface="Arial Black"/>
                <a:cs typeface="Arial Black"/>
              </a:rPr>
              <a:t>de </a:t>
            </a:r>
            <a:r>
              <a:rPr sz="1200" spc="-100" dirty="0">
                <a:solidFill>
                  <a:srgbClr val="1F1F1F"/>
                </a:solidFill>
                <a:latin typeface="Arial Black"/>
                <a:cs typeface="Arial Black"/>
              </a:rPr>
              <a:t>acordo </a:t>
            </a:r>
            <a:r>
              <a:rPr sz="1200" spc="-130" dirty="0">
                <a:solidFill>
                  <a:srgbClr val="1F1F1F"/>
                </a:solidFill>
                <a:latin typeface="Arial Black"/>
                <a:cs typeface="Arial Black"/>
              </a:rPr>
              <a:t>com </a:t>
            </a:r>
            <a:r>
              <a:rPr sz="1200" spc="-95" dirty="0">
                <a:solidFill>
                  <a:srgbClr val="1F1F1F"/>
                </a:solidFill>
                <a:latin typeface="Arial Black"/>
                <a:cs typeface="Arial Black"/>
              </a:rPr>
              <a:t>protocolo  </a:t>
            </a:r>
            <a:r>
              <a:rPr sz="1200" spc="-125" dirty="0">
                <a:solidFill>
                  <a:srgbClr val="1F1F1F"/>
                </a:solidFill>
                <a:latin typeface="Arial Black"/>
                <a:cs typeface="Arial Black"/>
              </a:rPr>
              <a:t>clínico</a:t>
            </a:r>
            <a:endParaRPr sz="1200" dirty="0">
              <a:latin typeface="Arial Black"/>
              <a:cs typeface="Arial Black"/>
            </a:endParaRPr>
          </a:p>
          <a:p>
            <a:pPr>
              <a:lnSpc>
                <a:spcPct val="100000"/>
              </a:lnSpc>
              <a:spcBef>
                <a:spcPts val="25"/>
              </a:spcBef>
            </a:pPr>
            <a:endParaRPr sz="1100" dirty="0">
              <a:latin typeface="Arial Black"/>
              <a:cs typeface="Arial Black"/>
            </a:endParaRPr>
          </a:p>
          <a:p>
            <a:pPr marL="12700">
              <a:lnSpc>
                <a:spcPct val="100000"/>
              </a:lnSpc>
            </a:pPr>
            <a:r>
              <a:rPr sz="1400" dirty="0">
                <a:solidFill>
                  <a:srgbClr val="555751"/>
                </a:solidFill>
                <a:latin typeface="Arial"/>
                <a:cs typeface="Arial"/>
              </a:rPr>
              <a:t>→</a:t>
            </a:r>
            <a:r>
              <a:rPr sz="1400" spc="65" dirty="0">
                <a:solidFill>
                  <a:srgbClr val="555751"/>
                </a:solidFill>
                <a:latin typeface="Arial"/>
                <a:cs typeface="Arial"/>
              </a:rPr>
              <a:t> </a:t>
            </a:r>
            <a:r>
              <a:rPr sz="1250" spc="-110" dirty="0">
                <a:solidFill>
                  <a:srgbClr val="1F1F1F"/>
                </a:solidFill>
                <a:latin typeface="Arial Black"/>
                <a:cs typeface="Arial Black"/>
              </a:rPr>
              <a:t>Diagnóstico</a:t>
            </a:r>
            <a:endParaRPr sz="1250" dirty="0">
              <a:latin typeface="Arial Black"/>
              <a:cs typeface="Arial Black"/>
            </a:endParaRPr>
          </a:p>
          <a:p>
            <a:pPr marL="298450" marR="260985" indent="-285750">
              <a:lnSpc>
                <a:spcPct val="128899"/>
              </a:lnSpc>
              <a:spcBef>
                <a:spcPts val="1050"/>
              </a:spcBef>
            </a:pPr>
            <a:r>
              <a:rPr sz="1400" dirty="0">
                <a:solidFill>
                  <a:srgbClr val="555751"/>
                </a:solidFill>
                <a:latin typeface="Arial"/>
                <a:cs typeface="Arial"/>
              </a:rPr>
              <a:t>→ </a:t>
            </a:r>
            <a:r>
              <a:rPr sz="1250" spc="-110" dirty="0">
                <a:solidFill>
                  <a:srgbClr val="1F1F1F"/>
                </a:solidFill>
                <a:latin typeface="Arial Black"/>
                <a:cs typeface="Arial Black"/>
              </a:rPr>
              <a:t>Tratamento </a:t>
            </a:r>
            <a:r>
              <a:rPr sz="1250" spc="-100" dirty="0">
                <a:solidFill>
                  <a:srgbClr val="1F1F1F"/>
                </a:solidFill>
                <a:latin typeface="Arial Black"/>
                <a:cs typeface="Arial Black"/>
              </a:rPr>
              <a:t>recomendado (incluindo </a:t>
            </a:r>
            <a:r>
              <a:rPr sz="1250" spc="-105" dirty="0">
                <a:solidFill>
                  <a:srgbClr val="1F1F1F"/>
                </a:solidFill>
                <a:latin typeface="Arial Black"/>
                <a:cs typeface="Arial Black"/>
              </a:rPr>
              <a:t>dose,  duração, </a:t>
            </a:r>
            <a:r>
              <a:rPr sz="1250" spc="-95" dirty="0">
                <a:solidFill>
                  <a:srgbClr val="1F1F1F"/>
                </a:solidFill>
                <a:latin typeface="Arial Black"/>
                <a:cs typeface="Arial Black"/>
              </a:rPr>
              <a:t>cronograma, </a:t>
            </a:r>
            <a:r>
              <a:rPr sz="1250" spc="-110" dirty="0">
                <a:solidFill>
                  <a:srgbClr val="1F1F1F"/>
                </a:solidFill>
                <a:latin typeface="Arial Black"/>
                <a:cs typeface="Arial Black"/>
              </a:rPr>
              <a:t>efeitos</a:t>
            </a:r>
            <a:r>
              <a:rPr sz="1250" spc="-100" dirty="0">
                <a:solidFill>
                  <a:srgbClr val="1F1F1F"/>
                </a:solidFill>
                <a:latin typeface="Arial Black"/>
                <a:cs typeface="Arial Black"/>
              </a:rPr>
              <a:t> </a:t>
            </a:r>
            <a:r>
              <a:rPr sz="1250" spc="-120" dirty="0">
                <a:solidFill>
                  <a:srgbClr val="1F1F1F"/>
                </a:solidFill>
                <a:latin typeface="Arial Black"/>
                <a:cs typeface="Arial Black"/>
              </a:rPr>
              <a:t>colaterais)</a:t>
            </a:r>
            <a:endParaRPr sz="1250" dirty="0">
              <a:latin typeface="Arial Black"/>
              <a:cs typeface="Arial Black"/>
            </a:endParaRPr>
          </a:p>
          <a:p>
            <a:pPr marL="298450" marR="577850" indent="-285750">
              <a:lnSpc>
                <a:spcPct val="131700"/>
              </a:lnSpc>
              <a:spcBef>
                <a:spcPts val="1035"/>
              </a:spcBef>
            </a:pPr>
            <a:r>
              <a:rPr sz="1400" dirty="0">
                <a:solidFill>
                  <a:srgbClr val="555751"/>
                </a:solidFill>
                <a:latin typeface="Arial"/>
                <a:cs typeface="Arial"/>
              </a:rPr>
              <a:t>→ </a:t>
            </a:r>
            <a:r>
              <a:rPr sz="1250" spc="-114" dirty="0">
                <a:solidFill>
                  <a:srgbClr val="1F1F1F"/>
                </a:solidFill>
                <a:latin typeface="Arial Black"/>
                <a:cs typeface="Arial Black"/>
              </a:rPr>
              <a:t>Aconselhamento, </a:t>
            </a:r>
            <a:r>
              <a:rPr sz="1250" spc="-100" dirty="0">
                <a:solidFill>
                  <a:srgbClr val="1F1F1F"/>
                </a:solidFill>
                <a:latin typeface="Arial Black"/>
                <a:cs typeface="Arial Black"/>
              </a:rPr>
              <a:t>promoção da </a:t>
            </a:r>
            <a:r>
              <a:rPr sz="1250" spc="-110" dirty="0" err="1">
                <a:solidFill>
                  <a:srgbClr val="1F1F1F"/>
                </a:solidFill>
                <a:latin typeface="Arial Black"/>
                <a:cs typeface="Arial Black"/>
              </a:rPr>
              <a:t>saúde</a:t>
            </a:r>
            <a:r>
              <a:rPr sz="1250" spc="-110" dirty="0">
                <a:solidFill>
                  <a:srgbClr val="1F1F1F"/>
                </a:solidFill>
                <a:latin typeface="Arial Black"/>
                <a:cs typeface="Arial Black"/>
              </a:rPr>
              <a:t>,  </a:t>
            </a:r>
            <a:r>
              <a:rPr sz="1250" spc="-120" dirty="0">
                <a:solidFill>
                  <a:srgbClr val="1F1F1F"/>
                </a:solidFill>
                <a:latin typeface="Arial Black"/>
                <a:cs typeface="Arial Black"/>
              </a:rPr>
              <a:t>ligação </a:t>
            </a:r>
            <a:r>
              <a:rPr sz="1250" spc="-100" dirty="0">
                <a:solidFill>
                  <a:srgbClr val="1F1F1F"/>
                </a:solidFill>
                <a:latin typeface="Arial Black"/>
                <a:cs typeface="Arial Black"/>
              </a:rPr>
              <a:t>adequada </a:t>
            </a:r>
            <a:r>
              <a:rPr sz="1250" spc="-130" dirty="0">
                <a:solidFill>
                  <a:srgbClr val="1F1F1F"/>
                </a:solidFill>
                <a:latin typeface="Arial Black"/>
                <a:cs typeface="Arial Black"/>
              </a:rPr>
              <a:t>e </a:t>
            </a:r>
            <a:r>
              <a:rPr sz="1250" spc="-80" dirty="0">
                <a:solidFill>
                  <a:srgbClr val="1F1F1F"/>
                </a:solidFill>
                <a:latin typeface="Arial Black"/>
                <a:cs typeface="Arial Black"/>
              </a:rPr>
              <a:t>oportuna </a:t>
            </a:r>
            <a:r>
              <a:rPr sz="1250" spc="-135" dirty="0">
                <a:solidFill>
                  <a:srgbClr val="1F1F1F"/>
                </a:solidFill>
                <a:latin typeface="Arial Black"/>
                <a:cs typeface="Arial Black"/>
              </a:rPr>
              <a:t>com </a:t>
            </a:r>
            <a:r>
              <a:rPr sz="1250" spc="-125" dirty="0">
                <a:solidFill>
                  <a:srgbClr val="1F1F1F"/>
                </a:solidFill>
                <a:latin typeface="Arial Black"/>
                <a:cs typeface="Arial Black"/>
              </a:rPr>
              <a:t>os  </a:t>
            </a:r>
            <a:r>
              <a:rPr sz="1250" spc="-114" dirty="0">
                <a:solidFill>
                  <a:srgbClr val="1F1F1F"/>
                </a:solidFill>
                <a:latin typeface="Arial Black"/>
                <a:cs typeface="Arial Black"/>
              </a:rPr>
              <a:t>cuidados </a:t>
            </a:r>
            <a:r>
              <a:rPr sz="1250" spc="-100" dirty="0">
                <a:solidFill>
                  <a:srgbClr val="1F1F1F"/>
                </a:solidFill>
                <a:latin typeface="Arial Black"/>
                <a:cs typeface="Arial Black"/>
              </a:rPr>
              <a:t>de</a:t>
            </a:r>
            <a:r>
              <a:rPr sz="1250" spc="-80" dirty="0">
                <a:solidFill>
                  <a:srgbClr val="1F1F1F"/>
                </a:solidFill>
                <a:latin typeface="Arial Black"/>
                <a:cs typeface="Arial Black"/>
              </a:rPr>
              <a:t> </a:t>
            </a:r>
            <a:r>
              <a:rPr sz="1250" spc="-114" dirty="0" err="1">
                <a:solidFill>
                  <a:srgbClr val="1F1F1F"/>
                </a:solidFill>
                <a:latin typeface="Arial Black"/>
                <a:cs typeface="Arial Black"/>
              </a:rPr>
              <a:t>saúde</a:t>
            </a:r>
            <a:endParaRPr sz="1250" dirty="0">
              <a:latin typeface="Arial Black"/>
              <a:cs typeface="Arial Black"/>
            </a:endParaRPr>
          </a:p>
        </p:txBody>
      </p:sp>
      <p:sp>
        <p:nvSpPr>
          <p:cNvPr id="54" name="object 54"/>
          <p:cNvSpPr txBox="1"/>
          <p:nvPr/>
        </p:nvSpPr>
        <p:spPr>
          <a:xfrm>
            <a:off x="3201325" y="5314412"/>
            <a:ext cx="1633220" cy="938719"/>
          </a:xfrm>
          <a:prstGeom prst="rect">
            <a:avLst/>
          </a:prstGeom>
        </p:spPr>
        <p:txBody>
          <a:bodyPr vert="horz" wrap="square" lIns="0" tIns="12700" rIns="0" bIns="0" rtlCol="0">
            <a:spAutoFit/>
          </a:bodyPr>
          <a:lstStyle/>
          <a:p>
            <a:pPr marL="254635" marR="143510" algn="ctr">
              <a:lnSpc>
                <a:spcPct val="134400"/>
              </a:lnSpc>
              <a:spcBef>
                <a:spcPts val="100"/>
              </a:spcBef>
            </a:pPr>
            <a:r>
              <a:rPr lang="en-US" sz="1250" b="1" spc="55" dirty="0" err="1">
                <a:solidFill>
                  <a:srgbClr val="3F4B59"/>
                </a:solidFill>
                <a:latin typeface="Arial"/>
                <a:cs typeface="Arial"/>
              </a:rPr>
              <a:t>Inquiridor</a:t>
            </a:r>
            <a:r>
              <a:rPr lang="en-US" sz="1250" b="1" spc="55" dirty="0">
                <a:solidFill>
                  <a:srgbClr val="3F4B59"/>
                </a:solidFill>
                <a:latin typeface="Arial"/>
                <a:cs typeface="Arial"/>
              </a:rPr>
              <a:t> </a:t>
            </a:r>
            <a:r>
              <a:rPr sz="1250" b="1" spc="35" dirty="0">
                <a:solidFill>
                  <a:srgbClr val="3F4B59"/>
                </a:solidFill>
                <a:latin typeface="Arial"/>
                <a:cs typeface="Arial"/>
              </a:rPr>
              <a:t>d</a:t>
            </a:r>
            <a:r>
              <a:rPr lang="en-US" sz="1250" b="1" spc="35" dirty="0">
                <a:solidFill>
                  <a:srgbClr val="3F4B59"/>
                </a:solidFill>
                <a:latin typeface="Arial"/>
                <a:cs typeface="Arial"/>
              </a:rPr>
              <a:t>os</a:t>
            </a:r>
            <a:r>
              <a:rPr sz="1250" b="1" spc="35" dirty="0">
                <a:solidFill>
                  <a:srgbClr val="3F4B59"/>
                </a:solidFill>
                <a:latin typeface="Arial"/>
                <a:cs typeface="Arial"/>
              </a:rPr>
              <a:t> </a:t>
            </a:r>
            <a:r>
              <a:rPr sz="1250" b="1" spc="15" dirty="0">
                <a:solidFill>
                  <a:srgbClr val="3F4B59"/>
                </a:solidFill>
                <a:latin typeface="Arial"/>
                <a:cs typeface="Arial"/>
              </a:rPr>
              <a:t> </a:t>
            </a:r>
            <a:r>
              <a:rPr sz="1250" b="1" spc="25" dirty="0">
                <a:solidFill>
                  <a:srgbClr val="3F4B59"/>
                </a:solidFill>
                <a:latin typeface="Arial"/>
                <a:cs typeface="Arial"/>
              </a:rPr>
              <a:t>pacientes</a:t>
            </a:r>
            <a:endParaRPr sz="1250" dirty="0">
              <a:latin typeface="Arial"/>
              <a:cs typeface="Arial"/>
            </a:endParaRPr>
          </a:p>
          <a:p>
            <a:pPr marL="97155" algn="ctr">
              <a:lnSpc>
                <a:spcPct val="100000"/>
              </a:lnSpc>
              <a:spcBef>
                <a:spcPts val="540"/>
              </a:spcBef>
            </a:pPr>
            <a:r>
              <a:rPr sz="900" i="1" spc="5" dirty="0">
                <a:solidFill>
                  <a:srgbClr val="1F1F1F"/>
                </a:solidFill>
                <a:latin typeface="Arial"/>
                <a:cs typeface="Arial"/>
              </a:rPr>
              <a:t>(age </a:t>
            </a:r>
            <a:r>
              <a:rPr sz="900" i="1" spc="40" dirty="0">
                <a:solidFill>
                  <a:srgbClr val="1F1F1F"/>
                </a:solidFill>
                <a:latin typeface="Arial"/>
                <a:cs typeface="Arial"/>
              </a:rPr>
              <a:t>como </a:t>
            </a:r>
            <a:r>
              <a:rPr sz="900" i="1" spc="70" dirty="0">
                <a:solidFill>
                  <a:srgbClr val="1F1F1F"/>
                </a:solidFill>
                <a:latin typeface="Arial"/>
                <a:cs typeface="Arial"/>
              </a:rPr>
              <a:t>um</a:t>
            </a:r>
            <a:r>
              <a:rPr sz="900" i="1" spc="-130" dirty="0">
                <a:solidFill>
                  <a:srgbClr val="1F1F1F"/>
                </a:solidFill>
                <a:latin typeface="Arial"/>
                <a:cs typeface="Arial"/>
              </a:rPr>
              <a:t> </a:t>
            </a:r>
            <a:r>
              <a:rPr sz="900" i="1" spc="20" dirty="0">
                <a:solidFill>
                  <a:srgbClr val="1F1F1F"/>
                </a:solidFill>
                <a:latin typeface="Arial"/>
                <a:cs typeface="Arial"/>
              </a:rPr>
              <a:t>paciente,</a:t>
            </a:r>
            <a:endParaRPr sz="900" dirty="0">
              <a:latin typeface="Arial"/>
              <a:cs typeface="Arial"/>
            </a:endParaRPr>
          </a:p>
          <a:p>
            <a:pPr marL="12700">
              <a:lnSpc>
                <a:spcPct val="100000"/>
              </a:lnSpc>
              <a:spcBef>
                <a:spcPts val="305"/>
              </a:spcBef>
            </a:pPr>
            <a:r>
              <a:rPr sz="1100" i="1" spc="10" dirty="0">
                <a:solidFill>
                  <a:srgbClr val="1F1F1F"/>
                </a:solidFill>
                <a:latin typeface="Arial"/>
                <a:cs typeface="Arial"/>
              </a:rPr>
              <a:t>responda usando </a:t>
            </a:r>
            <a:r>
              <a:rPr sz="1100" i="1" spc="20" dirty="0">
                <a:solidFill>
                  <a:srgbClr val="1F1F1F"/>
                </a:solidFill>
                <a:latin typeface="Arial"/>
                <a:cs typeface="Arial"/>
              </a:rPr>
              <a:t>o</a:t>
            </a:r>
            <a:r>
              <a:rPr sz="1100" i="1" spc="-165" dirty="0">
                <a:solidFill>
                  <a:srgbClr val="1F1F1F"/>
                </a:solidFill>
                <a:latin typeface="Arial"/>
                <a:cs typeface="Arial"/>
              </a:rPr>
              <a:t> </a:t>
            </a:r>
            <a:r>
              <a:rPr sz="1100" i="1" dirty="0">
                <a:solidFill>
                  <a:srgbClr val="1F1F1F"/>
                </a:solidFill>
                <a:latin typeface="Arial"/>
                <a:cs typeface="Arial"/>
              </a:rPr>
              <a:t>hífen)</a:t>
            </a:r>
            <a:endParaRPr sz="1100" dirty="0">
              <a:latin typeface="Arial"/>
              <a:cs typeface="Arial"/>
            </a:endParaRPr>
          </a:p>
        </p:txBody>
      </p:sp>
      <p:sp>
        <p:nvSpPr>
          <p:cNvPr id="55" name="object 55"/>
          <p:cNvSpPr txBox="1"/>
          <p:nvPr/>
        </p:nvSpPr>
        <p:spPr>
          <a:xfrm>
            <a:off x="5901219" y="5314412"/>
            <a:ext cx="1555225" cy="680956"/>
          </a:xfrm>
          <a:prstGeom prst="rect">
            <a:avLst/>
          </a:prstGeom>
        </p:spPr>
        <p:txBody>
          <a:bodyPr vert="horz" wrap="square" lIns="0" tIns="12700" rIns="0" bIns="0" rtlCol="0">
            <a:spAutoFit/>
          </a:bodyPr>
          <a:lstStyle/>
          <a:p>
            <a:pPr marL="300355" marR="57150" indent="-39370">
              <a:lnSpc>
                <a:spcPct val="134400"/>
              </a:lnSpc>
              <a:spcBef>
                <a:spcPts val="100"/>
              </a:spcBef>
            </a:pPr>
            <a:r>
              <a:rPr lang="en-US" sz="1250" b="1" spc="25" dirty="0" err="1">
                <a:solidFill>
                  <a:srgbClr val="3F4B59"/>
                </a:solidFill>
                <a:latin typeface="Arial"/>
                <a:cs typeface="Arial"/>
              </a:rPr>
              <a:t>O</a:t>
            </a:r>
            <a:r>
              <a:rPr sz="1250" b="1" spc="25" dirty="0" err="1">
                <a:solidFill>
                  <a:srgbClr val="3F4B59"/>
                </a:solidFill>
                <a:latin typeface="Arial"/>
                <a:cs typeface="Arial"/>
              </a:rPr>
              <a:t>bservador</a:t>
            </a:r>
            <a:endParaRPr sz="1250" dirty="0">
              <a:latin typeface="Arial"/>
              <a:cs typeface="Arial"/>
            </a:endParaRPr>
          </a:p>
          <a:p>
            <a:pPr marL="12700">
              <a:lnSpc>
                <a:spcPct val="100000"/>
              </a:lnSpc>
              <a:spcBef>
                <a:spcPts val="340"/>
              </a:spcBef>
            </a:pPr>
            <a:r>
              <a:rPr sz="1100" i="1" spc="10" dirty="0">
                <a:solidFill>
                  <a:srgbClr val="1F1F1F"/>
                </a:solidFill>
                <a:latin typeface="Arial"/>
                <a:cs typeface="Arial"/>
              </a:rPr>
              <a:t>(registra </a:t>
            </a:r>
            <a:r>
              <a:rPr sz="1100" i="1" spc="-35" dirty="0">
                <a:solidFill>
                  <a:srgbClr val="1F1F1F"/>
                </a:solidFill>
                <a:latin typeface="Arial"/>
                <a:cs typeface="Arial"/>
              </a:rPr>
              <a:t>as </a:t>
            </a:r>
            <a:r>
              <a:rPr sz="1100" i="1" spc="-25" dirty="0">
                <a:solidFill>
                  <a:srgbClr val="1F1F1F"/>
                </a:solidFill>
                <a:latin typeface="Arial"/>
                <a:cs typeface="Arial"/>
              </a:rPr>
              <a:t>ações</a:t>
            </a:r>
            <a:r>
              <a:rPr sz="1100" i="1" spc="-120" dirty="0">
                <a:solidFill>
                  <a:srgbClr val="1F1F1F"/>
                </a:solidFill>
                <a:latin typeface="Arial"/>
                <a:cs typeface="Arial"/>
              </a:rPr>
              <a:t> </a:t>
            </a:r>
            <a:r>
              <a:rPr sz="1100" i="1" spc="25" dirty="0">
                <a:solidFill>
                  <a:srgbClr val="1F1F1F"/>
                </a:solidFill>
                <a:latin typeface="Arial"/>
                <a:cs typeface="Arial"/>
              </a:rPr>
              <a:t>do</a:t>
            </a:r>
            <a:endParaRPr sz="1100" dirty="0">
              <a:latin typeface="Arial"/>
              <a:cs typeface="Arial"/>
            </a:endParaRPr>
          </a:p>
          <a:p>
            <a:pPr marL="445770">
              <a:lnSpc>
                <a:spcPct val="100000"/>
              </a:lnSpc>
              <a:spcBef>
                <a:spcPts val="465"/>
              </a:spcBef>
            </a:pPr>
            <a:r>
              <a:rPr sz="900" i="1" spc="30" dirty="0">
                <a:solidFill>
                  <a:srgbClr val="1F1F1F"/>
                </a:solidFill>
                <a:latin typeface="Arial"/>
                <a:cs typeface="Arial"/>
              </a:rPr>
              <a:t>fornecedor)</a:t>
            </a:r>
            <a:endParaRPr sz="900" dirty="0">
              <a:latin typeface="Arial"/>
              <a:cs typeface="Arial"/>
            </a:endParaRPr>
          </a:p>
        </p:txBody>
      </p:sp>
      <p:sp>
        <p:nvSpPr>
          <p:cNvPr id="56" name="object 56"/>
          <p:cNvSpPr txBox="1"/>
          <p:nvPr/>
        </p:nvSpPr>
        <p:spPr>
          <a:xfrm>
            <a:off x="536588" y="5316998"/>
            <a:ext cx="1873885" cy="1203325"/>
          </a:xfrm>
          <a:prstGeom prst="rect">
            <a:avLst/>
          </a:prstGeom>
        </p:spPr>
        <p:txBody>
          <a:bodyPr vert="horz" wrap="square" lIns="0" tIns="12700" rIns="0" bIns="0" rtlCol="0">
            <a:spAutoFit/>
          </a:bodyPr>
          <a:lstStyle/>
          <a:p>
            <a:pPr marL="12700" marR="5080" algn="ctr">
              <a:lnSpc>
                <a:spcPct val="124400"/>
              </a:lnSpc>
              <a:spcBef>
                <a:spcPts val="100"/>
              </a:spcBef>
            </a:pPr>
            <a:r>
              <a:rPr lang="en-US" sz="1350" b="1" spc="40" dirty="0" err="1">
                <a:solidFill>
                  <a:srgbClr val="3F4B59"/>
                </a:solidFill>
                <a:latin typeface="Arial"/>
                <a:cs typeface="Arial"/>
              </a:rPr>
              <a:t>P</a:t>
            </a:r>
            <a:r>
              <a:rPr sz="1350" b="1" spc="40" dirty="0" err="1">
                <a:solidFill>
                  <a:srgbClr val="3F4B59"/>
                </a:solidFill>
                <a:latin typeface="Arial"/>
                <a:cs typeface="Arial"/>
              </a:rPr>
              <a:t>rovedor</a:t>
            </a:r>
            <a:r>
              <a:rPr sz="1350" b="1" spc="-65" dirty="0">
                <a:solidFill>
                  <a:srgbClr val="3F4B59"/>
                </a:solidFill>
                <a:latin typeface="Arial"/>
                <a:cs typeface="Arial"/>
              </a:rPr>
              <a:t> </a:t>
            </a:r>
            <a:r>
              <a:rPr sz="1350" b="1" spc="35" dirty="0">
                <a:solidFill>
                  <a:srgbClr val="3F4B59"/>
                </a:solidFill>
                <a:latin typeface="Arial"/>
                <a:cs typeface="Arial"/>
              </a:rPr>
              <a:t>de</a:t>
            </a:r>
            <a:r>
              <a:rPr sz="1350" b="1" spc="-60" dirty="0">
                <a:solidFill>
                  <a:srgbClr val="3F4B59"/>
                </a:solidFill>
                <a:latin typeface="Arial"/>
                <a:cs typeface="Arial"/>
              </a:rPr>
              <a:t> </a:t>
            </a:r>
            <a:r>
              <a:rPr sz="1350" b="1" spc="10" dirty="0">
                <a:solidFill>
                  <a:srgbClr val="3F4B59"/>
                </a:solidFill>
                <a:latin typeface="Arial"/>
                <a:cs typeface="Arial"/>
              </a:rPr>
              <a:t>cuidados </a:t>
            </a:r>
            <a:r>
              <a:rPr sz="1350" b="1" spc="5" dirty="0">
                <a:solidFill>
                  <a:srgbClr val="3F4B59"/>
                </a:solidFill>
                <a:latin typeface="Arial"/>
                <a:cs typeface="Arial"/>
              </a:rPr>
              <a:t> </a:t>
            </a:r>
            <a:r>
              <a:rPr sz="1350" b="1" spc="45" dirty="0">
                <a:solidFill>
                  <a:srgbClr val="3F4B59"/>
                </a:solidFill>
                <a:latin typeface="Arial"/>
                <a:cs typeface="Arial"/>
              </a:rPr>
              <a:t>sanitário que</a:t>
            </a:r>
            <a:r>
              <a:rPr sz="1350" b="1" spc="-114" dirty="0">
                <a:solidFill>
                  <a:srgbClr val="3F4B59"/>
                </a:solidFill>
                <a:latin typeface="Arial"/>
                <a:cs typeface="Arial"/>
              </a:rPr>
              <a:t> </a:t>
            </a:r>
            <a:r>
              <a:rPr sz="1350" b="1" spc="45" dirty="0">
                <a:solidFill>
                  <a:srgbClr val="3F4B59"/>
                </a:solidFill>
                <a:latin typeface="Arial"/>
                <a:cs typeface="Arial"/>
              </a:rPr>
              <a:t>é</a:t>
            </a:r>
            <a:endParaRPr sz="1350" dirty="0">
              <a:latin typeface="Arial"/>
              <a:cs typeface="Arial"/>
            </a:endParaRPr>
          </a:p>
          <a:p>
            <a:pPr marL="22225" algn="ctr">
              <a:lnSpc>
                <a:spcPct val="100000"/>
              </a:lnSpc>
              <a:spcBef>
                <a:spcPts val="395"/>
              </a:spcBef>
            </a:pPr>
            <a:r>
              <a:rPr sz="1350" b="1" spc="45" dirty="0">
                <a:solidFill>
                  <a:srgbClr val="3F4B59"/>
                </a:solidFill>
                <a:latin typeface="Arial"/>
                <a:cs typeface="Arial"/>
              </a:rPr>
              <a:t>avalia</a:t>
            </a:r>
            <a:endParaRPr sz="1350" dirty="0">
              <a:latin typeface="Arial"/>
              <a:cs typeface="Arial"/>
            </a:endParaRPr>
          </a:p>
          <a:p>
            <a:pPr marL="55880" marR="259079" indent="635">
              <a:lnSpc>
                <a:spcPct val="120000"/>
              </a:lnSpc>
              <a:spcBef>
                <a:spcPts val="60"/>
              </a:spcBef>
            </a:pPr>
            <a:r>
              <a:rPr sz="1100" i="1" spc="-20" dirty="0">
                <a:solidFill>
                  <a:srgbClr val="1F1F1F"/>
                </a:solidFill>
                <a:latin typeface="Arial"/>
                <a:cs typeface="Arial"/>
              </a:rPr>
              <a:t>(faz </a:t>
            </a:r>
            <a:r>
              <a:rPr sz="1100" i="1" spc="15" dirty="0">
                <a:solidFill>
                  <a:srgbClr val="1F1F1F"/>
                </a:solidFill>
                <a:latin typeface="Arial"/>
                <a:cs typeface="Arial"/>
              </a:rPr>
              <a:t>perguntas, </a:t>
            </a:r>
            <a:r>
              <a:rPr sz="1100" i="1" spc="10" dirty="0">
                <a:solidFill>
                  <a:srgbClr val="1F1F1F"/>
                </a:solidFill>
                <a:latin typeface="Arial"/>
                <a:cs typeface="Arial"/>
              </a:rPr>
              <a:t>fornece  diagnóstico,</a:t>
            </a:r>
            <a:r>
              <a:rPr sz="1100" i="1" spc="-90" dirty="0">
                <a:solidFill>
                  <a:srgbClr val="1F1F1F"/>
                </a:solidFill>
                <a:latin typeface="Arial"/>
                <a:cs typeface="Arial"/>
              </a:rPr>
              <a:t> </a:t>
            </a:r>
            <a:r>
              <a:rPr sz="1100" i="1" spc="25" dirty="0">
                <a:solidFill>
                  <a:srgbClr val="1F1F1F"/>
                </a:solidFill>
                <a:latin typeface="Arial"/>
                <a:cs typeface="Arial"/>
              </a:rPr>
              <a:t>tratamento)</a:t>
            </a:r>
            <a:endParaRPr sz="1100" dirty="0">
              <a:latin typeface="Arial"/>
              <a:cs typeface="Arial"/>
            </a:endParaRP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48828" y="1905000"/>
            <a:ext cx="3505200" cy="4405630"/>
          </a:xfrm>
          <a:custGeom>
            <a:avLst/>
            <a:gdLst/>
            <a:ahLst/>
            <a:cxnLst/>
            <a:rect l="l" t="t" r="r" b="b"/>
            <a:pathLst>
              <a:path w="3505200" h="4405630">
                <a:moveTo>
                  <a:pt x="0" y="0"/>
                </a:moveTo>
                <a:lnTo>
                  <a:pt x="3505200" y="0"/>
                </a:lnTo>
                <a:lnTo>
                  <a:pt x="3505200" y="4405122"/>
                </a:lnTo>
                <a:lnTo>
                  <a:pt x="0" y="4405122"/>
                </a:lnTo>
                <a:lnTo>
                  <a:pt x="0" y="0"/>
                </a:lnTo>
                <a:close/>
              </a:path>
            </a:pathLst>
          </a:custGeom>
          <a:solidFill>
            <a:srgbClr val="FFFFFF"/>
          </a:solidFill>
        </p:spPr>
        <p:txBody>
          <a:bodyPr wrap="square" lIns="0" tIns="0" rIns="0" bIns="0" rtlCol="0"/>
          <a:lstStyle/>
          <a:p>
            <a:endParaRPr/>
          </a:p>
        </p:txBody>
      </p:sp>
      <p:sp>
        <p:nvSpPr>
          <p:cNvPr id="3" name="object 3"/>
          <p:cNvSpPr/>
          <p:nvPr/>
        </p:nvSpPr>
        <p:spPr>
          <a:xfrm>
            <a:off x="8780220" y="2749453"/>
            <a:ext cx="197767" cy="1977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708042" y="3122166"/>
            <a:ext cx="274320" cy="291465"/>
          </a:xfrm>
          <a:custGeom>
            <a:avLst/>
            <a:gdLst/>
            <a:ahLst/>
            <a:cxnLst/>
            <a:rect l="l" t="t" r="r" b="b"/>
            <a:pathLst>
              <a:path w="274320" h="291464">
                <a:moveTo>
                  <a:pt x="273970" y="290979"/>
                </a:moveTo>
                <a:lnTo>
                  <a:pt x="122567" y="290979"/>
                </a:lnTo>
                <a:lnTo>
                  <a:pt x="99767" y="287078"/>
                </a:lnTo>
                <a:lnTo>
                  <a:pt x="80046" y="276178"/>
                </a:lnTo>
                <a:lnTo>
                  <a:pt x="64916" y="259481"/>
                </a:lnTo>
                <a:lnTo>
                  <a:pt x="55890" y="238192"/>
                </a:lnTo>
                <a:lnTo>
                  <a:pt x="0" y="0"/>
                </a:lnTo>
              </a:path>
            </a:pathLst>
          </a:custGeom>
          <a:ln w="26536">
            <a:solidFill>
              <a:srgbClr val="404A5A"/>
            </a:solidFill>
          </a:ln>
        </p:spPr>
        <p:txBody>
          <a:bodyPr wrap="square" lIns="0" tIns="0" rIns="0" bIns="0" rtlCol="0"/>
          <a:lstStyle/>
          <a:p>
            <a:endParaRPr/>
          </a:p>
        </p:txBody>
      </p:sp>
      <p:sp>
        <p:nvSpPr>
          <p:cNvPr id="5" name="object 5"/>
          <p:cNvSpPr/>
          <p:nvPr/>
        </p:nvSpPr>
        <p:spPr>
          <a:xfrm>
            <a:off x="8794000" y="3002900"/>
            <a:ext cx="407670" cy="547370"/>
          </a:xfrm>
          <a:custGeom>
            <a:avLst/>
            <a:gdLst/>
            <a:ahLst/>
            <a:cxnLst/>
            <a:rect l="l" t="t" r="r" b="b"/>
            <a:pathLst>
              <a:path w="407670" h="547370">
                <a:moveTo>
                  <a:pt x="107259" y="85034"/>
                </a:moveTo>
                <a:lnTo>
                  <a:pt x="101677" y="43373"/>
                </a:lnTo>
                <a:lnTo>
                  <a:pt x="81523" y="9619"/>
                </a:lnTo>
                <a:lnTo>
                  <a:pt x="43390" y="0"/>
                </a:lnTo>
                <a:lnTo>
                  <a:pt x="24199" y="6869"/>
                </a:lnTo>
                <a:lnTo>
                  <a:pt x="9636" y="20116"/>
                </a:lnTo>
                <a:lnTo>
                  <a:pt x="1101" y="37862"/>
                </a:lnTo>
                <a:lnTo>
                  <a:pt x="0" y="58230"/>
                </a:lnTo>
                <a:lnTo>
                  <a:pt x="26266" y="237850"/>
                </a:lnTo>
                <a:lnTo>
                  <a:pt x="39816" y="279122"/>
                </a:lnTo>
                <a:lnTo>
                  <a:pt x="66211" y="312024"/>
                </a:lnTo>
                <a:lnTo>
                  <a:pt x="102333" y="333821"/>
                </a:lnTo>
                <a:lnTo>
                  <a:pt x="145067" y="341781"/>
                </a:lnTo>
                <a:lnTo>
                  <a:pt x="228046" y="341781"/>
                </a:lnTo>
                <a:lnTo>
                  <a:pt x="236779" y="341575"/>
                </a:lnTo>
                <a:lnTo>
                  <a:pt x="244210" y="348079"/>
                </a:lnTo>
                <a:lnTo>
                  <a:pt x="245169" y="356775"/>
                </a:lnTo>
                <a:lnTo>
                  <a:pt x="256505" y="499936"/>
                </a:lnTo>
                <a:lnTo>
                  <a:pt x="261643" y="518563"/>
                </a:lnTo>
                <a:lnTo>
                  <a:pt x="272849" y="533545"/>
                </a:lnTo>
                <a:lnTo>
                  <a:pt x="288665" y="543532"/>
                </a:lnTo>
                <a:lnTo>
                  <a:pt x="307634" y="547178"/>
                </a:lnTo>
                <a:lnTo>
                  <a:pt x="311812" y="547178"/>
                </a:lnTo>
                <a:lnTo>
                  <a:pt x="331427" y="541563"/>
                </a:lnTo>
                <a:lnTo>
                  <a:pt x="346825" y="529291"/>
                </a:lnTo>
                <a:lnTo>
                  <a:pt x="356489" y="512142"/>
                </a:lnTo>
                <a:lnTo>
                  <a:pt x="358901" y="491892"/>
                </a:lnTo>
                <a:lnTo>
                  <a:pt x="358901" y="491721"/>
                </a:lnTo>
                <a:lnTo>
                  <a:pt x="347394" y="341781"/>
                </a:lnTo>
                <a:lnTo>
                  <a:pt x="390065" y="341781"/>
                </a:lnTo>
                <a:lnTo>
                  <a:pt x="399517" y="341781"/>
                </a:lnTo>
                <a:lnTo>
                  <a:pt x="407189" y="334112"/>
                </a:lnTo>
                <a:lnTo>
                  <a:pt x="407189" y="324664"/>
                </a:lnTo>
                <a:lnTo>
                  <a:pt x="407189" y="323706"/>
                </a:lnTo>
                <a:lnTo>
                  <a:pt x="407120" y="322747"/>
                </a:lnTo>
                <a:lnTo>
                  <a:pt x="406949" y="321823"/>
                </a:lnTo>
                <a:lnTo>
                  <a:pt x="402052" y="292485"/>
                </a:lnTo>
                <a:lnTo>
                  <a:pt x="388850" y="241204"/>
                </a:lnTo>
                <a:lnTo>
                  <a:pt x="365374" y="193723"/>
                </a:lnTo>
                <a:lnTo>
                  <a:pt x="333949" y="154454"/>
                </a:lnTo>
                <a:lnTo>
                  <a:pt x="296065" y="122883"/>
                </a:lnTo>
                <a:lnTo>
                  <a:pt x="253089" y="99583"/>
                </a:lnTo>
                <a:lnTo>
                  <a:pt x="206384" y="85127"/>
                </a:lnTo>
                <a:lnTo>
                  <a:pt x="157319" y="80086"/>
                </a:lnTo>
                <a:lnTo>
                  <a:pt x="107259" y="85034"/>
                </a:lnTo>
                <a:close/>
              </a:path>
            </a:pathLst>
          </a:custGeom>
          <a:ln w="26537">
            <a:solidFill>
              <a:srgbClr val="404A5A"/>
            </a:solidFill>
          </a:ln>
        </p:spPr>
        <p:txBody>
          <a:bodyPr wrap="square" lIns="0" tIns="0" rIns="0" bIns="0" rtlCol="0"/>
          <a:lstStyle/>
          <a:p>
            <a:endParaRPr/>
          </a:p>
        </p:txBody>
      </p:sp>
      <p:sp>
        <p:nvSpPr>
          <p:cNvPr id="6" name="object 6"/>
          <p:cNvSpPr/>
          <p:nvPr/>
        </p:nvSpPr>
        <p:spPr>
          <a:xfrm>
            <a:off x="8401431" y="2615564"/>
            <a:ext cx="1115695" cy="1115695"/>
          </a:xfrm>
          <a:custGeom>
            <a:avLst/>
            <a:gdLst/>
            <a:ahLst/>
            <a:cxnLst/>
            <a:rect l="l" t="t" r="r" b="b"/>
            <a:pathLst>
              <a:path w="1115695" h="1115695">
                <a:moveTo>
                  <a:pt x="0" y="557784"/>
                </a:moveTo>
                <a:lnTo>
                  <a:pt x="2047" y="509656"/>
                </a:lnTo>
                <a:lnTo>
                  <a:pt x="8078" y="462666"/>
                </a:lnTo>
                <a:lnTo>
                  <a:pt x="17924" y="416980"/>
                </a:lnTo>
                <a:lnTo>
                  <a:pt x="31419" y="372765"/>
                </a:lnTo>
                <a:lnTo>
                  <a:pt x="48395" y="330190"/>
                </a:lnTo>
                <a:lnTo>
                  <a:pt x="68684" y="289420"/>
                </a:lnTo>
                <a:lnTo>
                  <a:pt x="92119" y="250625"/>
                </a:lnTo>
                <a:lnTo>
                  <a:pt x="118533" y="213972"/>
                </a:lnTo>
                <a:lnTo>
                  <a:pt x="147758" y="179627"/>
                </a:lnTo>
                <a:lnTo>
                  <a:pt x="179627" y="147758"/>
                </a:lnTo>
                <a:lnTo>
                  <a:pt x="213972" y="118533"/>
                </a:lnTo>
                <a:lnTo>
                  <a:pt x="250625" y="92119"/>
                </a:lnTo>
                <a:lnTo>
                  <a:pt x="289420" y="68684"/>
                </a:lnTo>
                <a:lnTo>
                  <a:pt x="330190" y="48395"/>
                </a:lnTo>
                <a:lnTo>
                  <a:pt x="372765" y="31419"/>
                </a:lnTo>
                <a:lnTo>
                  <a:pt x="416980" y="17924"/>
                </a:lnTo>
                <a:lnTo>
                  <a:pt x="462666" y="8078"/>
                </a:lnTo>
                <a:lnTo>
                  <a:pt x="509656" y="2047"/>
                </a:lnTo>
                <a:lnTo>
                  <a:pt x="557784" y="0"/>
                </a:lnTo>
                <a:lnTo>
                  <a:pt x="605911" y="2047"/>
                </a:lnTo>
                <a:lnTo>
                  <a:pt x="652901" y="8078"/>
                </a:lnTo>
                <a:lnTo>
                  <a:pt x="698587" y="17924"/>
                </a:lnTo>
                <a:lnTo>
                  <a:pt x="742802" y="31419"/>
                </a:lnTo>
                <a:lnTo>
                  <a:pt x="785377" y="48395"/>
                </a:lnTo>
                <a:lnTo>
                  <a:pt x="826147" y="68684"/>
                </a:lnTo>
                <a:lnTo>
                  <a:pt x="864942" y="92119"/>
                </a:lnTo>
                <a:lnTo>
                  <a:pt x="901595" y="118533"/>
                </a:lnTo>
                <a:lnTo>
                  <a:pt x="935940" y="147758"/>
                </a:lnTo>
                <a:lnTo>
                  <a:pt x="967809" y="179627"/>
                </a:lnTo>
                <a:lnTo>
                  <a:pt x="997034" y="213972"/>
                </a:lnTo>
                <a:lnTo>
                  <a:pt x="1023448" y="250625"/>
                </a:lnTo>
                <a:lnTo>
                  <a:pt x="1046883" y="289420"/>
                </a:lnTo>
                <a:lnTo>
                  <a:pt x="1067172" y="330190"/>
                </a:lnTo>
                <a:lnTo>
                  <a:pt x="1084148" y="372765"/>
                </a:lnTo>
                <a:lnTo>
                  <a:pt x="1097643" y="416980"/>
                </a:lnTo>
                <a:lnTo>
                  <a:pt x="1107489" y="462666"/>
                </a:lnTo>
                <a:lnTo>
                  <a:pt x="1113520" y="509656"/>
                </a:lnTo>
                <a:lnTo>
                  <a:pt x="1115568" y="557784"/>
                </a:lnTo>
                <a:lnTo>
                  <a:pt x="1113520" y="605911"/>
                </a:lnTo>
                <a:lnTo>
                  <a:pt x="1107489" y="652901"/>
                </a:lnTo>
                <a:lnTo>
                  <a:pt x="1097643" y="698587"/>
                </a:lnTo>
                <a:lnTo>
                  <a:pt x="1084148" y="742802"/>
                </a:lnTo>
                <a:lnTo>
                  <a:pt x="1067172" y="785377"/>
                </a:lnTo>
                <a:lnTo>
                  <a:pt x="1046883" y="826147"/>
                </a:lnTo>
                <a:lnTo>
                  <a:pt x="1023448" y="864942"/>
                </a:lnTo>
                <a:lnTo>
                  <a:pt x="997034" y="901595"/>
                </a:lnTo>
                <a:lnTo>
                  <a:pt x="967809" y="935940"/>
                </a:lnTo>
                <a:lnTo>
                  <a:pt x="935940" y="967809"/>
                </a:lnTo>
                <a:lnTo>
                  <a:pt x="901595" y="997034"/>
                </a:lnTo>
                <a:lnTo>
                  <a:pt x="864942" y="1023448"/>
                </a:lnTo>
                <a:lnTo>
                  <a:pt x="826147" y="1046883"/>
                </a:lnTo>
                <a:lnTo>
                  <a:pt x="785377" y="1067172"/>
                </a:lnTo>
                <a:lnTo>
                  <a:pt x="742802" y="1084148"/>
                </a:lnTo>
                <a:lnTo>
                  <a:pt x="698587" y="1097643"/>
                </a:lnTo>
                <a:lnTo>
                  <a:pt x="652901" y="1107489"/>
                </a:lnTo>
                <a:lnTo>
                  <a:pt x="605911" y="1113520"/>
                </a:lnTo>
                <a:lnTo>
                  <a:pt x="557784" y="1115568"/>
                </a:lnTo>
                <a:lnTo>
                  <a:pt x="509656" y="1113520"/>
                </a:lnTo>
                <a:lnTo>
                  <a:pt x="462666" y="1107489"/>
                </a:lnTo>
                <a:lnTo>
                  <a:pt x="416980" y="1097643"/>
                </a:lnTo>
                <a:lnTo>
                  <a:pt x="372765" y="1084148"/>
                </a:lnTo>
                <a:lnTo>
                  <a:pt x="330190" y="1067172"/>
                </a:lnTo>
                <a:lnTo>
                  <a:pt x="289420" y="1046883"/>
                </a:lnTo>
                <a:lnTo>
                  <a:pt x="250625" y="1023448"/>
                </a:lnTo>
                <a:lnTo>
                  <a:pt x="213972" y="997034"/>
                </a:lnTo>
                <a:lnTo>
                  <a:pt x="179627" y="967809"/>
                </a:lnTo>
                <a:lnTo>
                  <a:pt x="147758" y="935940"/>
                </a:lnTo>
                <a:lnTo>
                  <a:pt x="118533" y="901595"/>
                </a:lnTo>
                <a:lnTo>
                  <a:pt x="92119" y="864942"/>
                </a:lnTo>
                <a:lnTo>
                  <a:pt x="68684" y="826147"/>
                </a:lnTo>
                <a:lnTo>
                  <a:pt x="48395" y="785377"/>
                </a:lnTo>
                <a:lnTo>
                  <a:pt x="31419" y="742802"/>
                </a:lnTo>
                <a:lnTo>
                  <a:pt x="17924" y="698587"/>
                </a:lnTo>
                <a:lnTo>
                  <a:pt x="8078" y="652901"/>
                </a:lnTo>
                <a:lnTo>
                  <a:pt x="2047" y="605911"/>
                </a:lnTo>
                <a:lnTo>
                  <a:pt x="0" y="557784"/>
                </a:lnTo>
                <a:close/>
              </a:path>
            </a:pathLst>
          </a:custGeom>
          <a:ln w="19050">
            <a:solidFill>
              <a:srgbClr val="404A5A"/>
            </a:solidFill>
          </a:ln>
        </p:spPr>
        <p:txBody>
          <a:bodyPr wrap="square" lIns="0" tIns="0" rIns="0" bIns="0" rtlCol="0"/>
          <a:lstStyle/>
          <a:p>
            <a:endParaRPr/>
          </a:p>
        </p:txBody>
      </p:sp>
      <p:sp>
        <p:nvSpPr>
          <p:cNvPr id="7" name="object 7"/>
          <p:cNvSpPr/>
          <p:nvPr/>
        </p:nvSpPr>
        <p:spPr>
          <a:xfrm>
            <a:off x="10589183" y="2781104"/>
            <a:ext cx="470534" cy="785495"/>
          </a:xfrm>
          <a:custGeom>
            <a:avLst/>
            <a:gdLst/>
            <a:ahLst/>
            <a:cxnLst/>
            <a:rect l="l" t="t" r="r" b="b"/>
            <a:pathLst>
              <a:path w="470534" h="785495">
                <a:moveTo>
                  <a:pt x="0" y="254932"/>
                </a:moveTo>
                <a:lnTo>
                  <a:pt x="641" y="207259"/>
                </a:lnTo>
                <a:lnTo>
                  <a:pt x="10468" y="162053"/>
                </a:lnTo>
                <a:lnTo>
                  <a:pt x="28620" y="120338"/>
                </a:lnTo>
                <a:lnTo>
                  <a:pt x="54237" y="83138"/>
                </a:lnTo>
                <a:lnTo>
                  <a:pt x="86458" y="51480"/>
                </a:lnTo>
                <a:lnTo>
                  <a:pt x="124423" y="26387"/>
                </a:lnTo>
                <a:lnTo>
                  <a:pt x="167271" y="8885"/>
                </a:lnTo>
                <a:lnTo>
                  <a:pt x="214142" y="0"/>
                </a:lnTo>
                <a:lnTo>
                  <a:pt x="261833" y="641"/>
                </a:lnTo>
                <a:lnTo>
                  <a:pt x="307057" y="10464"/>
                </a:lnTo>
                <a:lnTo>
                  <a:pt x="348789" y="28607"/>
                </a:lnTo>
                <a:lnTo>
                  <a:pt x="386003" y="54212"/>
                </a:lnTo>
                <a:lnTo>
                  <a:pt x="417674" y="86416"/>
                </a:lnTo>
                <a:lnTo>
                  <a:pt x="442776" y="124360"/>
                </a:lnTo>
                <a:lnTo>
                  <a:pt x="460285" y="167182"/>
                </a:lnTo>
                <a:lnTo>
                  <a:pt x="469174" y="214023"/>
                </a:lnTo>
                <a:lnTo>
                  <a:pt x="470073" y="234478"/>
                </a:lnTo>
                <a:lnTo>
                  <a:pt x="469849" y="244708"/>
                </a:lnTo>
                <a:lnTo>
                  <a:pt x="439243" y="598938"/>
                </a:lnTo>
                <a:lnTo>
                  <a:pt x="429672" y="645372"/>
                </a:lnTo>
                <a:lnTo>
                  <a:pt x="410452" y="687071"/>
                </a:lnTo>
                <a:lnTo>
                  <a:pt x="382918" y="722915"/>
                </a:lnTo>
                <a:lnTo>
                  <a:pt x="348410" y="751785"/>
                </a:lnTo>
                <a:lnTo>
                  <a:pt x="308263" y="772563"/>
                </a:lnTo>
                <a:lnTo>
                  <a:pt x="263815" y="784131"/>
                </a:lnTo>
                <a:lnTo>
                  <a:pt x="216402" y="785370"/>
                </a:lnTo>
                <a:lnTo>
                  <a:pt x="168773" y="775388"/>
                </a:lnTo>
                <a:lnTo>
                  <a:pt x="125941" y="755149"/>
                </a:lnTo>
                <a:lnTo>
                  <a:pt x="89271" y="726019"/>
                </a:lnTo>
                <a:lnTo>
                  <a:pt x="60130" y="689363"/>
                </a:lnTo>
                <a:lnTo>
                  <a:pt x="39883" y="646548"/>
                </a:lnTo>
                <a:lnTo>
                  <a:pt x="29897" y="598938"/>
                </a:lnTo>
                <a:lnTo>
                  <a:pt x="0" y="254932"/>
                </a:lnTo>
                <a:close/>
              </a:path>
            </a:pathLst>
          </a:custGeom>
          <a:ln w="26538">
            <a:solidFill>
              <a:srgbClr val="404A5A"/>
            </a:solidFill>
          </a:ln>
        </p:spPr>
        <p:txBody>
          <a:bodyPr wrap="square" lIns="0" tIns="0" rIns="0" bIns="0" rtlCol="0"/>
          <a:lstStyle/>
          <a:p>
            <a:endParaRPr/>
          </a:p>
        </p:txBody>
      </p:sp>
      <p:sp>
        <p:nvSpPr>
          <p:cNvPr id="8" name="object 8"/>
          <p:cNvSpPr/>
          <p:nvPr/>
        </p:nvSpPr>
        <p:spPr>
          <a:xfrm>
            <a:off x="10610036" y="3275290"/>
            <a:ext cx="412115" cy="140970"/>
          </a:xfrm>
          <a:custGeom>
            <a:avLst/>
            <a:gdLst/>
            <a:ahLst/>
            <a:cxnLst/>
            <a:rect l="l" t="t" r="r" b="b"/>
            <a:pathLst>
              <a:path w="412115" h="140970">
                <a:moveTo>
                  <a:pt x="0" y="0"/>
                </a:moveTo>
                <a:lnTo>
                  <a:pt x="412052" y="140731"/>
                </a:lnTo>
              </a:path>
            </a:pathLst>
          </a:custGeom>
          <a:ln w="26531">
            <a:solidFill>
              <a:srgbClr val="404A5A"/>
            </a:solidFill>
          </a:ln>
        </p:spPr>
        <p:txBody>
          <a:bodyPr wrap="square" lIns="0" tIns="0" rIns="0" bIns="0" rtlCol="0"/>
          <a:lstStyle/>
          <a:p>
            <a:endParaRPr/>
          </a:p>
        </p:txBody>
      </p:sp>
      <p:sp>
        <p:nvSpPr>
          <p:cNvPr id="9" name="object 9"/>
          <p:cNvSpPr/>
          <p:nvPr/>
        </p:nvSpPr>
        <p:spPr>
          <a:xfrm>
            <a:off x="10727363" y="3178377"/>
            <a:ext cx="318770" cy="137160"/>
          </a:xfrm>
          <a:custGeom>
            <a:avLst/>
            <a:gdLst/>
            <a:ahLst/>
            <a:cxnLst/>
            <a:rect l="l" t="t" r="r" b="b"/>
            <a:pathLst>
              <a:path w="318770" h="137160">
                <a:moveTo>
                  <a:pt x="0" y="136999"/>
                </a:moveTo>
                <a:lnTo>
                  <a:pt x="318662" y="0"/>
                </a:lnTo>
              </a:path>
            </a:pathLst>
          </a:custGeom>
          <a:ln w="26532">
            <a:solidFill>
              <a:srgbClr val="404A5A"/>
            </a:solidFill>
          </a:ln>
        </p:spPr>
        <p:txBody>
          <a:bodyPr wrap="square" lIns="0" tIns="0" rIns="0" bIns="0" rtlCol="0"/>
          <a:lstStyle/>
          <a:p>
            <a:endParaRPr/>
          </a:p>
        </p:txBody>
      </p:sp>
      <p:sp>
        <p:nvSpPr>
          <p:cNvPr id="10" name="object 10"/>
          <p:cNvSpPr/>
          <p:nvPr/>
        </p:nvSpPr>
        <p:spPr>
          <a:xfrm>
            <a:off x="10652567" y="2848715"/>
            <a:ext cx="342900" cy="342900"/>
          </a:xfrm>
          <a:custGeom>
            <a:avLst/>
            <a:gdLst/>
            <a:ahLst/>
            <a:cxnLst/>
            <a:rect l="l" t="t" r="r" b="b"/>
            <a:pathLst>
              <a:path w="342900" h="342900">
                <a:moveTo>
                  <a:pt x="0" y="171164"/>
                </a:moveTo>
                <a:lnTo>
                  <a:pt x="6117" y="216661"/>
                </a:lnTo>
                <a:lnTo>
                  <a:pt x="23381" y="257547"/>
                </a:lnTo>
                <a:lnTo>
                  <a:pt x="50158" y="292190"/>
                </a:lnTo>
                <a:lnTo>
                  <a:pt x="84814" y="318956"/>
                </a:lnTo>
                <a:lnTo>
                  <a:pt x="125716" y="336213"/>
                </a:lnTo>
                <a:lnTo>
                  <a:pt x="171231" y="342328"/>
                </a:lnTo>
                <a:lnTo>
                  <a:pt x="216746" y="336213"/>
                </a:lnTo>
                <a:lnTo>
                  <a:pt x="257649" y="318956"/>
                </a:lnTo>
                <a:lnTo>
                  <a:pt x="292305" y="292190"/>
                </a:lnTo>
                <a:lnTo>
                  <a:pt x="319082" y="257547"/>
                </a:lnTo>
                <a:lnTo>
                  <a:pt x="336345" y="216661"/>
                </a:lnTo>
                <a:lnTo>
                  <a:pt x="342463" y="171164"/>
                </a:lnTo>
                <a:lnTo>
                  <a:pt x="336345" y="125667"/>
                </a:lnTo>
                <a:lnTo>
                  <a:pt x="319082" y="84780"/>
                </a:lnTo>
                <a:lnTo>
                  <a:pt x="292305" y="50138"/>
                </a:lnTo>
                <a:lnTo>
                  <a:pt x="257649" y="23372"/>
                </a:lnTo>
                <a:lnTo>
                  <a:pt x="216746" y="6115"/>
                </a:lnTo>
                <a:lnTo>
                  <a:pt x="171231" y="0"/>
                </a:lnTo>
                <a:lnTo>
                  <a:pt x="125716" y="6115"/>
                </a:lnTo>
                <a:lnTo>
                  <a:pt x="84814" y="23372"/>
                </a:lnTo>
                <a:lnTo>
                  <a:pt x="50158" y="50138"/>
                </a:lnTo>
                <a:lnTo>
                  <a:pt x="23381" y="84780"/>
                </a:lnTo>
                <a:lnTo>
                  <a:pt x="6117" y="125667"/>
                </a:lnTo>
                <a:lnTo>
                  <a:pt x="0" y="171164"/>
                </a:lnTo>
                <a:close/>
              </a:path>
            </a:pathLst>
          </a:custGeom>
          <a:ln w="26535">
            <a:solidFill>
              <a:srgbClr val="404A5A"/>
            </a:solidFill>
          </a:ln>
        </p:spPr>
        <p:txBody>
          <a:bodyPr wrap="square" lIns="0" tIns="0" rIns="0" bIns="0" rtlCol="0"/>
          <a:lstStyle/>
          <a:p>
            <a:endParaRPr/>
          </a:p>
        </p:txBody>
      </p:sp>
      <p:sp>
        <p:nvSpPr>
          <p:cNvPr id="11" name="object 11"/>
          <p:cNvSpPr/>
          <p:nvPr/>
        </p:nvSpPr>
        <p:spPr>
          <a:xfrm>
            <a:off x="10721058" y="2968530"/>
            <a:ext cx="68580" cy="34290"/>
          </a:xfrm>
          <a:custGeom>
            <a:avLst/>
            <a:gdLst/>
            <a:ahLst/>
            <a:cxnLst/>
            <a:rect l="l" t="t" r="r" b="b"/>
            <a:pathLst>
              <a:path w="68579" h="34289">
                <a:moveTo>
                  <a:pt x="0" y="34232"/>
                </a:moveTo>
                <a:lnTo>
                  <a:pt x="2692" y="20912"/>
                </a:lnTo>
                <a:lnTo>
                  <a:pt x="10034" y="10030"/>
                </a:lnTo>
                <a:lnTo>
                  <a:pt x="20920" y="2691"/>
                </a:lnTo>
                <a:lnTo>
                  <a:pt x="34246" y="0"/>
                </a:lnTo>
                <a:lnTo>
                  <a:pt x="47572" y="2691"/>
                </a:lnTo>
                <a:lnTo>
                  <a:pt x="58458" y="10030"/>
                </a:lnTo>
                <a:lnTo>
                  <a:pt x="65800" y="20912"/>
                </a:lnTo>
                <a:lnTo>
                  <a:pt x="68492" y="34232"/>
                </a:lnTo>
              </a:path>
            </a:pathLst>
          </a:custGeom>
          <a:ln w="26532">
            <a:solidFill>
              <a:srgbClr val="404A5A"/>
            </a:solidFill>
          </a:ln>
        </p:spPr>
        <p:txBody>
          <a:bodyPr wrap="square" lIns="0" tIns="0" rIns="0" bIns="0" rtlCol="0"/>
          <a:lstStyle/>
          <a:p>
            <a:endParaRPr/>
          </a:p>
        </p:txBody>
      </p:sp>
      <p:sp>
        <p:nvSpPr>
          <p:cNvPr id="12" name="object 12"/>
          <p:cNvSpPr/>
          <p:nvPr/>
        </p:nvSpPr>
        <p:spPr>
          <a:xfrm>
            <a:off x="10858042" y="2968531"/>
            <a:ext cx="68580" cy="34290"/>
          </a:xfrm>
          <a:custGeom>
            <a:avLst/>
            <a:gdLst/>
            <a:ahLst/>
            <a:cxnLst/>
            <a:rect l="l" t="t" r="r" b="b"/>
            <a:pathLst>
              <a:path w="68579" h="34289">
                <a:moveTo>
                  <a:pt x="0" y="34232"/>
                </a:moveTo>
                <a:lnTo>
                  <a:pt x="2692" y="20912"/>
                </a:lnTo>
                <a:lnTo>
                  <a:pt x="10034" y="10030"/>
                </a:lnTo>
                <a:lnTo>
                  <a:pt x="20920" y="2691"/>
                </a:lnTo>
                <a:lnTo>
                  <a:pt x="34246" y="0"/>
                </a:lnTo>
                <a:lnTo>
                  <a:pt x="47572" y="2691"/>
                </a:lnTo>
                <a:lnTo>
                  <a:pt x="58458" y="10030"/>
                </a:lnTo>
                <a:lnTo>
                  <a:pt x="65800" y="20912"/>
                </a:lnTo>
                <a:lnTo>
                  <a:pt x="68492" y="34232"/>
                </a:lnTo>
              </a:path>
            </a:pathLst>
          </a:custGeom>
          <a:ln w="26532">
            <a:solidFill>
              <a:srgbClr val="404A5A"/>
            </a:solidFill>
          </a:ln>
        </p:spPr>
        <p:txBody>
          <a:bodyPr wrap="square" lIns="0" tIns="0" rIns="0" bIns="0" rtlCol="0"/>
          <a:lstStyle/>
          <a:p>
            <a:endParaRPr/>
          </a:p>
        </p:txBody>
      </p:sp>
      <p:sp>
        <p:nvSpPr>
          <p:cNvPr id="13" name="object 13"/>
          <p:cNvSpPr/>
          <p:nvPr/>
        </p:nvSpPr>
        <p:spPr>
          <a:xfrm>
            <a:off x="10265282" y="2615564"/>
            <a:ext cx="1116330" cy="1115695"/>
          </a:xfrm>
          <a:custGeom>
            <a:avLst/>
            <a:gdLst/>
            <a:ahLst/>
            <a:cxnLst/>
            <a:rect l="l" t="t" r="r" b="b"/>
            <a:pathLst>
              <a:path w="1116329" h="1115695">
                <a:moveTo>
                  <a:pt x="0" y="557784"/>
                </a:moveTo>
                <a:lnTo>
                  <a:pt x="2048" y="509656"/>
                </a:lnTo>
                <a:lnTo>
                  <a:pt x="8083" y="462666"/>
                </a:lnTo>
                <a:lnTo>
                  <a:pt x="17936" y="416980"/>
                </a:lnTo>
                <a:lnTo>
                  <a:pt x="31440" y="372765"/>
                </a:lnTo>
                <a:lnTo>
                  <a:pt x="48427" y="330190"/>
                </a:lnTo>
                <a:lnTo>
                  <a:pt x="68730" y="289420"/>
                </a:lnTo>
                <a:lnTo>
                  <a:pt x="92181" y="250625"/>
                </a:lnTo>
                <a:lnTo>
                  <a:pt x="118612" y="213972"/>
                </a:lnTo>
                <a:lnTo>
                  <a:pt x="147857" y="179627"/>
                </a:lnTo>
                <a:lnTo>
                  <a:pt x="179747" y="147758"/>
                </a:lnTo>
                <a:lnTo>
                  <a:pt x="214115" y="118533"/>
                </a:lnTo>
                <a:lnTo>
                  <a:pt x="250794" y="92119"/>
                </a:lnTo>
                <a:lnTo>
                  <a:pt x="289616" y="68684"/>
                </a:lnTo>
                <a:lnTo>
                  <a:pt x="330413" y="48395"/>
                </a:lnTo>
                <a:lnTo>
                  <a:pt x="373018" y="31419"/>
                </a:lnTo>
                <a:lnTo>
                  <a:pt x="417263" y="17924"/>
                </a:lnTo>
                <a:lnTo>
                  <a:pt x="462981" y="8078"/>
                </a:lnTo>
                <a:lnTo>
                  <a:pt x="510004" y="2047"/>
                </a:lnTo>
                <a:lnTo>
                  <a:pt x="558165" y="0"/>
                </a:lnTo>
                <a:lnTo>
                  <a:pt x="606325" y="2047"/>
                </a:lnTo>
                <a:lnTo>
                  <a:pt x="653348" y="8078"/>
                </a:lnTo>
                <a:lnTo>
                  <a:pt x="699066" y="17924"/>
                </a:lnTo>
                <a:lnTo>
                  <a:pt x="743311" y="31419"/>
                </a:lnTo>
                <a:lnTo>
                  <a:pt x="785916" y="48395"/>
                </a:lnTo>
                <a:lnTo>
                  <a:pt x="826713" y="68684"/>
                </a:lnTo>
                <a:lnTo>
                  <a:pt x="865535" y="92119"/>
                </a:lnTo>
                <a:lnTo>
                  <a:pt x="902214" y="118533"/>
                </a:lnTo>
                <a:lnTo>
                  <a:pt x="936582" y="147758"/>
                </a:lnTo>
                <a:lnTo>
                  <a:pt x="968472" y="179627"/>
                </a:lnTo>
                <a:lnTo>
                  <a:pt x="997717" y="213972"/>
                </a:lnTo>
                <a:lnTo>
                  <a:pt x="1024148" y="250625"/>
                </a:lnTo>
                <a:lnTo>
                  <a:pt x="1047599" y="289420"/>
                </a:lnTo>
                <a:lnTo>
                  <a:pt x="1067902" y="330190"/>
                </a:lnTo>
                <a:lnTo>
                  <a:pt x="1084889" y="372765"/>
                </a:lnTo>
                <a:lnTo>
                  <a:pt x="1098393" y="416980"/>
                </a:lnTo>
                <a:lnTo>
                  <a:pt x="1108246" y="462666"/>
                </a:lnTo>
                <a:lnTo>
                  <a:pt x="1114281" y="509656"/>
                </a:lnTo>
                <a:lnTo>
                  <a:pt x="1116330" y="557784"/>
                </a:lnTo>
                <a:lnTo>
                  <a:pt x="1114281" y="605911"/>
                </a:lnTo>
                <a:lnTo>
                  <a:pt x="1108246" y="652901"/>
                </a:lnTo>
                <a:lnTo>
                  <a:pt x="1098393" y="698587"/>
                </a:lnTo>
                <a:lnTo>
                  <a:pt x="1084889" y="742802"/>
                </a:lnTo>
                <a:lnTo>
                  <a:pt x="1067902" y="785377"/>
                </a:lnTo>
                <a:lnTo>
                  <a:pt x="1047599" y="826147"/>
                </a:lnTo>
                <a:lnTo>
                  <a:pt x="1024148" y="864942"/>
                </a:lnTo>
                <a:lnTo>
                  <a:pt x="997717" y="901595"/>
                </a:lnTo>
                <a:lnTo>
                  <a:pt x="968472" y="935940"/>
                </a:lnTo>
                <a:lnTo>
                  <a:pt x="936582" y="967809"/>
                </a:lnTo>
                <a:lnTo>
                  <a:pt x="902214" y="997034"/>
                </a:lnTo>
                <a:lnTo>
                  <a:pt x="865535" y="1023448"/>
                </a:lnTo>
                <a:lnTo>
                  <a:pt x="826713" y="1046883"/>
                </a:lnTo>
                <a:lnTo>
                  <a:pt x="785916" y="1067172"/>
                </a:lnTo>
                <a:lnTo>
                  <a:pt x="743311" y="1084148"/>
                </a:lnTo>
                <a:lnTo>
                  <a:pt x="699066" y="1097643"/>
                </a:lnTo>
                <a:lnTo>
                  <a:pt x="653348" y="1107489"/>
                </a:lnTo>
                <a:lnTo>
                  <a:pt x="606325" y="1113520"/>
                </a:lnTo>
                <a:lnTo>
                  <a:pt x="558165" y="1115568"/>
                </a:lnTo>
                <a:lnTo>
                  <a:pt x="510004" y="1113520"/>
                </a:lnTo>
                <a:lnTo>
                  <a:pt x="462981" y="1107489"/>
                </a:lnTo>
                <a:lnTo>
                  <a:pt x="417263" y="1097643"/>
                </a:lnTo>
                <a:lnTo>
                  <a:pt x="373018" y="1084148"/>
                </a:lnTo>
                <a:lnTo>
                  <a:pt x="330413" y="1067172"/>
                </a:lnTo>
                <a:lnTo>
                  <a:pt x="289616" y="1046883"/>
                </a:lnTo>
                <a:lnTo>
                  <a:pt x="250794" y="1023448"/>
                </a:lnTo>
                <a:lnTo>
                  <a:pt x="214115" y="997034"/>
                </a:lnTo>
                <a:lnTo>
                  <a:pt x="179747" y="967809"/>
                </a:lnTo>
                <a:lnTo>
                  <a:pt x="147857" y="935940"/>
                </a:lnTo>
                <a:lnTo>
                  <a:pt x="118612" y="901595"/>
                </a:lnTo>
                <a:lnTo>
                  <a:pt x="92181" y="864942"/>
                </a:lnTo>
                <a:lnTo>
                  <a:pt x="68730" y="826147"/>
                </a:lnTo>
                <a:lnTo>
                  <a:pt x="48427" y="785377"/>
                </a:lnTo>
                <a:lnTo>
                  <a:pt x="31440" y="742802"/>
                </a:lnTo>
                <a:lnTo>
                  <a:pt x="17936" y="698587"/>
                </a:lnTo>
                <a:lnTo>
                  <a:pt x="8083" y="652901"/>
                </a:lnTo>
                <a:lnTo>
                  <a:pt x="2048" y="605911"/>
                </a:lnTo>
                <a:lnTo>
                  <a:pt x="0" y="557784"/>
                </a:lnTo>
                <a:close/>
              </a:path>
            </a:pathLst>
          </a:custGeom>
          <a:ln w="19050">
            <a:solidFill>
              <a:srgbClr val="404A5A"/>
            </a:solidFill>
          </a:ln>
        </p:spPr>
        <p:txBody>
          <a:bodyPr wrap="square" lIns="0" tIns="0" rIns="0" bIns="0" rtlCol="0"/>
          <a:lstStyle/>
          <a:p>
            <a:endParaRPr/>
          </a:p>
        </p:txBody>
      </p:sp>
      <p:sp>
        <p:nvSpPr>
          <p:cNvPr id="14" name="object 14"/>
          <p:cNvSpPr/>
          <p:nvPr/>
        </p:nvSpPr>
        <p:spPr>
          <a:xfrm>
            <a:off x="537972" y="1900427"/>
            <a:ext cx="3526154" cy="4405630"/>
          </a:xfrm>
          <a:custGeom>
            <a:avLst/>
            <a:gdLst/>
            <a:ahLst/>
            <a:cxnLst/>
            <a:rect l="l" t="t" r="r" b="b"/>
            <a:pathLst>
              <a:path w="3526154" h="4405630">
                <a:moveTo>
                  <a:pt x="0" y="0"/>
                </a:moveTo>
                <a:lnTo>
                  <a:pt x="3525774" y="0"/>
                </a:lnTo>
                <a:lnTo>
                  <a:pt x="3525774" y="4405122"/>
                </a:lnTo>
                <a:lnTo>
                  <a:pt x="0" y="4405122"/>
                </a:lnTo>
                <a:lnTo>
                  <a:pt x="0" y="0"/>
                </a:lnTo>
                <a:close/>
              </a:path>
            </a:pathLst>
          </a:custGeom>
          <a:solidFill>
            <a:srgbClr val="FFFFFF"/>
          </a:solidFill>
        </p:spPr>
        <p:txBody>
          <a:bodyPr wrap="square" lIns="0" tIns="0" rIns="0" bIns="0" rtlCol="0"/>
          <a:lstStyle/>
          <a:p>
            <a:endParaRPr/>
          </a:p>
        </p:txBody>
      </p:sp>
      <p:sp>
        <p:nvSpPr>
          <p:cNvPr id="15" name="object 15"/>
          <p:cNvSpPr/>
          <p:nvPr/>
        </p:nvSpPr>
        <p:spPr>
          <a:xfrm>
            <a:off x="794384" y="2615564"/>
            <a:ext cx="1115695" cy="1115695"/>
          </a:xfrm>
          <a:custGeom>
            <a:avLst/>
            <a:gdLst/>
            <a:ahLst/>
            <a:cxnLst/>
            <a:rect l="l" t="t" r="r" b="b"/>
            <a:pathLst>
              <a:path w="1115695" h="1115695">
                <a:moveTo>
                  <a:pt x="557784" y="0"/>
                </a:moveTo>
                <a:lnTo>
                  <a:pt x="509656" y="2047"/>
                </a:lnTo>
                <a:lnTo>
                  <a:pt x="462666" y="8078"/>
                </a:lnTo>
                <a:lnTo>
                  <a:pt x="416980" y="17924"/>
                </a:lnTo>
                <a:lnTo>
                  <a:pt x="372765" y="31419"/>
                </a:lnTo>
                <a:lnTo>
                  <a:pt x="330190" y="48395"/>
                </a:lnTo>
                <a:lnTo>
                  <a:pt x="289420" y="68684"/>
                </a:lnTo>
                <a:lnTo>
                  <a:pt x="250625" y="92119"/>
                </a:lnTo>
                <a:lnTo>
                  <a:pt x="213972" y="118533"/>
                </a:lnTo>
                <a:lnTo>
                  <a:pt x="179627" y="147758"/>
                </a:lnTo>
                <a:lnTo>
                  <a:pt x="147758" y="179627"/>
                </a:lnTo>
                <a:lnTo>
                  <a:pt x="118533" y="213972"/>
                </a:lnTo>
                <a:lnTo>
                  <a:pt x="92119" y="250625"/>
                </a:lnTo>
                <a:lnTo>
                  <a:pt x="68684" y="289420"/>
                </a:lnTo>
                <a:lnTo>
                  <a:pt x="48395" y="330190"/>
                </a:lnTo>
                <a:lnTo>
                  <a:pt x="31419" y="372765"/>
                </a:lnTo>
                <a:lnTo>
                  <a:pt x="17924" y="416980"/>
                </a:lnTo>
                <a:lnTo>
                  <a:pt x="8078" y="462666"/>
                </a:lnTo>
                <a:lnTo>
                  <a:pt x="2047" y="509656"/>
                </a:lnTo>
                <a:lnTo>
                  <a:pt x="0" y="557784"/>
                </a:lnTo>
                <a:lnTo>
                  <a:pt x="2047" y="605911"/>
                </a:lnTo>
                <a:lnTo>
                  <a:pt x="8078" y="652901"/>
                </a:lnTo>
                <a:lnTo>
                  <a:pt x="17924" y="698587"/>
                </a:lnTo>
                <a:lnTo>
                  <a:pt x="31419" y="742802"/>
                </a:lnTo>
                <a:lnTo>
                  <a:pt x="48395" y="785377"/>
                </a:lnTo>
                <a:lnTo>
                  <a:pt x="68684" y="826147"/>
                </a:lnTo>
                <a:lnTo>
                  <a:pt x="92119" y="864942"/>
                </a:lnTo>
                <a:lnTo>
                  <a:pt x="118533" y="901595"/>
                </a:lnTo>
                <a:lnTo>
                  <a:pt x="147758" y="935940"/>
                </a:lnTo>
                <a:lnTo>
                  <a:pt x="179627" y="967809"/>
                </a:lnTo>
                <a:lnTo>
                  <a:pt x="213972" y="997034"/>
                </a:lnTo>
                <a:lnTo>
                  <a:pt x="250625" y="1023448"/>
                </a:lnTo>
                <a:lnTo>
                  <a:pt x="289420" y="1046883"/>
                </a:lnTo>
                <a:lnTo>
                  <a:pt x="330190" y="1067172"/>
                </a:lnTo>
                <a:lnTo>
                  <a:pt x="372765" y="1084148"/>
                </a:lnTo>
                <a:lnTo>
                  <a:pt x="416980" y="1097643"/>
                </a:lnTo>
                <a:lnTo>
                  <a:pt x="462666" y="1107489"/>
                </a:lnTo>
                <a:lnTo>
                  <a:pt x="509656" y="1113520"/>
                </a:lnTo>
                <a:lnTo>
                  <a:pt x="557784" y="1115568"/>
                </a:lnTo>
                <a:lnTo>
                  <a:pt x="605911" y="1113520"/>
                </a:lnTo>
                <a:lnTo>
                  <a:pt x="652901" y="1107489"/>
                </a:lnTo>
                <a:lnTo>
                  <a:pt x="698587" y="1097643"/>
                </a:lnTo>
                <a:lnTo>
                  <a:pt x="742802" y="1084148"/>
                </a:lnTo>
                <a:lnTo>
                  <a:pt x="785377" y="1067172"/>
                </a:lnTo>
                <a:lnTo>
                  <a:pt x="826147" y="1046883"/>
                </a:lnTo>
                <a:lnTo>
                  <a:pt x="864942" y="1023448"/>
                </a:lnTo>
                <a:lnTo>
                  <a:pt x="901595" y="997034"/>
                </a:lnTo>
                <a:lnTo>
                  <a:pt x="935940" y="967809"/>
                </a:lnTo>
                <a:lnTo>
                  <a:pt x="967809" y="935940"/>
                </a:lnTo>
                <a:lnTo>
                  <a:pt x="997034" y="901595"/>
                </a:lnTo>
                <a:lnTo>
                  <a:pt x="1023448" y="864942"/>
                </a:lnTo>
                <a:lnTo>
                  <a:pt x="1046883" y="826147"/>
                </a:lnTo>
                <a:lnTo>
                  <a:pt x="1067172" y="785377"/>
                </a:lnTo>
                <a:lnTo>
                  <a:pt x="1084148" y="742802"/>
                </a:lnTo>
                <a:lnTo>
                  <a:pt x="1097643" y="698587"/>
                </a:lnTo>
                <a:lnTo>
                  <a:pt x="1107489" y="652901"/>
                </a:lnTo>
                <a:lnTo>
                  <a:pt x="1113520" y="605911"/>
                </a:lnTo>
                <a:lnTo>
                  <a:pt x="1115568" y="557784"/>
                </a:lnTo>
                <a:lnTo>
                  <a:pt x="1113520" y="509656"/>
                </a:lnTo>
                <a:lnTo>
                  <a:pt x="1107489" y="462666"/>
                </a:lnTo>
                <a:lnTo>
                  <a:pt x="1097643" y="416980"/>
                </a:lnTo>
                <a:lnTo>
                  <a:pt x="1084148" y="372765"/>
                </a:lnTo>
                <a:lnTo>
                  <a:pt x="1067172" y="330190"/>
                </a:lnTo>
                <a:lnTo>
                  <a:pt x="1046883" y="289420"/>
                </a:lnTo>
                <a:lnTo>
                  <a:pt x="1023448" y="250625"/>
                </a:lnTo>
                <a:lnTo>
                  <a:pt x="997034" y="213972"/>
                </a:lnTo>
                <a:lnTo>
                  <a:pt x="967809" y="179627"/>
                </a:lnTo>
                <a:lnTo>
                  <a:pt x="935940" y="147758"/>
                </a:lnTo>
                <a:lnTo>
                  <a:pt x="901595" y="118533"/>
                </a:lnTo>
                <a:lnTo>
                  <a:pt x="864942" y="92119"/>
                </a:lnTo>
                <a:lnTo>
                  <a:pt x="826147" y="68684"/>
                </a:lnTo>
                <a:lnTo>
                  <a:pt x="785377" y="48395"/>
                </a:lnTo>
                <a:lnTo>
                  <a:pt x="742802" y="31419"/>
                </a:lnTo>
                <a:lnTo>
                  <a:pt x="698587" y="17924"/>
                </a:lnTo>
                <a:lnTo>
                  <a:pt x="652901" y="8078"/>
                </a:lnTo>
                <a:lnTo>
                  <a:pt x="605911" y="2047"/>
                </a:lnTo>
                <a:lnTo>
                  <a:pt x="557784" y="0"/>
                </a:lnTo>
                <a:close/>
              </a:path>
            </a:pathLst>
          </a:custGeom>
          <a:solidFill>
            <a:srgbClr val="404A5A"/>
          </a:solidFill>
        </p:spPr>
        <p:txBody>
          <a:bodyPr wrap="square" lIns="0" tIns="0" rIns="0" bIns="0" rtlCol="0"/>
          <a:lstStyle/>
          <a:p>
            <a:endParaRPr/>
          </a:p>
        </p:txBody>
      </p:sp>
      <p:sp>
        <p:nvSpPr>
          <p:cNvPr id="16" name="object 16"/>
          <p:cNvSpPr/>
          <p:nvPr/>
        </p:nvSpPr>
        <p:spPr>
          <a:xfrm>
            <a:off x="794384" y="2615566"/>
            <a:ext cx="1115695" cy="1115695"/>
          </a:xfrm>
          <a:custGeom>
            <a:avLst/>
            <a:gdLst/>
            <a:ahLst/>
            <a:cxnLst/>
            <a:rect l="l" t="t" r="r" b="b"/>
            <a:pathLst>
              <a:path w="1115695" h="1115695">
                <a:moveTo>
                  <a:pt x="0" y="557784"/>
                </a:moveTo>
                <a:lnTo>
                  <a:pt x="2047" y="509656"/>
                </a:lnTo>
                <a:lnTo>
                  <a:pt x="8078" y="462666"/>
                </a:lnTo>
                <a:lnTo>
                  <a:pt x="17924" y="416980"/>
                </a:lnTo>
                <a:lnTo>
                  <a:pt x="31419" y="372765"/>
                </a:lnTo>
                <a:lnTo>
                  <a:pt x="48395" y="330190"/>
                </a:lnTo>
                <a:lnTo>
                  <a:pt x="68684" y="289420"/>
                </a:lnTo>
                <a:lnTo>
                  <a:pt x="92119" y="250625"/>
                </a:lnTo>
                <a:lnTo>
                  <a:pt x="118533" y="213972"/>
                </a:lnTo>
                <a:lnTo>
                  <a:pt x="147758" y="179627"/>
                </a:lnTo>
                <a:lnTo>
                  <a:pt x="179627" y="147758"/>
                </a:lnTo>
                <a:lnTo>
                  <a:pt x="213972" y="118533"/>
                </a:lnTo>
                <a:lnTo>
                  <a:pt x="250625" y="92119"/>
                </a:lnTo>
                <a:lnTo>
                  <a:pt x="289420" y="68684"/>
                </a:lnTo>
                <a:lnTo>
                  <a:pt x="330190" y="48395"/>
                </a:lnTo>
                <a:lnTo>
                  <a:pt x="372765" y="31419"/>
                </a:lnTo>
                <a:lnTo>
                  <a:pt x="416980" y="17924"/>
                </a:lnTo>
                <a:lnTo>
                  <a:pt x="462666" y="8078"/>
                </a:lnTo>
                <a:lnTo>
                  <a:pt x="509656" y="2047"/>
                </a:lnTo>
                <a:lnTo>
                  <a:pt x="557784" y="0"/>
                </a:lnTo>
                <a:lnTo>
                  <a:pt x="605911" y="2047"/>
                </a:lnTo>
                <a:lnTo>
                  <a:pt x="652901" y="8078"/>
                </a:lnTo>
                <a:lnTo>
                  <a:pt x="698587" y="17924"/>
                </a:lnTo>
                <a:lnTo>
                  <a:pt x="742802" y="31419"/>
                </a:lnTo>
                <a:lnTo>
                  <a:pt x="785377" y="48395"/>
                </a:lnTo>
                <a:lnTo>
                  <a:pt x="826147" y="68684"/>
                </a:lnTo>
                <a:lnTo>
                  <a:pt x="864942" y="92119"/>
                </a:lnTo>
                <a:lnTo>
                  <a:pt x="901595" y="118533"/>
                </a:lnTo>
                <a:lnTo>
                  <a:pt x="935940" y="147758"/>
                </a:lnTo>
                <a:lnTo>
                  <a:pt x="967809" y="179627"/>
                </a:lnTo>
                <a:lnTo>
                  <a:pt x="997034" y="213972"/>
                </a:lnTo>
                <a:lnTo>
                  <a:pt x="1023448" y="250625"/>
                </a:lnTo>
                <a:lnTo>
                  <a:pt x="1046883" y="289420"/>
                </a:lnTo>
                <a:lnTo>
                  <a:pt x="1067172" y="330190"/>
                </a:lnTo>
                <a:lnTo>
                  <a:pt x="1084148" y="372765"/>
                </a:lnTo>
                <a:lnTo>
                  <a:pt x="1097643" y="416980"/>
                </a:lnTo>
                <a:lnTo>
                  <a:pt x="1107489" y="462666"/>
                </a:lnTo>
                <a:lnTo>
                  <a:pt x="1113520" y="509656"/>
                </a:lnTo>
                <a:lnTo>
                  <a:pt x="1115568" y="557784"/>
                </a:lnTo>
                <a:lnTo>
                  <a:pt x="1113520" y="605911"/>
                </a:lnTo>
                <a:lnTo>
                  <a:pt x="1107489" y="652901"/>
                </a:lnTo>
                <a:lnTo>
                  <a:pt x="1097643" y="698587"/>
                </a:lnTo>
                <a:lnTo>
                  <a:pt x="1084148" y="742802"/>
                </a:lnTo>
                <a:lnTo>
                  <a:pt x="1067172" y="785377"/>
                </a:lnTo>
                <a:lnTo>
                  <a:pt x="1046883" y="826147"/>
                </a:lnTo>
                <a:lnTo>
                  <a:pt x="1023448" y="864942"/>
                </a:lnTo>
                <a:lnTo>
                  <a:pt x="997034" y="901595"/>
                </a:lnTo>
                <a:lnTo>
                  <a:pt x="967809" y="935940"/>
                </a:lnTo>
                <a:lnTo>
                  <a:pt x="935940" y="967809"/>
                </a:lnTo>
                <a:lnTo>
                  <a:pt x="901595" y="997034"/>
                </a:lnTo>
                <a:lnTo>
                  <a:pt x="864942" y="1023448"/>
                </a:lnTo>
                <a:lnTo>
                  <a:pt x="826147" y="1046883"/>
                </a:lnTo>
                <a:lnTo>
                  <a:pt x="785377" y="1067172"/>
                </a:lnTo>
                <a:lnTo>
                  <a:pt x="742802" y="1084148"/>
                </a:lnTo>
                <a:lnTo>
                  <a:pt x="698587" y="1097643"/>
                </a:lnTo>
                <a:lnTo>
                  <a:pt x="652901" y="1107489"/>
                </a:lnTo>
                <a:lnTo>
                  <a:pt x="605911" y="1113520"/>
                </a:lnTo>
                <a:lnTo>
                  <a:pt x="557784" y="1115568"/>
                </a:lnTo>
                <a:lnTo>
                  <a:pt x="509656" y="1113520"/>
                </a:lnTo>
                <a:lnTo>
                  <a:pt x="462666" y="1107489"/>
                </a:lnTo>
                <a:lnTo>
                  <a:pt x="416980" y="1097643"/>
                </a:lnTo>
                <a:lnTo>
                  <a:pt x="372765" y="1084148"/>
                </a:lnTo>
                <a:lnTo>
                  <a:pt x="330190" y="1067172"/>
                </a:lnTo>
                <a:lnTo>
                  <a:pt x="289420" y="1046883"/>
                </a:lnTo>
                <a:lnTo>
                  <a:pt x="250625" y="1023448"/>
                </a:lnTo>
                <a:lnTo>
                  <a:pt x="213972" y="997034"/>
                </a:lnTo>
                <a:lnTo>
                  <a:pt x="179627" y="967809"/>
                </a:lnTo>
                <a:lnTo>
                  <a:pt x="147758" y="935940"/>
                </a:lnTo>
                <a:lnTo>
                  <a:pt x="118533" y="901595"/>
                </a:lnTo>
                <a:lnTo>
                  <a:pt x="92119" y="864942"/>
                </a:lnTo>
                <a:lnTo>
                  <a:pt x="68684" y="826147"/>
                </a:lnTo>
                <a:lnTo>
                  <a:pt x="48395" y="785377"/>
                </a:lnTo>
                <a:lnTo>
                  <a:pt x="31419" y="742802"/>
                </a:lnTo>
                <a:lnTo>
                  <a:pt x="17924" y="698587"/>
                </a:lnTo>
                <a:lnTo>
                  <a:pt x="8078" y="652901"/>
                </a:lnTo>
                <a:lnTo>
                  <a:pt x="2047" y="605911"/>
                </a:lnTo>
                <a:lnTo>
                  <a:pt x="0" y="557784"/>
                </a:lnTo>
                <a:close/>
              </a:path>
            </a:pathLst>
          </a:custGeom>
          <a:ln w="19050">
            <a:solidFill>
              <a:srgbClr val="404A5A"/>
            </a:solidFill>
          </a:ln>
        </p:spPr>
        <p:txBody>
          <a:bodyPr wrap="square" lIns="0" tIns="0" rIns="0" bIns="0" rtlCol="0"/>
          <a:lstStyle/>
          <a:p>
            <a:endParaRPr/>
          </a:p>
        </p:txBody>
      </p:sp>
      <p:sp>
        <p:nvSpPr>
          <p:cNvPr id="17" name="object 17"/>
          <p:cNvSpPr/>
          <p:nvPr/>
        </p:nvSpPr>
        <p:spPr>
          <a:xfrm>
            <a:off x="2692526" y="4532757"/>
            <a:ext cx="1116330" cy="1115695"/>
          </a:xfrm>
          <a:custGeom>
            <a:avLst/>
            <a:gdLst/>
            <a:ahLst/>
            <a:cxnLst/>
            <a:rect l="l" t="t" r="r" b="b"/>
            <a:pathLst>
              <a:path w="1116329" h="1115695">
                <a:moveTo>
                  <a:pt x="558165" y="0"/>
                </a:moveTo>
                <a:lnTo>
                  <a:pt x="510004" y="2047"/>
                </a:lnTo>
                <a:lnTo>
                  <a:pt x="462981" y="8078"/>
                </a:lnTo>
                <a:lnTo>
                  <a:pt x="417263" y="17924"/>
                </a:lnTo>
                <a:lnTo>
                  <a:pt x="373018" y="31419"/>
                </a:lnTo>
                <a:lnTo>
                  <a:pt x="330413" y="48395"/>
                </a:lnTo>
                <a:lnTo>
                  <a:pt x="289616" y="68684"/>
                </a:lnTo>
                <a:lnTo>
                  <a:pt x="250794" y="92119"/>
                </a:lnTo>
                <a:lnTo>
                  <a:pt x="214115" y="118533"/>
                </a:lnTo>
                <a:lnTo>
                  <a:pt x="179747" y="147758"/>
                </a:lnTo>
                <a:lnTo>
                  <a:pt x="147857" y="179627"/>
                </a:lnTo>
                <a:lnTo>
                  <a:pt x="118612" y="213972"/>
                </a:lnTo>
                <a:lnTo>
                  <a:pt x="92181" y="250625"/>
                </a:lnTo>
                <a:lnTo>
                  <a:pt x="68730" y="289420"/>
                </a:lnTo>
                <a:lnTo>
                  <a:pt x="48427" y="330190"/>
                </a:lnTo>
                <a:lnTo>
                  <a:pt x="31440" y="372765"/>
                </a:lnTo>
                <a:lnTo>
                  <a:pt x="17936" y="416980"/>
                </a:lnTo>
                <a:lnTo>
                  <a:pt x="8083" y="462666"/>
                </a:lnTo>
                <a:lnTo>
                  <a:pt x="2048" y="509656"/>
                </a:lnTo>
                <a:lnTo>
                  <a:pt x="0" y="557783"/>
                </a:lnTo>
                <a:lnTo>
                  <a:pt x="2048" y="605911"/>
                </a:lnTo>
                <a:lnTo>
                  <a:pt x="8083" y="652901"/>
                </a:lnTo>
                <a:lnTo>
                  <a:pt x="17936" y="698587"/>
                </a:lnTo>
                <a:lnTo>
                  <a:pt x="31440" y="742802"/>
                </a:lnTo>
                <a:lnTo>
                  <a:pt x="48427" y="785377"/>
                </a:lnTo>
                <a:lnTo>
                  <a:pt x="68730" y="826147"/>
                </a:lnTo>
                <a:lnTo>
                  <a:pt x="92181" y="864942"/>
                </a:lnTo>
                <a:lnTo>
                  <a:pt x="118612" y="901595"/>
                </a:lnTo>
                <a:lnTo>
                  <a:pt x="147857" y="935940"/>
                </a:lnTo>
                <a:lnTo>
                  <a:pt x="179747" y="967809"/>
                </a:lnTo>
                <a:lnTo>
                  <a:pt x="214115" y="997034"/>
                </a:lnTo>
                <a:lnTo>
                  <a:pt x="250794" y="1023448"/>
                </a:lnTo>
                <a:lnTo>
                  <a:pt x="289616" y="1046883"/>
                </a:lnTo>
                <a:lnTo>
                  <a:pt x="330413" y="1067172"/>
                </a:lnTo>
                <a:lnTo>
                  <a:pt x="373018" y="1084148"/>
                </a:lnTo>
                <a:lnTo>
                  <a:pt x="417263" y="1097643"/>
                </a:lnTo>
                <a:lnTo>
                  <a:pt x="462981" y="1107489"/>
                </a:lnTo>
                <a:lnTo>
                  <a:pt x="510004" y="1113520"/>
                </a:lnTo>
                <a:lnTo>
                  <a:pt x="558165" y="1115567"/>
                </a:lnTo>
                <a:lnTo>
                  <a:pt x="606325" y="1113520"/>
                </a:lnTo>
                <a:lnTo>
                  <a:pt x="653348" y="1107489"/>
                </a:lnTo>
                <a:lnTo>
                  <a:pt x="699066" y="1097643"/>
                </a:lnTo>
                <a:lnTo>
                  <a:pt x="743311" y="1084148"/>
                </a:lnTo>
                <a:lnTo>
                  <a:pt x="785916" y="1067172"/>
                </a:lnTo>
                <a:lnTo>
                  <a:pt x="826713" y="1046883"/>
                </a:lnTo>
                <a:lnTo>
                  <a:pt x="865535" y="1023448"/>
                </a:lnTo>
                <a:lnTo>
                  <a:pt x="902214" y="997034"/>
                </a:lnTo>
                <a:lnTo>
                  <a:pt x="936582" y="967809"/>
                </a:lnTo>
                <a:lnTo>
                  <a:pt x="968472" y="935940"/>
                </a:lnTo>
                <a:lnTo>
                  <a:pt x="997717" y="901595"/>
                </a:lnTo>
                <a:lnTo>
                  <a:pt x="1024148" y="864942"/>
                </a:lnTo>
                <a:lnTo>
                  <a:pt x="1047599" y="826147"/>
                </a:lnTo>
                <a:lnTo>
                  <a:pt x="1067902" y="785377"/>
                </a:lnTo>
                <a:lnTo>
                  <a:pt x="1084889" y="742802"/>
                </a:lnTo>
                <a:lnTo>
                  <a:pt x="1098393" y="698587"/>
                </a:lnTo>
                <a:lnTo>
                  <a:pt x="1108246" y="652901"/>
                </a:lnTo>
                <a:lnTo>
                  <a:pt x="1114281" y="605911"/>
                </a:lnTo>
                <a:lnTo>
                  <a:pt x="1116330" y="557783"/>
                </a:lnTo>
                <a:lnTo>
                  <a:pt x="1114281" y="509656"/>
                </a:lnTo>
                <a:lnTo>
                  <a:pt x="1108246" y="462666"/>
                </a:lnTo>
                <a:lnTo>
                  <a:pt x="1098393" y="416980"/>
                </a:lnTo>
                <a:lnTo>
                  <a:pt x="1084889" y="372765"/>
                </a:lnTo>
                <a:lnTo>
                  <a:pt x="1067902" y="330190"/>
                </a:lnTo>
                <a:lnTo>
                  <a:pt x="1047599" y="289420"/>
                </a:lnTo>
                <a:lnTo>
                  <a:pt x="1024148" y="250625"/>
                </a:lnTo>
                <a:lnTo>
                  <a:pt x="997717" y="213972"/>
                </a:lnTo>
                <a:lnTo>
                  <a:pt x="968472" y="179627"/>
                </a:lnTo>
                <a:lnTo>
                  <a:pt x="936582" y="147758"/>
                </a:lnTo>
                <a:lnTo>
                  <a:pt x="902214" y="118533"/>
                </a:lnTo>
                <a:lnTo>
                  <a:pt x="865535" y="92119"/>
                </a:lnTo>
                <a:lnTo>
                  <a:pt x="826713" y="68684"/>
                </a:lnTo>
                <a:lnTo>
                  <a:pt x="785916" y="48395"/>
                </a:lnTo>
                <a:lnTo>
                  <a:pt x="743311" y="31419"/>
                </a:lnTo>
                <a:lnTo>
                  <a:pt x="699066" y="17924"/>
                </a:lnTo>
                <a:lnTo>
                  <a:pt x="653348" y="8078"/>
                </a:lnTo>
                <a:lnTo>
                  <a:pt x="606325" y="2047"/>
                </a:lnTo>
                <a:lnTo>
                  <a:pt x="558165" y="0"/>
                </a:lnTo>
                <a:close/>
              </a:path>
            </a:pathLst>
          </a:custGeom>
          <a:solidFill>
            <a:srgbClr val="404A5A"/>
          </a:solidFill>
        </p:spPr>
        <p:txBody>
          <a:bodyPr wrap="square" lIns="0" tIns="0" rIns="0" bIns="0" rtlCol="0"/>
          <a:lstStyle/>
          <a:p>
            <a:endParaRPr/>
          </a:p>
        </p:txBody>
      </p:sp>
      <p:sp>
        <p:nvSpPr>
          <p:cNvPr id="18" name="object 18"/>
          <p:cNvSpPr/>
          <p:nvPr/>
        </p:nvSpPr>
        <p:spPr>
          <a:xfrm>
            <a:off x="2692526" y="4532757"/>
            <a:ext cx="1116330" cy="1115695"/>
          </a:xfrm>
          <a:custGeom>
            <a:avLst/>
            <a:gdLst/>
            <a:ahLst/>
            <a:cxnLst/>
            <a:rect l="l" t="t" r="r" b="b"/>
            <a:pathLst>
              <a:path w="1116329" h="1115695">
                <a:moveTo>
                  <a:pt x="0" y="557783"/>
                </a:moveTo>
                <a:lnTo>
                  <a:pt x="2048" y="509656"/>
                </a:lnTo>
                <a:lnTo>
                  <a:pt x="8083" y="462666"/>
                </a:lnTo>
                <a:lnTo>
                  <a:pt x="17936" y="416980"/>
                </a:lnTo>
                <a:lnTo>
                  <a:pt x="31440" y="372765"/>
                </a:lnTo>
                <a:lnTo>
                  <a:pt x="48427" y="330190"/>
                </a:lnTo>
                <a:lnTo>
                  <a:pt x="68730" y="289420"/>
                </a:lnTo>
                <a:lnTo>
                  <a:pt x="92181" y="250625"/>
                </a:lnTo>
                <a:lnTo>
                  <a:pt x="118612" y="213972"/>
                </a:lnTo>
                <a:lnTo>
                  <a:pt x="147857" y="179627"/>
                </a:lnTo>
                <a:lnTo>
                  <a:pt x="179747" y="147758"/>
                </a:lnTo>
                <a:lnTo>
                  <a:pt x="214115" y="118533"/>
                </a:lnTo>
                <a:lnTo>
                  <a:pt x="250794" y="92119"/>
                </a:lnTo>
                <a:lnTo>
                  <a:pt x="289616" y="68684"/>
                </a:lnTo>
                <a:lnTo>
                  <a:pt x="330413" y="48395"/>
                </a:lnTo>
                <a:lnTo>
                  <a:pt x="373018" y="31419"/>
                </a:lnTo>
                <a:lnTo>
                  <a:pt x="417263" y="17924"/>
                </a:lnTo>
                <a:lnTo>
                  <a:pt x="462981" y="8078"/>
                </a:lnTo>
                <a:lnTo>
                  <a:pt x="510004" y="2047"/>
                </a:lnTo>
                <a:lnTo>
                  <a:pt x="558165" y="0"/>
                </a:lnTo>
                <a:lnTo>
                  <a:pt x="606325" y="2047"/>
                </a:lnTo>
                <a:lnTo>
                  <a:pt x="653348" y="8078"/>
                </a:lnTo>
                <a:lnTo>
                  <a:pt x="699066" y="17924"/>
                </a:lnTo>
                <a:lnTo>
                  <a:pt x="743311" y="31419"/>
                </a:lnTo>
                <a:lnTo>
                  <a:pt x="785916" y="48395"/>
                </a:lnTo>
                <a:lnTo>
                  <a:pt x="826713" y="68684"/>
                </a:lnTo>
                <a:lnTo>
                  <a:pt x="865535" y="92119"/>
                </a:lnTo>
                <a:lnTo>
                  <a:pt x="902214" y="118533"/>
                </a:lnTo>
                <a:lnTo>
                  <a:pt x="936582" y="147758"/>
                </a:lnTo>
                <a:lnTo>
                  <a:pt x="968472" y="179627"/>
                </a:lnTo>
                <a:lnTo>
                  <a:pt x="997717" y="213972"/>
                </a:lnTo>
                <a:lnTo>
                  <a:pt x="1024148" y="250625"/>
                </a:lnTo>
                <a:lnTo>
                  <a:pt x="1047599" y="289420"/>
                </a:lnTo>
                <a:lnTo>
                  <a:pt x="1067902" y="330190"/>
                </a:lnTo>
                <a:lnTo>
                  <a:pt x="1084889" y="372765"/>
                </a:lnTo>
                <a:lnTo>
                  <a:pt x="1098393" y="416980"/>
                </a:lnTo>
                <a:lnTo>
                  <a:pt x="1108246" y="462666"/>
                </a:lnTo>
                <a:lnTo>
                  <a:pt x="1114281" y="509656"/>
                </a:lnTo>
                <a:lnTo>
                  <a:pt x="1116330" y="557783"/>
                </a:lnTo>
                <a:lnTo>
                  <a:pt x="1114281" y="605911"/>
                </a:lnTo>
                <a:lnTo>
                  <a:pt x="1108246" y="652901"/>
                </a:lnTo>
                <a:lnTo>
                  <a:pt x="1098393" y="698587"/>
                </a:lnTo>
                <a:lnTo>
                  <a:pt x="1084889" y="742802"/>
                </a:lnTo>
                <a:lnTo>
                  <a:pt x="1067902" y="785377"/>
                </a:lnTo>
                <a:lnTo>
                  <a:pt x="1047599" y="826147"/>
                </a:lnTo>
                <a:lnTo>
                  <a:pt x="1024148" y="864942"/>
                </a:lnTo>
                <a:lnTo>
                  <a:pt x="997717" y="901595"/>
                </a:lnTo>
                <a:lnTo>
                  <a:pt x="968472" y="935940"/>
                </a:lnTo>
                <a:lnTo>
                  <a:pt x="936582" y="967809"/>
                </a:lnTo>
                <a:lnTo>
                  <a:pt x="902214" y="997034"/>
                </a:lnTo>
                <a:lnTo>
                  <a:pt x="865535" y="1023448"/>
                </a:lnTo>
                <a:lnTo>
                  <a:pt x="826713" y="1046883"/>
                </a:lnTo>
                <a:lnTo>
                  <a:pt x="785916" y="1067172"/>
                </a:lnTo>
                <a:lnTo>
                  <a:pt x="743311" y="1084148"/>
                </a:lnTo>
                <a:lnTo>
                  <a:pt x="699066" y="1097643"/>
                </a:lnTo>
                <a:lnTo>
                  <a:pt x="653348" y="1107489"/>
                </a:lnTo>
                <a:lnTo>
                  <a:pt x="606325" y="1113520"/>
                </a:lnTo>
                <a:lnTo>
                  <a:pt x="558165" y="1115567"/>
                </a:lnTo>
                <a:lnTo>
                  <a:pt x="510004" y="1113520"/>
                </a:lnTo>
                <a:lnTo>
                  <a:pt x="462981" y="1107489"/>
                </a:lnTo>
                <a:lnTo>
                  <a:pt x="417263" y="1097643"/>
                </a:lnTo>
                <a:lnTo>
                  <a:pt x="373018" y="1084148"/>
                </a:lnTo>
                <a:lnTo>
                  <a:pt x="330413" y="1067172"/>
                </a:lnTo>
                <a:lnTo>
                  <a:pt x="289616" y="1046883"/>
                </a:lnTo>
                <a:lnTo>
                  <a:pt x="250794" y="1023448"/>
                </a:lnTo>
                <a:lnTo>
                  <a:pt x="214115" y="997034"/>
                </a:lnTo>
                <a:lnTo>
                  <a:pt x="179747" y="967809"/>
                </a:lnTo>
                <a:lnTo>
                  <a:pt x="147857" y="935940"/>
                </a:lnTo>
                <a:lnTo>
                  <a:pt x="118612" y="901595"/>
                </a:lnTo>
                <a:lnTo>
                  <a:pt x="92181" y="864942"/>
                </a:lnTo>
                <a:lnTo>
                  <a:pt x="68730" y="826147"/>
                </a:lnTo>
                <a:lnTo>
                  <a:pt x="48427" y="785377"/>
                </a:lnTo>
                <a:lnTo>
                  <a:pt x="31440" y="742802"/>
                </a:lnTo>
                <a:lnTo>
                  <a:pt x="17936" y="698587"/>
                </a:lnTo>
                <a:lnTo>
                  <a:pt x="8083" y="652901"/>
                </a:lnTo>
                <a:lnTo>
                  <a:pt x="2048" y="605911"/>
                </a:lnTo>
                <a:lnTo>
                  <a:pt x="0" y="557783"/>
                </a:lnTo>
                <a:close/>
              </a:path>
            </a:pathLst>
          </a:custGeom>
          <a:ln w="19050">
            <a:solidFill>
              <a:srgbClr val="404A5A"/>
            </a:solidFill>
          </a:ln>
        </p:spPr>
        <p:txBody>
          <a:bodyPr wrap="square" lIns="0" tIns="0" rIns="0" bIns="0" rtlCol="0"/>
          <a:lstStyle/>
          <a:p>
            <a:endParaRPr/>
          </a:p>
        </p:txBody>
      </p:sp>
      <p:sp>
        <p:nvSpPr>
          <p:cNvPr id="19" name="object 19"/>
          <p:cNvSpPr/>
          <p:nvPr/>
        </p:nvSpPr>
        <p:spPr>
          <a:xfrm>
            <a:off x="998981" y="2827019"/>
            <a:ext cx="716279" cy="710183"/>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2857217" y="2902124"/>
            <a:ext cx="332105" cy="598805"/>
          </a:xfrm>
          <a:custGeom>
            <a:avLst/>
            <a:gdLst/>
            <a:ahLst/>
            <a:cxnLst/>
            <a:rect l="l" t="t" r="r" b="b"/>
            <a:pathLst>
              <a:path w="332105" h="598804">
                <a:moveTo>
                  <a:pt x="182909" y="7599"/>
                </a:moveTo>
                <a:lnTo>
                  <a:pt x="124146" y="53733"/>
                </a:lnTo>
                <a:lnTo>
                  <a:pt x="99766" y="83127"/>
                </a:lnTo>
                <a:lnTo>
                  <a:pt x="78495" y="116679"/>
                </a:lnTo>
                <a:lnTo>
                  <a:pt x="60164" y="154343"/>
                </a:lnTo>
                <a:lnTo>
                  <a:pt x="44605" y="196073"/>
                </a:lnTo>
                <a:lnTo>
                  <a:pt x="31649" y="241823"/>
                </a:lnTo>
                <a:lnTo>
                  <a:pt x="21127" y="291547"/>
                </a:lnTo>
                <a:lnTo>
                  <a:pt x="12870" y="345200"/>
                </a:lnTo>
                <a:lnTo>
                  <a:pt x="6709" y="402736"/>
                </a:lnTo>
                <a:lnTo>
                  <a:pt x="2475" y="464109"/>
                </a:lnTo>
                <a:lnTo>
                  <a:pt x="0" y="529274"/>
                </a:lnTo>
                <a:lnTo>
                  <a:pt x="4235" y="555342"/>
                </a:lnTo>
                <a:lnTo>
                  <a:pt x="17675" y="577016"/>
                </a:lnTo>
                <a:lnTo>
                  <a:pt x="38262" y="592073"/>
                </a:lnTo>
                <a:lnTo>
                  <a:pt x="63937" y="598287"/>
                </a:lnTo>
                <a:lnTo>
                  <a:pt x="66711" y="598390"/>
                </a:lnTo>
                <a:lnTo>
                  <a:pt x="69451" y="598322"/>
                </a:lnTo>
                <a:lnTo>
                  <a:pt x="273011" y="577542"/>
                </a:lnTo>
                <a:lnTo>
                  <a:pt x="317651" y="552604"/>
                </a:lnTo>
                <a:lnTo>
                  <a:pt x="331573" y="503428"/>
                </a:lnTo>
                <a:lnTo>
                  <a:pt x="331470" y="502572"/>
                </a:lnTo>
                <a:lnTo>
                  <a:pt x="331367" y="501682"/>
                </a:lnTo>
                <a:lnTo>
                  <a:pt x="313045" y="376767"/>
                </a:lnTo>
                <a:lnTo>
                  <a:pt x="305725" y="324541"/>
                </a:lnTo>
                <a:lnTo>
                  <a:pt x="299070" y="272241"/>
                </a:lnTo>
                <a:lnTo>
                  <a:pt x="293080" y="219864"/>
                </a:lnTo>
                <a:lnTo>
                  <a:pt x="287751" y="167411"/>
                </a:lnTo>
                <a:lnTo>
                  <a:pt x="283083" y="114879"/>
                </a:lnTo>
                <a:lnTo>
                  <a:pt x="279073" y="62269"/>
                </a:lnTo>
                <a:lnTo>
                  <a:pt x="272724" y="37062"/>
                </a:lnTo>
                <a:lnTo>
                  <a:pt x="257716" y="16949"/>
                </a:lnTo>
                <a:lnTo>
                  <a:pt x="236255" y="3928"/>
                </a:lnTo>
                <a:lnTo>
                  <a:pt x="210546" y="0"/>
                </a:lnTo>
                <a:lnTo>
                  <a:pt x="203353" y="749"/>
                </a:lnTo>
                <a:lnTo>
                  <a:pt x="196304" y="2272"/>
                </a:lnTo>
                <a:lnTo>
                  <a:pt x="189467" y="4558"/>
                </a:lnTo>
                <a:lnTo>
                  <a:pt x="182909" y="7599"/>
                </a:lnTo>
                <a:close/>
              </a:path>
            </a:pathLst>
          </a:custGeom>
          <a:ln w="26538">
            <a:solidFill>
              <a:srgbClr val="404A5A"/>
            </a:solidFill>
          </a:ln>
        </p:spPr>
        <p:txBody>
          <a:bodyPr wrap="square" lIns="0" tIns="0" rIns="0" bIns="0" rtlCol="0"/>
          <a:lstStyle/>
          <a:p>
            <a:endParaRPr/>
          </a:p>
        </p:txBody>
      </p:sp>
      <p:sp>
        <p:nvSpPr>
          <p:cNvPr id="21" name="object 21"/>
          <p:cNvSpPr/>
          <p:nvPr/>
        </p:nvSpPr>
        <p:spPr>
          <a:xfrm>
            <a:off x="2959955" y="2713193"/>
            <a:ext cx="291465" cy="513715"/>
          </a:xfrm>
          <a:custGeom>
            <a:avLst/>
            <a:gdLst/>
            <a:ahLst/>
            <a:cxnLst/>
            <a:rect l="l" t="t" r="r" b="b"/>
            <a:pathLst>
              <a:path w="291464" h="513714">
                <a:moveTo>
                  <a:pt x="291093" y="0"/>
                </a:moveTo>
                <a:lnTo>
                  <a:pt x="291093" y="290979"/>
                </a:lnTo>
                <a:lnTo>
                  <a:pt x="0" y="513493"/>
                </a:lnTo>
              </a:path>
            </a:pathLst>
          </a:custGeom>
          <a:ln w="26538">
            <a:solidFill>
              <a:srgbClr val="404A5A"/>
            </a:solidFill>
          </a:ln>
        </p:spPr>
        <p:txBody>
          <a:bodyPr wrap="square" lIns="0" tIns="0" rIns="0" bIns="0" rtlCol="0"/>
          <a:lstStyle/>
          <a:p>
            <a:endParaRPr/>
          </a:p>
        </p:txBody>
      </p:sp>
      <p:sp>
        <p:nvSpPr>
          <p:cNvPr id="22" name="object 22"/>
          <p:cNvSpPr/>
          <p:nvPr/>
        </p:nvSpPr>
        <p:spPr>
          <a:xfrm>
            <a:off x="2994201" y="3089755"/>
            <a:ext cx="62865" cy="62865"/>
          </a:xfrm>
          <a:custGeom>
            <a:avLst/>
            <a:gdLst/>
            <a:ahLst/>
            <a:cxnLst/>
            <a:rect l="l" t="t" r="r" b="b"/>
            <a:pathLst>
              <a:path w="62864" h="62864">
                <a:moveTo>
                  <a:pt x="62773" y="62748"/>
                </a:moveTo>
                <a:lnTo>
                  <a:pt x="0" y="0"/>
                </a:lnTo>
              </a:path>
            </a:pathLst>
          </a:custGeom>
          <a:ln w="26535">
            <a:solidFill>
              <a:srgbClr val="404A5A"/>
            </a:solidFill>
          </a:ln>
        </p:spPr>
        <p:txBody>
          <a:bodyPr wrap="square" lIns="0" tIns="0" rIns="0" bIns="0" rtlCol="0"/>
          <a:lstStyle/>
          <a:p>
            <a:endParaRPr/>
          </a:p>
        </p:txBody>
      </p:sp>
      <p:sp>
        <p:nvSpPr>
          <p:cNvPr id="23" name="object 23"/>
          <p:cNvSpPr/>
          <p:nvPr/>
        </p:nvSpPr>
        <p:spPr>
          <a:xfrm>
            <a:off x="3028139" y="3174550"/>
            <a:ext cx="34925" cy="86995"/>
          </a:xfrm>
          <a:custGeom>
            <a:avLst/>
            <a:gdLst/>
            <a:ahLst/>
            <a:cxnLst/>
            <a:rect l="l" t="t" r="r" b="b"/>
            <a:pathLst>
              <a:path w="34925" h="86995">
                <a:moveTo>
                  <a:pt x="0" y="0"/>
                </a:moveTo>
                <a:lnTo>
                  <a:pt x="34554" y="86369"/>
                </a:lnTo>
              </a:path>
            </a:pathLst>
          </a:custGeom>
          <a:ln w="26539">
            <a:solidFill>
              <a:srgbClr val="404A5A"/>
            </a:solidFill>
          </a:ln>
        </p:spPr>
        <p:txBody>
          <a:bodyPr wrap="square" lIns="0" tIns="0" rIns="0" bIns="0" rtlCol="0"/>
          <a:lstStyle/>
          <a:p>
            <a:endParaRPr/>
          </a:p>
        </p:txBody>
      </p:sp>
      <p:sp>
        <p:nvSpPr>
          <p:cNvPr id="24" name="object 24"/>
          <p:cNvSpPr/>
          <p:nvPr/>
        </p:nvSpPr>
        <p:spPr>
          <a:xfrm>
            <a:off x="3028447" y="3260921"/>
            <a:ext cx="68580" cy="51435"/>
          </a:xfrm>
          <a:custGeom>
            <a:avLst/>
            <a:gdLst/>
            <a:ahLst/>
            <a:cxnLst/>
            <a:rect l="l" t="t" r="r" b="b"/>
            <a:pathLst>
              <a:path w="68580" h="51435">
                <a:moveTo>
                  <a:pt x="0" y="51349"/>
                </a:moveTo>
                <a:lnTo>
                  <a:pt x="34246" y="0"/>
                </a:lnTo>
                <a:lnTo>
                  <a:pt x="68492" y="17116"/>
                </a:lnTo>
              </a:path>
            </a:pathLst>
          </a:custGeom>
          <a:ln w="26534">
            <a:solidFill>
              <a:srgbClr val="404A5A"/>
            </a:solidFill>
          </a:ln>
        </p:spPr>
        <p:txBody>
          <a:bodyPr wrap="square" lIns="0" tIns="0" rIns="0" bIns="0" rtlCol="0"/>
          <a:lstStyle/>
          <a:p>
            <a:endParaRPr/>
          </a:p>
        </p:txBody>
      </p:sp>
      <p:sp>
        <p:nvSpPr>
          <p:cNvPr id="25" name="object 25"/>
          <p:cNvSpPr/>
          <p:nvPr/>
        </p:nvSpPr>
        <p:spPr>
          <a:xfrm>
            <a:off x="3313274" y="2902126"/>
            <a:ext cx="332105" cy="598805"/>
          </a:xfrm>
          <a:custGeom>
            <a:avLst/>
            <a:gdLst/>
            <a:ahLst/>
            <a:cxnLst/>
            <a:rect l="l" t="t" r="r" b="b"/>
            <a:pathLst>
              <a:path w="332104" h="598804">
                <a:moveTo>
                  <a:pt x="148697" y="7599"/>
                </a:moveTo>
                <a:lnTo>
                  <a:pt x="207520" y="53768"/>
                </a:lnTo>
                <a:lnTo>
                  <a:pt x="231913" y="83170"/>
                </a:lnTo>
                <a:lnTo>
                  <a:pt x="253187" y="116725"/>
                </a:lnTo>
                <a:lnTo>
                  <a:pt x="271512" y="154387"/>
                </a:lnTo>
                <a:lnTo>
                  <a:pt x="287061" y="196111"/>
                </a:lnTo>
                <a:lnTo>
                  <a:pt x="300002" y="241854"/>
                </a:lnTo>
                <a:lnTo>
                  <a:pt x="310507" y="291570"/>
                </a:lnTo>
                <a:lnTo>
                  <a:pt x="318746" y="345215"/>
                </a:lnTo>
                <a:lnTo>
                  <a:pt x="324890" y="402743"/>
                </a:lnTo>
                <a:lnTo>
                  <a:pt x="329108" y="464111"/>
                </a:lnTo>
                <a:lnTo>
                  <a:pt x="331573" y="529274"/>
                </a:lnTo>
                <a:lnTo>
                  <a:pt x="327337" y="555342"/>
                </a:lnTo>
                <a:lnTo>
                  <a:pt x="313897" y="577016"/>
                </a:lnTo>
                <a:lnTo>
                  <a:pt x="293310" y="592073"/>
                </a:lnTo>
                <a:lnTo>
                  <a:pt x="267635" y="598287"/>
                </a:lnTo>
                <a:lnTo>
                  <a:pt x="264861" y="598390"/>
                </a:lnTo>
                <a:lnTo>
                  <a:pt x="262121" y="598322"/>
                </a:lnTo>
                <a:lnTo>
                  <a:pt x="58561" y="577542"/>
                </a:lnTo>
                <a:lnTo>
                  <a:pt x="13921" y="552604"/>
                </a:lnTo>
                <a:lnTo>
                  <a:pt x="0" y="503428"/>
                </a:lnTo>
                <a:lnTo>
                  <a:pt x="68" y="502572"/>
                </a:lnTo>
                <a:lnTo>
                  <a:pt x="205" y="501682"/>
                </a:lnTo>
                <a:lnTo>
                  <a:pt x="342" y="500826"/>
                </a:lnTo>
                <a:lnTo>
                  <a:pt x="18527" y="376767"/>
                </a:lnTo>
                <a:lnTo>
                  <a:pt x="25847" y="324541"/>
                </a:lnTo>
                <a:lnTo>
                  <a:pt x="32502" y="272241"/>
                </a:lnTo>
                <a:lnTo>
                  <a:pt x="38492" y="219864"/>
                </a:lnTo>
                <a:lnTo>
                  <a:pt x="43821" y="167411"/>
                </a:lnTo>
                <a:lnTo>
                  <a:pt x="48489" y="114879"/>
                </a:lnTo>
                <a:lnTo>
                  <a:pt x="52499" y="62269"/>
                </a:lnTo>
                <a:lnTo>
                  <a:pt x="58848" y="37062"/>
                </a:lnTo>
                <a:lnTo>
                  <a:pt x="73852" y="16949"/>
                </a:lnTo>
                <a:lnTo>
                  <a:pt x="95303" y="3928"/>
                </a:lnTo>
                <a:lnTo>
                  <a:pt x="120992" y="0"/>
                </a:lnTo>
                <a:lnTo>
                  <a:pt x="128206" y="734"/>
                </a:lnTo>
                <a:lnTo>
                  <a:pt x="135268" y="2259"/>
                </a:lnTo>
                <a:lnTo>
                  <a:pt x="142119" y="4554"/>
                </a:lnTo>
                <a:lnTo>
                  <a:pt x="148697" y="7599"/>
                </a:lnTo>
                <a:close/>
              </a:path>
            </a:pathLst>
          </a:custGeom>
          <a:ln w="26538">
            <a:solidFill>
              <a:srgbClr val="404A5A"/>
            </a:solidFill>
          </a:ln>
        </p:spPr>
        <p:txBody>
          <a:bodyPr wrap="square" lIns="0" tIns="0" rIns="0" bIns="0" rtlCol="0"/>
          <a:lstStyle/>
          <a:p>
            <a:endParaRPr/>
          </a:p>
        </p:txBody>
      </p:sp>
      <p:sp>
        <p:nvSpPr>
          <p:cNvPr id="26" name="object 26"/>
          <p:cNvSpPr/>
          <p:nvPr/>
        </p:nvSpPr>
        <p:spPr>
          <a:xfrm>
            <a:off x="3251048" y="3004175"/>
            <a:ext cx="291465" cy="222885"/>
          </a:xfrm>
          <a:custGeom>
            <a:avLst/>
            <a:gdLst/>
            <a:ahLst/>
            <a:cxnLst/>
            <a:rect l="l" t="t" r="r" b="b"/>
            <a:pathLst>
              <a:path w="291464" h="222885">
                <a:moveTo>
                  <a:pt x="0" y="0"/>
                </a:moveTo>
                <a:lnTo>
                  <a:pt x="291093" y="222513"/>
                </a:lnTo>
              </a:path>
            </a:pathLst>
          </a:custGeom>
          <a:ln w="26534">
            <a:solidFill>
              <a:srgbClr val="404A5A"/>
            </a:solidFill>
          </a:ln>
        </p:spPr>
        <p:txBody>
          <a:bodyPr wrap="square" lIns="0" tIns="0" rIns="0" bIns="0" rtlCol="0"/>
          <a:lstStyle/>
          <a:p>
            <a:endParaRPr/>
          </a:p>
        </p:txBody>
      </p:sp>
      <p:sp>
        <p:nvSpPr>
          <p:cNvPr id="27" name="object 27"/>
          <p:cNvSpPr/>
          <p:nvPr/>
        </p:nvSpPr>
        <p:spPr>
          <a:xfrm>
            <a:off x="3445122" y="3089757"/>
            <a:ext cx="62865" cy="62865"/>
          </a:xfrm>
          <a:custGeom>
            <a:avLst/>
            <a:gdLst/>
            <a:ahLst/>
            <a:cxnLst/>
            <a:rect l="l" t="t" r="r" b="b"/>
            <a:pathLst>
              <a:path w="62864" h="62864">
                <a:moveTo>
                  <a:pt x="0" y="62748"/>
                </a:moveTo>
                <a:lnTo>
                  <a:pt x="62773" y="0"/>
                </a:lnTo>
              </a:path>
            </a:pathLst>
          </a:custGeom>
          <a:ln w="26535">
            <a:solidFill>
              <a:srgbClr val="404A5A"/>
            </a:solidFill>
          </a:ln>
        </p:spPr>
        <p:txBody>
          <a:bodyPr wrap="square" lIns="0" tIns="0" rIns="0" bIns="0" rtlCol="0"/>
          <a:lstStyle/>
          <a:p>
            <a:endParaRPr/>
          </a:p>
        </p:txBody>
      </p:sp>
      <p:sp>
        <p:nvSpPr>
          <p:cNvPr id="28" name="object 28"/>
          <p:cNvSpPr/>
          <p:nvPr/>
        </p:nvSpPr>
        <p:spPr>
          <a:xfrm>
            <a:off x="3439403" y="3174552"/>
            <a:ext cx="34925" cy="86995"/>
          </a:xfrm>
          <a:custGeom>
            <a:avLst/>
            <a:gdLst/>
            <a:ahLst/>
            <a:cxnLst/>
            <a:rect l="l" t="t" r="r" b="b"/>
            <a:pathLst>
              <a:path w="34925" h="86995">
                <a:moveTo>
                  <a:pt x="34554" y="0"/>
                </a:moveTo>
                <a:lnTo>
                  <a:pt x="0" y="86369"/>
                </a:lnTo>
              </a:path>
            </a:pathLst>
          </a:custGeom>
          <a:ln w="26539">
            <a:solidFill>
              <a:srgbClr val="404A5A"/>
            </a:solidFill>
          </a:ln>
        </p:spPr>
        <p:txBody>
          <a:bodyPr wrap="square" lIns="0" tIns="0" rIns="0" bIns="0" rtlCol="0"/>
          <a:lstStyle/>
          <a:p>
            <a:endParaRPr/>
          </a:p>
        </p:txBody>
      </p:sp>
      <p:sp>
        <p:nvSpPr>
          <p:cNvPr id="29" name="object 29"/>
          <p:cNvSpPr/>
          <p:nvPr/>
        </p:nvSpPr>
        <p:spPr>
          <a:xfrm>
            <a:off x="3405156" y="3260923"/>
            <a:ext cx="68580" cy="51435"/>
          </a:xfrm>
          <a:custGeom>
            <a:avLst/>
            <a:gdLst/>
            <a:ahLst/>
            <a:cxnLst/>
            <a:rect l="l" t="t" r="r" b="b"/>
            <a:pathLst>
              <a:path w="68579" h="51435">
                <a:moveTo>
                  <a:pt x="68492" y="51349"/>
                </a:moveTo>
                <a:lnTo>
                  <a:pt x="34246" y="0"/>
                </a:lnTo>
                <a:lnTo>
                  <a:pt x="0" y="17116"/>
                </a:lnTo>
              </a:path>
            </a:pathLst>
          </a:custGeom>
          <a:ln w="26534">
            <a:solidFill>
              <a:srgbClr val="404A5A"/>
            </a:solidFill>
          </a:ln>
        </p:spPr>
        <p:txBody>
          <a:bodyPr wrap="square" lIns="0" tIns="0" rIns="0" bIns="0" rtlCol="0"/>
          <a:lstStyle/>
          <a:p>
            <a:endParaRPr/>
          </a:p>
        </p:txBody>
      </p:sp>
      <p:sp>
        <p:nvSpPr>
          <p:cNvPr id="30" name="object 30"/>
          <p:cNvSpPr/>
          <p:nvPr/>
        </p:nvSpPr>
        <p:spPr>
          <a:xfrm>
            <a:off x="2692526" y="2615564"/>
            <a:ext cx="1116330" cy="1115695"/>
          </a:xfrm>
          <a:custGeom>
            <a:avLst/>
            <a:gdLst/>
            <a:ahLst/>
            <a:cxnLst/>
            <a:rect l="l" t="t" r="r" b="b"/>
            <a:pathLst>
              <a:path w="1116329" h="1115695">
                <a:moveTo>
                  <a:pt x="0" y="557784"/>
                </a:moveTo>
                <a:lnTo>
                  <a:pt x="2048" y="509656"/>
                </a:lnTo>
                <a:lnTo>
                  <a:pt x="8083" y="462666"/>
                </a:lnTo>
                <a:lnTo>
                  <a:pt x="17936" y="416980"/>
                </a:lnTo>
                <a:lnTo>
                  <a:pt x="31440" y="372765"/>
                </a:lnTo>
                <a:lnTo>
                  <a:pt x="48427" y="330190"/>
                </a:lnTo>
                <a:lnTo>
                  <a:pt x="68730" y="289420"/>
                </a:lnTo>
                <a:lnTo>
                  <a:pt x="92181" y="250625"/>
                </a:lnTo>
                <a:lnTo>
                  <a:pt x="118612" y="213972"/>
                </a:lnTo>
                <a:lnTo>
                  <a:pt x="147857" y="179627"/>
                </a:lnTo>
                <a:lnTo>
                  <a:pt x="179747" y="147758"/>
                </a:lnTo>
                <a:lnTo>
                  <a:pt x="214115" y="118533"/>
                </a:lnTo>
                <a:lnTo>
                  <a:pt x="250794" y="92119"/>
                </a:lnTo>
                <a:lnTo>
                  <a:pt x="289616" y="68684"/>
                </a:lnTo>
                <a:lnTo>
                  <a:pt x="330413" y="48395"/>
                </a:lnTo>
                <a:lnTo>
                  <a:pt x="373018" y="31419"/>
                </a:lnTo>
                <a:lnTo>
                  <a:pt x="417263" y="17924"/>
                </a:lnTo>
                <a:lnTo>
                  <a:pt x="462981" y="8078"/>
                </a:lnTo>
                <a:lnTo>
                  <a:pt x="510004" y="2047"/>
                </a:lnTo>
                <a:lnTo>
                  <a:pt x="558165" y="0"/>
                </a:lnTo>
                <a:lnTo>
                  <a:pt x="606325" y="2047"/>
                </a:lnTo>
                <a:lnTo>
                  <a:pt x="653348" y="8078"/>
                </a:lnTo>
                <a:lnTo>
                  <a:pt x="699066" y="17924"/>
                </a:lnTo>
                <a:lnTo>
                  <a:pt x="743311" y="31419"/>
                </a:lnTo>
                <a:lnTo>
                  <a:pt x="785916" y="48395"/>
                </a:lnTo>
                <a:lnTo>
                  <a:pt x="826713" y="68684"/>
                </a:lnTo>
                <a:lnTo>
                  <a:pt x="865535" y="92119"/>
                </a:lnTo>
                <a:lnTo>
                  <a:pt x="902214" y="118533"/>
                </a:lnTo>
                <a:lnTo>
                  <a:pt x="936582" y="147758"/>
                </a:lnTo>
                <a:lnTo>
                  <a:pt x="968472" y="179627"/>
                </a:lnTo>
                <a:lnTo>
                  <a:pt x="997717" y="213972"/>
                </a:lnTo>
                <a:lnTo>
                  <a:pt x="1024148" y="250625"/>
                </a:lnTo>
                <a:lnTo>
                  <a:pt x="1047599" y="289420"/>
                </a:lnTo>
                <a:lnTo>
                  <a:pt x="1067902" y="330190"/>
                </a:lnTo>
                <a:lnTo>
                  <a:pt x="1084889" y="372765"/>
                </a:lnTo>
                <a:lnTo>
                  <a:pt x="1098393" y="416980"/>
                </a:lnTo>
                <a:lnTo>
                  <a:pt x="1108246" y="462666"/>
                </a:lnTo>
                <a:lnTo>
                  <a:pt x="1114281" y="509656"/>
                </a:lnTo>
                <a:lnTo>
                  <a:pt x="1116330" y="557784"/>
                </a:lnTo>
                <a:lnTo>
                  <a:pt x="1114281" y="605911"/>
                </a:lnTo>
                <a:lnTo>
                  <a:pt x="1108246" y="652901"/>
                </a:lnTo>
                <a:lnTo>
                  <a:pt x="1098393" y="698587"/>
                </a:lnTo>
                <a:lnTo>
                  <a:pt x="1084889" y="742802"/>
                </a:lnTo>
                <a:lnTo>
                  <a:pt x="1067902" y="785377"/>
                </a:lnTo>
                <a:lnTo>
                  <a:pt x="1047599" y="826147"/>
                </a:lnTo>
                <a:lnTo>
                  <a:pt x="1024148" y="864942"/>
                </a:lnTo>
                <a:lnTo>
                  <a:pt x="997717" y="901595"/>
                </a:lnTo>
                <a:lnTo>
                  <a:pt x="968472" y="935940"/>
                </a:lnTo>
                <a:lnTo>
                  <a:pt x="936582" y="967809"/>
                </a:lnTo>
                <a:lnTo>
                  <a:pt x="902214" y="997034"/>
                </a:lnTo>
                <a:lnTo>
                  <a:pt x="865535" y="1023448"/>
                </a:lnTo>
                <a:lnTo>
                  <a:pt x="826713" y="1046883"/>
                </a:lnTo>
                <a:lnTo>
                  <a:pt x="785916" y="1067172"/>
                </a:lnTo>
                <a:lnTo>
                  <a:pt x="743311" y="1084148"/>
                </a:lnTo>
                <a:lnTo>
                  <a:pt x="699066" y="1097643"/>
                </a:lnTo>
                <a:lnTo>
                  <a:pt x="653348" y="1107489"/>
                </a:lnTo>
                <a:lnTo>
                  <a:pt x="606325" y="1113520"/>
                </a:lnTo>
                <a:lnTo>
                  <a:pt x="558165" y="1115568"/>
                </a:lnTo>
                <a:lnTo>
                  <a:pt x="510004" y="1113520"/>
                </a:lnTo>
                <a:lnTo>
                  <a:pt x="462981" y="1107489"/>
                </a:lnTo>
                <a:lnTo>
                  <a:pt x="417263" y="1097643"/>
                </a:lnTo>
                <a:lnTo>
                  <a:pt x="373018" y="1084148"/>
                </a:lnTo>
                <a:lnTo>
                  <a:pt x="330413" y="1067172"/>
                </a:lnTo>
                <a:lnTo>
                  <a:pt x="289616" y="1046883"/>
                </a:lnTo>
                <a:lnTo>
                  <a:pt x="250794" y="1023448"/>
                </a:lnTo>
                <a:lnTo>
                  <a:pt x="214115" y="997034"/>
                </a:lnTo>
                <a:lnTo>
                  <a:pt x="179747" y="967809"/>
                </a:lnTo>
                <a:lnTo>
                  <a:pt x="147857" y="935940"/>
                </a:lnTo>
                <a:lnTo>
                  <a:pt x="118612" y="901595"/>
                </a:lnTo>
                <a:lnTo>
                  <a:pt x="92181" y="864942"/>
                </a:lnTo>
                <a:lnTo>
                  <a:pt x="68730" y="826147"/>
                </a:lnTo>
                <a:lnTo>
                  <a:pt x="48427" y="785377"/>
                </a:lnTo>
                <a:lnTo>
                  <a:pt x="31440" y="742802"/>
                </a:lnTo>
                <a:lnTo>
                  <a:pt x="17936" y="698587"/>
                </a:lnTo>
                <a:lnTo>
                  <a:pt x="8083" y="652901"/>
                </a:lnTo>
                <a:lnTo>
                  <a:pt x="2048" y="605911"/>
                </a:lnTo>
                <a:lnTo>
                  <a:pt x="0" y="557784"/>
                </a:lnTo>
                <a:close/>
              </a:path>
            </a:pathLst>
          </a:custGeom>
          <a:ln w="19050">
            <a:solidFill>
              <a:srgbClr val="404A5A"/>
            </a:solidFill>
          </a:ln>
        </p:spPr>
        <p:txBody>
          <a:bodyPr wrap="square" lIns="0" tIns="0" rIns="0" bIns="0" rtlCol="0"/>
          <a:lstStyle/>
          <a:p>
            <a:endParaRPr/>
          </a:p>
        </p:txBody>
      </p:sp>
      <p:sp>
        <p:nvSpPr>
          <p:cNvPr id="31" name="object 31"/>
          <p:cNvSpPr/>
          <p:nvPr/>
        </p:nvSpPr>
        <p:spPr>
          <a:xfrm>
            <a:off x="1043739" y="5097814"/>
            <a:ext cx="528955" cy="395605"/>
          </a:xfrm>
          <a:custGeom>
            <a:avLst/>
            <a:gdLst/>
            <a:ahLst/>
            <a:cxnLst/>
            <a:rect l="l" t="t" r="r" b="b"/>
            <a:pathLst>
              <a:path w="528955" h="395604">
                <a:moveTo>
                  <a:pt x="74348" y="395014"/>
                </a:moveTo>
                <a:lnTo>
                  <a:pt x="25585" y="371922"/>
                </a:lnTo>
                <a:lnTo>
                  <a:pt x="11179" y="360882"/>
                </a:lnTo>
                <a:lnTo>
                  <a:pt x="2423" y="345707"/>
                </a:lnTo>
                <a:lnTo>
                  <a:pt x="0" y="328362"/>
                </a:lnTo>
                <a:lnTo>
                  <a:pt x="4587" y="310810"/>
                </a:lnTo>
                <a:lnTo>
                  <a:pt x="15392" y="296607"/>
                </a:lnTo>
                <a:lnTo>
                  <a:pt x="30244" y="287844"/>
                </a:lnTo>
                <a:lnTo>
                  <a:pt x="47286" y="285187"/>
                </a:lnTo>
                <a:lnTo>
                  <a:pt x="64656" y="289302"/>
                </a:lnTo>
                <a:lnTo>
                  <a:pt x="165777" y="337132"/>
                </a:lnTo>
                <a:lnTo>
                  <a:pt x="148710" y="300574"/>
                </a:lnTo>
                <a:lnTo>
                  <a:pt x="123018" y="245342"/>
                </a:lnTo>
                <a:lnTo>
                  <a:pt x="39513" y="65755"/>
                </a:lnTo>
                <a:lnTo>
                  <a:pt x="34903" y="48198"/>
                </a:lnTo>
                <a:lnTo>
                  <a:pt x="37307" y="30842"/>
                </a:lnTo>
                <a:lnTo>
                  <a:pt x="46049" y="15657"/>
                </a:lnTo>
                <a:lnTo>
                  <a:pt x="60450" y="4612"/>
                </a:lnTo>
                <a:lnTo>
                  <a:pt x="77996" y="0"/>
                </a:lnTo>
                <a:lnTo>
                  <a:pt x="95353" y="2392"/>
                </a:lnTo>
                <a:lnTo>
                  <a:pt x="122409" y="27248"/>
                </a:lnTo>
                <a:lnTo>
                  <a:pt x="205945" y="206805"/>
                </a:lnTo>
                <a:lnTo>
                  <a:pt x="288901" y="168176"/>
                </a:lnTo>
                <a:lnTo>
                  <a:pt x="335977" y="156914"/>
                </a:lnTo>
                <a:lnTo>
                  <a:pt x="382117" y="164311"/>
                </a:lnTo>
                <a:lnTo>
                  <a:pt x="422115" y="188461"/>
                </a:lnTo>
                <a:lnTo>
                  <a:pt x="450762" y="227460"/>
                </a:lnTo>
                <a:lnTo>
                  <a:pt x="528751" y="395014"/>
                </a:lnTo>
              </a:path>
            </a:pathLst>
          </a:custGeom>
          <a:ln w="23613">
            <a:solidFill>
              <a:srgbClr val="404A5A"/>
            </a:solidFill>
          </a:ln>
        </p:spPr>
        <p:txBody>
          <a:bodyPr wrap="square" lIns="0" tIns="0" rIns="0" bIns="0" rtlCol="0"/>
          <a:lstStyle/>
          <a:p>
            <a:endParaRPr/>
          </a:p>
        </p:txBody>
      </p:sp>
      <p:sp>
        <p:nvSpPr>
          <p:cNvPr id="32" name="object 32"/>
          <p:cNvSpPr/>
          <p:nvPr/>
        </p:nvSpPr>
        <p:spPr>
          <a:xfrm>
            <a:off x="1345005" y="4793281"/>
            <a:ext cx="398145" cy="320675"/>
          </a:xfrm>
          <a:custGeom>
            <a:avLst/>
            <a:gdLst/>
            <a:ahLst/>
            <a:cxnLst/>
            <a:rect l="l" t="t" r="r" b="b"/>
            <a:pathLst>
              <a:path w="398144" h="320675">
                <a:moveTo>
                  <a:pt x="63445" y="307675"/>
                </a:moveTo>
                <a:lnTo>
                  <a:pt x="3941" y="213726"/>
                </a:lnTo>
                <a:lnTo>
                  <a:pt x="0" y="203441"/>
                </a:lnTo>
                <a:lnTo>
                  <a:pt x="291" y="192820"/>
                </a:lnTo>
                <a:lnTo>
                  <a:pt x="4543" y="183080"/>
                </a:lnTo>
                <a:lnTo>
                  <a:pt x="12480" y="175438"/>
                </a:lnTo>
                <a:lnTo>
                  <a:pt x="271008" y="11828"/>
                </a:lnTo>
                <a:lnTo>
                  <a:pt x="301950" y="0"/>
                </a:lnTo>
                <a:lnTo>
                  <a:pt x="333912" y="918"/>
                </a:lnTo>
                <a:lnTo>
                  <a:pt x="363196" y="13754"/>
                </a:lnTo>
                <a:lnTo>
                  <a:pt x="386104" y="37676"/>
                </a:lnTo>
                <a:lnTo>
                  <a:pt x="397952" y="68597"/>
                </a:lnTo>
                <a:lnTo>
                  <a:pt x="397043" y="100545"/>
                </a:lnTo>
                <a:lnTo>
                  <a:pt x="360288" y="152736"/>
                </a:lnTo>
                <a:lnTo>
                  <a:pt x="101735" y="316363"/>
                </a:lnTo>
                <a:lnTo>
                  <a:pt x="91423" y="320306"/>
                </a:lnTo>
                <a:lnTo>
                  <a:pt x="80774" y="320001"/>
                </a:lnTo>
                <a:lnTo>
                  <a:pt x="71017" y="315723"/>
                </a:lnTo>
                <a:lnTo>
                  <a:pt x="63384" y="307750"/>
                </a:lnTo>
                <a:close/>
              </a:path>
            </a:pathLst>
          </a:custGeom>
          <a:ln w="23614">
            <a:solidFill>
              <a:srgbClr val="404A5A"/>
            </a:solidFill>
          </a:ln>
        </p:spPr>
        <p:txBody>
          <a:bodyPr wrap="square" lIns="0" tIns="0" rIns="0" bIns="0" rtlCol="0"/>
          <a:lstStyle/>
          <a:p>
            <a:endParaRPr/>
          </a:p>
        </p:txBody>
      </p:sp>
      <p:sp>
        <p:nvSpPr>
          <p:cNvPr id="33" name="object 33"/>
          <p:cNvSpPr/>
          <p:nvPr/>
        </p:nvSpPr>
        <p:spPr>
          <a:xfrm>
            <a:off x="1257164" y="4840266"/>
            <a:ext cx="438769" cy="305011"/>
          </a:xfrm>
          <a:prstGeom prst="rect">
            <a:avLst/>
          </a:prstGeom>
          <a:blipFill>
            <a:blip r:embed="rId5" cstate="print"/>
            <a:stretch>
              <a:fillRect/>
            </a:stretch>
          </a:blipFill>
        </p:spPr>
        <p:txBody>
          <a:bodyPr wrap="square" lIns="0" tIns="0" rIns="0" bIns="0" rtlCol="0"/>
          <a:lstStyle/>
          <a:p>
            <a:endParaRPr/>
          </a:p>
        </p:txBody>
      </p:sp>
      <p:sp>
        <p:nvSpPr>
          <p:cNvPr id="34" name="object 34"/>
          <p:cNvSpPr/>
          <p:nvPr/>
        </p:nvSpPr>
        <p:spPr>
          <a:xfrm>
            <a:off x="794384" y="4532757"/>
            <a:ext cx="1115695" cy="1115695"/>
          </a:xfrm>
          <a:custGeom>
            <a:avLst/>
            <a:gdLst/>
            <a:ahLst/>
            <a:cxnLst/>
            <a:rect l="l" t="t" r="r" b="b"/>
            <a:pathLst>
              <a:path w="1115695" h="1115695">
                <a:moveTo>
                  <a:pt x="0" y="557783"/>
                </a:moveTo>
                <a:lnTo>
                  <a:pt x="2047" y="509656"/>
                </a:lnTo>
                <a:lnTo>
                  <a:pt x="8078" y="462666"/>
                </a:lnTo>
                <a:lnTo>
                  <a:pt x="17924" y="416980"/>
                </a:lnTo>
                <a:lnTo>
                  <a:pt x="31419" y="372765"/>
                </a:lnTo>
                <a:lnTo>
                  <a:pt x="48395" y="330190"/>
                </a:lnTo>
                <a:lnTo>
                  <a:pt x="68684" y="289420"/>
                </a:lnTo>
                <a:lnTo>
                  <a:pt x="92119" y="250625"/>
                </a:lnTo>
                <a:lnTo>
                  <a:pt x="118533" y="213972"/>
                </a:lnTo>
                <a:lnTo>
                  <a:pt x="147758" y="179627"/>
                </a:lnTo>
                <a:lnTo>
                  <a:pt x="179627" y="147758"/>
                </a:lnTo>
                <a:lnTo>
                  <a:pt x="213972" y="118533"/>
                </a:lnTo>
                <a:lnTo>
                  <a:pt x="250625" y="92119"/>
                </a:lnTo>
                <a:lnTo>
                  <a:pt x="289420" y="68684"/>
                </a:lnTo>
                <a:lnTo>
                  <a:pt x="330190" y="48395"/>
                </a:lnTo>
                <a:lnTo>
                  <a:pt x="372765" y="31419"/>
                </a:lnTo>
                <a:lnTo>
                  <a:pt x="416980" y="17924"/>
                </a:lnTo>
                <a:lnTo>
                  <a:pt x="462666" y="8078"/>
                </a:lnTo>
                <a:lnTo>
                  <a:pt x="509656" y="2047"/>
                </a:lnTo>
                <a:lnTo>
                  <a:pt x="557784" y="0"/>
                </a:lnTo>
                <a:lnTo>
                  <a:pt x="605911" y="2047"/>
                </a:lnTo>
                <a:lnTo>
                  <a:pt x="652901" y="8078"/>
                </a:lnTo>
                <a:lnTo>
                  <a:pt x="698587" y="17924"/>
                </a:lnTo>
                <a:lnTo>
                  <a:pt x="742802" y="31419"/>
                </a:lnTo>
                <a:lnTo>
                  <a:pt x="785377" y="48395"/>
                </a:lnTo>
                <a:lnTo>
                  <a:pt x="826147" y="68684"/>
                </a:lnTo>
                <a:lnTo>
                  <a:pt x="864942" y="92119"/>
                </a:lnTo>
                <a:lnTo>
                  <a:pt x="901595" y="118533"/>
                </a:lnTo>
                <a:lnTo>
                  <a:pt x="935940" y="147758"/>
                </a:lnTo>
                <a:lnTo>
                  <a:pt x="967809" y="179627"/>
                </a:lnTo>
                <a:lnTo>
                  <a:pt x="997034" y="213972"/>
                </a:lnTo>
                <a:lnTo>
                  <a:pt x="1023448" y="250625"/>
                </a:lnTo>
                <a:lnTo>
                  <a:pt x="1046883" y="289420"/>
                </a:lnTo>
                <a:lnTo>
                  <a:pt x="1067172" y="330190"/>
                </a:lnTo>
                <a:lnTo>
                  <a:pt x="1084148" y="372765"/>
                </a:lnTo>
                <a:lnTo>
                  <a:pt x="1097643" y="416980"/>
                </a:lnTo>
                <a:lnTo>
                  <a:pt x="1107489" y="462666"/>
                </a:lnTo>
                <a:lnTo>
                  <a:pt x="1113520" y="509656"/>
                </a:lnTo>
                <a:lnTo>
                  <a:pt x="1115568" y="557783"/>
                </a:lnTo>
                <a:lnTo>
                  <a:pt x="1113520" y="605911"/>
                </a:lnTo>
                <a:lnTo>
                  <a:pt x="1107489" y="652901"/>
                </a:lnTo>
                <a:lnTo>
                  <a:pt x="1097643" y="698587"/>
                </a:lnTo>
                <a:lnTo>
                  <a:pt x="1084148" y="742802"/>
                </a:lnTo>
                <a:lnTo>
                  <a:pt x="1067172" y="785377"/>
                </a:lnTo>
                <a:lnTo>
                  <a:pt x="1046883" y="826147"/>
                </a:lnTo>
                <a:lnTo>
                  <a:pt x="1023448" y="864942"/>
                </a:lnTo>
                <a:lnTo>
                  <a:pt x="997034" y="901595"/>
                </a:lnTo>
                <a:lnTo>
                  <a:pt x="967809" y="935940"/>
                </a:lnTo>
                <a:lnTo>
                  <a:pt x="935940" y="967809"/>
                </a:lnTo>
                <a:lnTo>
                  <a:pt x="901595" y="997034"/>
                </a:lnTo>
                <a:lnTo>
                  <a:pt x="864942" y="1023448"/>
                </a:lnTo>
                <a:lnTo>
                  <a:pt x="826147" y="1046883"/>
                </a:lnTo>
                <a:lnTo>
                  <a:pt x="785377" y="1067172"/>
                </a:lnTo>
                <a:lnTo>
                  <a:pt x="742802" y="1084148"/>
                </a:lnTo>
                <a:lnTo>
                  <a:pt x="698587" y="1097643"/>
                </a:lnTo>
                <a:lnTo>
                  <a:pt x="652901" y="1107489"/>
                </a:lnTo>
                <a:lnTo>
                  <a:pt x="605911" y="1113520"/>
                </a:lnTo>
                <a:lnTo>
                  <a:pt x="557784" y="1115567"/>
                </a:lnTo>
                <a:lnTo>
                  <a:pt x="509656" y="1113520"/>
                </a:lnTo>
                <a:lnTo>
                  <a:pt x="462666" y="1107489"/>
                </a:lnTo>
                <a:lnTo>
                  <a:pt x="416980" y="1097643"/>
                </a:lnTo>
                <a:lnTo>
                  <a:pt x="372765" y="1084148"/>
                </a:lnTo>
                <a:lnTo>
                  <a:pt x="330190" y="1067172"/>
                </a:lnTo>
                <a:lnTo>
                  <a:pt x="289420" y="1046883"/>
                </a:lnTo>
                <a:lnTo>
                  <a:pt x="250625" y="1023448"/>
                </a:lnTo>
                <a:lnTo>
                  <a:pt x="213972" y="997034"/>
                </a:lnTo>
                <a:lnTo>
                  <a:pt x="179627" y="967809"/>
                </a:lnTo>
                <a:lnTo>
                  <a:pt x="147758" y="935940"/>
                </a:lnTo>
                <a:lnTo>
                  <a:pt x="118533" y="901595"/>
                </a:lnTo>
                <a:lnTo>
                  <a:pt x="92119" y="864942"/>
                </a:lnTo>
                <a:lnTo>
                  <a:pt x="68684" y="826147"/>
                </a:lnTo>
                <a:lnTo>
                  <a:pt x="48395" y="785377"/>
                </a:lnTo>
                <a:lnTo>
                  <a:pt x="31419" y="742802"/>
                </a:lnTo>
                <a:lnTo>
                  <a:pt x="17924" y="698587"/>
                </a:lnTo>
                <a:lnTo>
                  <a:pt x="8078" y="652901"/>
                </a:lnTo>
                <a:lnTo>
                  <a:pt x="2047" y="605911"/>
                </a:lnTo>
                <a:lnTo>
                  <a:pt x="0" y="557783"/>
                </a:lnTo>
                <a:close/>
              </a:path>
            </a:pathLst>
          </a:custGeom>
          <a:ln w="19050">
            <a:solidFill>
              <a:srgbClr val="404A5A"/>
            </a:solidFill>
          </a:ln>
        </p:spPr>
        <p:txBody>
          <a:bodyPr wrap="square" lIns="0" tIns="0" rIns="0" bIns="0" rtlCol="0"/>
          <a:lstStyle/>
          <a:p>
            <a:endParaRPr/>
          </a:p>
        </p:txBody>
      </p:sp>
      <p:sp>
        <p:nvSpPr>
          <p:cNvPr id="35" name="object 35"/>
          <p:cNvSpPr/>
          <p:nvPr/>
        </p:nvSpPr>
        <p:spPr>
          <a:xfrm>
            <a:off x="2881480" y="4697420"/>
            <a:ext cx="730250" cy="786765"/>
          </a:xfrm>
          <a:custGeom>
            <a:avLst/>
            <a:gdLst/>
            <a:ahLst/>
            <a:cxnLst/>
            <a:rect l="l" t="t" r="r" b="b"/>
            <a:pathLst>
              <a:path w="730250" h="786764">
                <a:moveTo>
                  <a:pt x="250443" y="786627"/>
                </a:moveTo>
                <a:lnTo>
                  <a:pt x="250443" y="684024"/>
                </a:lnTo>
                <a:lnTo>
                  <a:pt x="212327" y="684024"/>
                </a:lnTo>
                <a:lnTo>
                  <a:pt x="172334" y="675961"/>
                </a:lnTo>
                <a:lnTo>
                  <a:pt x="139678" y="653974"/>
                </a:lnTo>
                <a:lnTo>
                  <a:pt x="117661" y="621360"/>
                </a:lnTo>
                <a:lnTo>
                  <a:pt x="109588" y="581420"/>
                </a:lnTo>
                <a:lnTo>
                  <a:pt x="109588" y="478816"/>
                </a:lnTo>
                <a:lnTo>
                  <a:pt x="17123" y="478816"/>
                </a:lnTo>
                <a:lnTo>
                  <a:pt x="7671" y="478816"/>
                </a:lnTo>
                <a:lnTo>
                  <a:pt x="0" y="471155"/>
                </a:lnTo>
                <a:lnTo>
                  <a:pt x="0" y="461716"/>
                </a:lnTo>
                <a:lnTo>
                  <a:pt x="0" y="459937"/>
                </a:lnTo>
                <a:lnTo>
                  <a:pt x="273" y="458159"/>
                </a:lnTo>
                <a:lnTo>
                  <a:pt x="821" y="456449"/>
                </a:lnTo>
                <a:lnTo>
                  <a:pt x="14811" y="412433"/>
                </a:lnTo>
                <a:lnTo>
                  <a:pt x="28660" y="368392"/>
                </a:lnTo>
                <a:lnTo>
                  <a:pt x="42810" y="324781"/>
                </a:lnTo>
                <a:lnTo>
                  <a:pt x="57699" y="282052"/>
                </a:lnTo>
                <a:lnTo>
                  <a:pt x="73767" y="240659"/>
                </a:lnTo>
                <a:lnTo>
                  <a:pt x="91454" y="201057"/>
                </a:lnTo>
                <a:lnTo>
                  <a:pt x="111199" y="163697"/>
                </a:lnTo>
                <a:lnTo>
                  <a:pt x="133442" y="129034"/>
                </a:lnTo>
                <a:lnTo>
                  <a:pt x="158621" y="97522"/>
                </a:lnTo>
                <a:lnTo>
                  <a:pt x="187177" y="69613"/>
                </a:lnTo>
                <a:lnTo>
                  <a:pt x="219550" y="45761"/>
                </a:lnTo>
                <a:lnTo>
                  <a:pt x="256178" y="26421"/>
                </a:lnTo>
                <a:lnTo>
                  <a:pt x="297501" y="12045"/>
                </a:lnTo>
                <a:lnTo>
                  <a:pt x="343958" y="3086"/>
                </a:lnTo>
                <a:lnTo>
                  <a:pt x="395990" y="0"/>
                </a:lnTo>
                <a:lnTo>
                  <a:pt x="445291" y="3565"/>
                </a:lnTo>
                <a:lnTo>
                  <a:pt x="492352" y="14012"/>
                </a:lnTo>
                <a:lnTo>
                  <a:pt x="536657" y="30826"/>
                </a:lnTo>
                <a:lnTo>
                  <a:pt x="577689" y="53493"/>
                </a:lnTo>
                <a:lnTo>
                  <a:pt x="614933" y="81497"/>
                </a:lnTo>
                <a:lnTo>
                  <a:pt x="647872" y="114325"/>
                </a:lnTo>
                <a:lnTo>
                  <a:pt x="675990" y="151462"/>
                </a:lnTo>
                <a:lnTo>
                  <a:pt x="698771" y="192394"/>
                </a:lnTo>
                <a:lnTo>
                  <a:pt x="715698" y="236606"/>
                </a:lnTo>
                <a:lnTo>
                  <a:pt x="726255" y="283583"/>
                </a:lnTo>
                <a:lnTo>
                  <a:pt x="729926" y="332811"/>
                </a:lnTo>
                <a:lnTo>
                  <a:pt x="725798" y="385406"/>
                </a:lnTo>
                <a:lnTo>
                  <a:pt x="713603" y="436079"/>
                </a:lnTo>
                <a:lnTo>
                  <a:pt x="693779" y="483968"/>
                </a:lnTo>
                <a:lnTo>
                  <a:pt x="666763" y="528212"/>
                </a:lnTo>
                <a:lnTo>
                  <a:pt x="632993" y="567949"/>
                </a:lnTo>
                <a:lnTo>
                  <a:pt x="592907" y="602317"/>
                </a:lnTo>
                <a:lnTo>
                  <a:pt x="592907" y="786627"/>
                </a:lnTo>
              </a:path>
            </a:pathLst>
          </a:custGeom>
          <a:ln w="26524">
            <a:solidFill>
              <a:srgbClr val="FFFFFF"/>
            </a:solidFill>
          </a:ln>
        </p:spPr>
        <p:txBody>
          <a:bodyPr wrap="square" lIns="0" tIns="0" rIns="0" bIns="0" rtlCol="0"/>
          <a:lstStyle/>
          <a:p>
            <a:endParaRPr/>
          </a:p>
        </p:txBody>
      </p:sp>
      <p:sp>
        <p:nvSpPr>
          <p:cNvPr id="36" name="object 36"/>
          <p:cNvSpPr/>
          <p:nvPr/>
        </p:nvSpPr>
        <p:spPr>
          <a:xfrm>
            <a:off x="3080554" y="4800365"/>
            <a:ext cx="445770" cy="358775"/>
          </a:xfrm>
          <a:custGeom>
            <a:avLst/>
            <a:gdLst/>
            <a:ahLst/>
            <a:cxnLst/>
            <a:rect l="l" t="t" r="r" b="b"/>
            <a:pathLst>
              <a:path w="445770" h="358775">
                <a:moveTo>
                  <a:pt x="392600" y="124390"/>
                </a:moveTo>
                <a:lnTo>
                  <a:pt x="380421" y="85999"/>
                </a:lnTo>
                <a:lnTo>
                  <a:pt x="355322" y="56278"/>
                </a:lnTo>
                <a:lnTo>
                  <a:pt x="320901" y="38126"/>
                </a:lnTo>
                <a:lnTo>
                  <a:pt x="280751" y="34441"/>
                </a:lnTo>
                <a:lnTo>
                  <a:pt x="271783" y="35816"/>
                </a:lnTo>
                <a:lnTo>
                  <a:pt x="262994" y="37980"/>
                </a:lnTo>
                <a:lnTo>
                  <a:pt x="254437" y="40914"/>
                </a:lnTo>
                <a:lnTo>
                  <a:pt x="246162" y="44598"/>
                </a:lnTo>
                <a:lnTo>
                  <a:pt x="224570" y="18544"/>
                </a:lnTo>
                <a:lnTo>
                  <a:pt x="195657" y="3305"/>
                </a:lnTo>
                <a:lnTo>
                  <a:pt x="163136" y="0"/>
                </a:lnTo>
                <a:lnTo>
                  <a:pt x="130718" y="9747"/>
                </a:lnTo>
                <a:lnTo>
                  <a:pt x="118572" y="17655"/>
                </a:lnTo>
                <a:lnTo>
                  <a:pt x="108008" y="27425"/>
                </a:lnTo>
                <a:lnTo>
                  <a:pt x="99236" y="38831"/>
                </a:lnTo>
                <a:lnTo>
                  <a:pt x="92465" y="51644"/>
                </a:lnTo>
                <a:lnTo>
                  <a:pt x="90170" y="51644"/>
                </a:lnTo>
                <a:lnTo>
                  <a:pt x="87944" y="50960"/>
                </a:lnTo>
                <a:lnTo>
                  <a:pt x="85615" y="50960"/>
                </a:lnTo>
                <a:lnTo>
                  <a:pt x="52286" y="57678"/>
                </a:lnTo>
                <a:lnTo>
                  <a:pt x="25072" y="75999"/>
                </a:lnTo>
                <a:lnTo>
                  <a:pt x="6726" y="103177"/>
                </a:lnTo>
                <a:lnTo>
                  <a:pt x="0" y="136463"/>
                </a:lnTo>
                <a:lnTo>
                  <a:pt x="6726" y="169749"/>
                </a:lnTo>
                <a:lnTo>
                  <a:pt x="25072" y="196926"/>
                </a:lnTo>
                <a:lnTo>
                  <a:pt x="52286" y="215248"/>
                </a:lnTo>
                <a:lnTo>
                  <a:pt x="85615" y="221966"/>
                </a:lnTo>
                <a:lnTo>
                  <a:pt x="92551" y="221602"/>
                </a:lnTo>
                <a:lnTo>
                  <a:pt x="99417" y="220671"/>
                </a:lnTo>
                <a:lnTo>
                  <a:pt x="106179" y="219181"/>
                </a:lnTo>
                <a:lnTo>
                  <a:pt x="112807" y="217144"/>
                </a:lnTo>
                <a:lnTo>
                  <a:pt x="129184" y="240731"/>
                </a:lnTo>
                <a:lnTo>
                  <a:pt x="151052" y="258531"/>
                </a:lnTo>
                <a:lnTo>
                  <a:pt x="176964" y="269669"/>
                </a:lnTo>
                <a:lnTo>
                  <a:pt x="205478" y="273268"/>
                </a:lnTo>
                <a:lnTo>
                  <a:pt x="207909" y="273268"/>
                </a:lnTo>
                <a:lnTo>
                  <a:pt x="210204" y="272755"/>
                </a:lnTo>
                <a:lnTo>
                  <a:pt x="212635" y="272584"/>
                </a:lnTo>
                <a:lnTo>
                  <a:pt x="229142" y="307030"/>
                </a:lnTo>
                <a:lnTo>
                  <a:pt x="254925" y="334018"/>
                </a:lnTo>
                <a:lnTo>
                  <a:pt x="287739" y="351835"/>
                </a:lnTo>
                <a:lnTo>
                  <a:pt x="325340" y="358771"/>
                </a:lnTo>
                <a:lnTo>
                  <a:pt x="373296" y="347316"/>
                </a:lnTo>
                <a:lnTo>
                  <a:pt x="411816" y="319384"/>
                </a:lnTo>
                <a:lnTo>
                  <a:pt x="437064" y="279081"/>
                </a:lnTo>
                <a:lnTo>
                  <a:pt x="445202" y="230516"/>
                </a:lnTo>
                <a:lnTo>
                  <a:pt x="441881" y="199842"/>
                </a:lnTo>
                <a:lnTo>
                  <a:pt x="431628" y="171169"/>
                </a:lnTo>
                <a:lnTo>
                  <a:pt x="415011" y="145637"/>
                </a:lnTo>
                <a:lnTo>
                  <a:pt x="392600" y="124390"/>
                </a:lnTo>
                <a:close/>
              </a:path>
            </a:pathLst>
          </a:custGeom>
          <a:ln w="26519">
            <a:solidFill>
              <a:srgbClr val="FFFFFF"/>
            </a:solidFill>
          </a:ln>
        </p:spPr>
        <p:txBody>
          <a:bodyPr wrap="square" lIns="0" tIns="0" rIns="0" bIns="0" rtlCol="0"/>
          <a:lstStyle/>
          <a:p>
            <a:endParaRPr/>
          </a:p>
        </p:txBody>
      </p:sp>
      <p:sp>
        <p:nvSpPr>
          <p:cNvPr id="37" name="object 37"/>
          <p:cNvSpPr/>
          <p:nvPr/>
        </p:nvSpPr>
        <p:spPr>
          <a:xfrm>
            <a:off x="3180098" y="4906464"/>
            <a:ext cx="102109" cy="124309"/>
          </a:xfrm>
          <a:prstGeom prst="rect">
            <a:avLst/>
          </a:prstGeom>
          <a:blipFill>
            <a:blip r:embed="rId6" cstate="print"/>
            <a:stretch>
              <a:fillRect/>
            </a:stretch>
          </a:blipFill>
        </p:spPr>
        <p:txBody>
          <a:bodyPr wrap="square" lIns="0" tIns="0" rIns="0" bIns="0" rtlCol="0"/>
          <a:lstStyle/>
          <a:p>
            <a:endParaRPr/>
          </a:p>
        </p:txBody>
      </p:sp>
      <p:sp>
        <p:nvSpPr>
          <p:cNvPr id="38" name="object 38"/>
          <p:cNvSpPr/>
          <p:nvPr/>
        </p:nvSpPr>
        <p:spPr>
          <a:xfrm>
            <a:off x="3371649" y="4884877"/>
            <a:ext cx="88265" cy="69215"/>
          </a:xfrm>
          <a:custGeom>
            <a:avLst/>
            <a:gdLst/>
            <a:ahLst/>
            <a:cxnLst/>
            <a:rect l="l" t="t" r="r" b="b"/>
            <a:pathLst>
              <a:path w="88264" h="69214">
                <a:moveTo>
                  <a:pt x="88150" y="0"/>
                </a:moveTo>
                <a:lnTo>
                  <a:pt x="69657" y="4651"/>
                </a:lnTo>
                <a:lnTo>
                  <a:pt x="46458" y="13655"/>
                </a:lnTo>
                <a:lnTo>
                  <a:pt x="26545" y="27925"/>
                </a:lnTo>
                <a:lnTo>
                  <a:pt x="10773" y="46657"/>
                </a:lnTo>
                <a:lnTo>
                  <a:pt x="0" y="69052"/>
                </a:lnTo>
              </a:path>
            </a:pathLst>
          </a:custGeom>
          <a:ln w="26519">
            <a:solidFill>
              <a:srgbClr val="FFFFFF"/>
            </a:solidFill>
          </a:ln>
        </p:spPr>
        <p:txBody>
          <a:bodyPr wrap="square" lIns="0" tIns="0" rIns="0" bIns="0" rtlCol="0"/>
          <a:lstStyle/>
          <a:p>
            <a:endParaRPr/>
          </a:p>
        </p:txBody>
      </p:sp>
      <p:sp>
        <p:nvSpPr>
          <p:cNvPr id="39" name="object 39"/>
          <p:cNvSpPr/>
          <p:nvPr/>
        </p:nvSpPr>
        <p:spPr>
          <a:xfrm>
            <a:off x="3406923" y="5053591"/>
            <a:ext cx="51435" cy="92710"/>
          </a:xfrm>
          <a:custGeom>
            <a:avLst/>
            <a:gdLst/>
            <a:ahLst/>
            <a:cxnLst/>
            <a:rect l="l" t="t" r="r" b="b"/>
            <a:pathLst>
              <a:path w="51435" h="92710">
                <a:moveTo>
                  <a:pt x="51369" y="92685"/>
                </a:moveTo>
                <a:lnTo>
                  <a:pt x="44388" y="66573"/>
                </a:lnTo>
                <a:lnTo>
                  <a:pt x="33325" y="42110"/>
                </a:lnTo>
                <a:lnTo>
                  <a:pt x="18443" y="19762"/>
                </a:lnTo>
                <a:lnTo>
                  <a:pt x="0" y="0"/>
                </a:lnTo>
              </a:path>
            </a:pathLst>
          </a:custGeom>
          <a:ln w="26532">
            <a:solidFill>
              <a:srgbClr val="FFFFFF"/>
            </a:solidFill>
          </a:ln>
        </p:spPr>
        <p:txBody>
          <a:bodyPr wrap="square" lIns="0" tIns="0" rIns="0" bIns="0" rtlCol="0"/>
          <a:lstStyle/>
          <a:p>
            <a:endParaRPr/>
          </a:p>
        </p:txBody>
      </p:sp>
      <p:sp>
        <p:nvSpPr>
          <p:cNvPr id="40" name="object 40"/>
          <p:cNvSpPr/>
          <p:nvPr/>
        </p:nvSpPr>
        <p:spPr>
          <a:xfrm>
            <a:off x="1210108" y="2424393"/>
            <a:ext cx="191861" cy="119312"/>
          </a:xfrm>
          <a:prstGeom prst="rect">
            <a:avLst/>
          </a:prstGeom>
          <a:blipFill>
            <a:blip r:embed="rId7" cstate="print"/>
            <a:stretch>
              <a:fillRect/>
            </a:stretch>
          </a:blipFill>
        </p:spPr>
        <p:txBody>
          <a:bodyPr wrap="square" lIns="0" tIns="0" rIns="0" bIns="0" rtlCol="0"/>
          <a:lstStyle/>
          <a:p>
            <a:endParaRPr/>
          </a:p>
        </p:txBody>
      </p:sp>
      <p:sp>
        <p:nvSpPr>
          <p:cNvPr id="41" name="object 41"/>
          <p:cNvSpPr/>
          <p:nvPr/>
        </p:nvSpPr>
        <p:spPr>
          <a:xfrm>
            <a:off x="1422773" y="2425322"/>
            <a:ext cx="81470" cy="106540"/>
          </a:xfrm>
          <a:prstGeom prst="rect">
            <a:avLst/>
          </a:prstGeom>
          <a:blipFill>
            <a:blip r:embed="rId8" cstate="print"/>
            <a:stretch>
              <a:fillRect/>
            </a:stretch>
          </a:blipFill>
        </p:spPr>
        <p:txBody>
          <a:bodyPr wrap="square" lIns="0" tIns="0" rIns="0" bIns="0" rtlCol="0"/>
          <a:lstStyle/>
          <a:p>
            <a:endParaRPr/>
          </a:p>
        </p:txBody>
      </p:sp>
      <p:sp>
        <p:nvSpPr>
          <p:cNvPr id="42" name="object 42"/>
          <p:cNvSpPr/>
          <p:nvPr/>
        </p:nvSpPr>
        <p:spPr>
          <a:xfrm>
            <a:off x="1524988" y="2434713"/>
            <a:ext cx="261174" cy="178443"/>
          </a:xfrm>
          <a:prstGeom prst="rect">
            <a:avLst/>
          </a:prstGeom>
          <a:blipFill>
            <a:blip r:embed="rId9" cstate="print"/>
            <a:stretch>
              <a:fillRect/>
            </a:stretch>
          </a:blipFill>
        </p:spPr>
        <p:txBody>
          <a:bodyPr wrap="square" lIns="0" tIns="0" rIns="0" bIns="0" rtlCol="0"/>
          <a:lstStyle/>
          <a:p>
            <a:endParaRPr/>
          </a:p>
        </p:txBody>
      </p:sp>
      <p:sp>
        <p:nvSpPr>
          <p:cNvPr id="43" name="object 43"/>
          <p:cNvSpPr/>
          <p:nvPr/>
        </p:nvSpPr>
        <p:spPr>
          <a:xfrm>
            <a:off x="3084090" y="4341381"/>
            <a:ext cx="191861" cy="119312"/>
          </a:xfrm>
          <a:prstGeom prst="rect">
            <a:avLst/>
          </a:prstGeom>
          <a:blipFill>
            <a:blip r:embed="rId7" cstate="print"/>
            <a:stretch>
              <a:fillRect/>
            </a:stretch>
          </a:blipFill>
        </p:spPr>
        <p:txBody>
          <a:bodyPr wrap="square" lIns="0" tIns="0" rIns="0" bIns="0" rtlCol="0"/>
          <a:lstStyle/>
          <a:p>
            <a:endParaRPr/>
          </a:p>
        </p:txBody>
      </p:sp>
      <p:sp>
        <p:nvSpPr>
          <p:cNvPr id="44" name="object 44"/>
          <p:cNvSpPr/>
          <p:nvPr/>
        </p:nvSpPr>
        <p:spPr>
          <a:xfrm>
            <a:off x="3296756" y="4342311"/>
            <a:ext cx="81470" cy="106540"/>
          </a:xfrm>
          <a:prstGeom prst="rect">
            <a:avLst/>
          </a:prstGeom>
          <a:blipFill>
            <a:blip r:embed="rId10" cstate="print"/>
            <a:stretch>
              <a:fillRect/>
            </a:stretch>
          </a:blipFill>
        </p:spPr>
        <p:txBody>
          <a:bodyPr wrap="square" lIns="0" tIns="0" rIns="0" bIns="0" rtlCol="0"/>
          <a:lstStyle/>
          <a:p>
            <a:endParaRPr/>
          </a:p>
        </p:txBody>
      </p:sp>
      <p:sp>
        <p:nvSpPr>
          <p:cNvPr id="45" name="object 45"/>
          <p:cNvSpPr/>
          <p:nvPr/>
        </p:nvSpPr>
        <p:spPr>
          <a:xfrm>
            <a:off x="3398970" y="4351700"/>
            <a:ext cx="261174" cy="178443"/>
          </a:xfrm>
          <a:prstGeom prst="rect">
            <a:avLst/>
          </a:prstGeom>
          <a:blipFill>
            <a:blip r:embed="rId11" cstate="print"/>
            <a:stretch>
              <a:fillRect/>
            </a:stretch>
          </a:blipFill>
        </p:spPr>
        <p:txBody>
          <a:bodyPr wrap="square" lIns="0" tIns="0" rIns="0" bIns="0" rtlCol="0"/>
          <a:lstStyle/>
          <a:p>
            <a:endParaRPr/>
          </a:p>
        </p:txBody>
      </p:sp>
      <p:sp>
        <p:nvSpPr>
          <p:cNvPr id="46" name="object 46"/>
          <p:cNvSpPr/>
          <p:nvPr/>
        </p:nvSpPr>
        <p:spPr>
          <a:xfrm>
            <a:off x="4331970" y="1900427"/>
            <a:ext cx="3526790" cy="4405630"/>
          </a:xfrm>
          <a:custGeom>
            <a:avLst/>
            <a:gdLst/>
            <a:ahLst/>
            <a:cxnLst/>
            <a:rect l="l" t="t" r="r" b="b"/>
            <a:pathLst>
              <a:path w="3526790" h="4405630">
                <a:moveTo>
                  <a:pt x="0" y="0"/>
                </a:moveTo>
                <a:lnTo>
                  <a:pt x="3526535" y="0"/>
                </a:lnTo>
                <a:lnTo>
                  <a:pt x="3526535" y="4405122"/>
                </a:lnTo>
                <a:lnTo>
                  <a:pt x="0" y="4405122"/>
                </a:lnTo>
                <a:lnTo>
                  <a:pt x="0" y="0"/>
                </a:lnTo>
                <a:close/>
              </a:path>
            </a:pathLst>
          </a:custGeom>
          <a:solidFill>
            <a:srgbClr val="FFFFFF"/>
          </a:solidFill>
        </p:spPr>
        <p:txBody>
          <a:bodyPr wrap="square" lIns="0" tIns="0" rIns="0" bIns="0" rtlCol="0"/>
          <a:lstStyle/>
          <a:p>
            <a:endParaRPr/>
          </a:p>
        </p:txBody>
      </p:sp>
      <p:sp>
        <p:nvSpPr>
          <p:cNvPr id="47" name="object 47"/>
          <p:cNvSpPr/>
          <p:nvPr/>
        </p:nvSpPr>
        <p:spPr>
          <a:xfrm>
            <a:off x="4591430" y="2615564"/>
            <a:ext cx="1115695" cy="1115695"/>
          </a:xfrm>
          <a:custGeom>
            <a:avLst/>
            <a:gdLst/>
            <a:ahLst/>
            <a:cxnLst/>
            <a:rect l="l" t="t" r="r" b="b"/>
            <a:pathLst>
              <a:path w="1115695" h="1115695">
                <a:moveTo>
                  <a:pt x="557784" y="0"/>
                </a:moveTo>
                <a:lnTo>
                  <a:pt x="509656" y="2047"/>
                </a:lnTo>
                <a:lnTo>
                  <a:pt x="462666" y="8078"/>
                </a:lnTo>
                <a:lnTo>
                  <a:pt x="416980" y="17924"/>
                </a:lnTo>
                <a:lnTo>
                  <a:pt x="372765" y="31419"/>
                </a:lnTo>
                <a:lnTo>
                  <a:pt x="330190" y="48395"/>
                </a:lnTo>
                <a:lnTo>
                  <a:pt x="289420" y="68684"/>
                </a:lnTo>
                <a:lnTo>
                  <a:pt x="250625" y="92119"/>
                </a:lnTo>
                <a:lnTo>
                  <a:pt x="213972" y="118533"/>
                </a:lnTo>
                <a:lnTo>
                  <a:pt x="179627" y="147758"/>
                </a:lnTo>
                <a:lnTo>
                  <a:pt x="147758" y="179627"/>
                </a:lnTo>
                <a:lnTo>
                  <a:pt x="118533" y="213972"/>
                </a:lnTo>
                <a:lnTo>
                  <a:pt x="92119" y="250625"/>
                </a:lnTo>
                <a:lnTo>
                  <a:pt x="68684" y="289420"/>
                </a:lnTo>
                <a:lnTo>
                  <a:pt x="48395" y="330190"/>
                </a:lnTo>
                <a:lnTo>
                  <a:pt x="31419" y="372765"/>
                </a:lnTo>
                <a:lnTo>
                  <a:pt x="17924" y="416980"/>
                </a:lnTo>
                <a:lnTo>
                  <a:pt x="8078" y="462666"/>
                </a:lnTo>
                <a:lnTo>
                  <a:pt x="2047" y="509656"/>
                </a:lnTo>
                <a:lnTo>
                  <a:pt x="0" y="557784"/>
                </a:lnTo>
                <a:lnTo>
                  <a:pt x="2047" y="605911"/>
                </a:lnTo>
                <a:lnTo>
                  <a:pt x="8078" y="652901"/>
                </a:lnTo>
                <a:lnTo>
                  <a:pt x="17924" y="698587"/>
                </a:lnTo>
                <a:lnTo>
                  <a:pt x="31419" y="742802"/>
                </a:lnTo>
                <a:lnTo>
                  <a:pt x="48395" y="785377"/>
                </a:lnTo>
                <a:lnTo>
                  <a:pt x="68684" y="826147"/>
                </a:lnTo>
                <a:lnTo>
                  <a:pt x="92119" y="864942"/>
                </a:lnTo>
                <a:lnTo>
                  <a:pt x="118533" y="901595"/>
                </a:lnTo>
                <a:lnTo>
                  <a:pt x="147758" y="935940"/>
                </a:lnTo>
                <a:lnTo>
                  <a:pt x="179627" y="967809"/>
                </a:lnTo>
                <a:lnTo>
                  <a:pt x="213972" y="997034"/>
                </a:lnTo>
                <a:lnTo>
                  <a:pt x="250625" y="1023448"/>
                </a:lnTo>
                <a:lnTo>
                  <a:pt x="289420" y="1046883"/>
                </a:lnTo>
                <a:lnTo>
                  <a:pt x="330190" y="1067172"/>
                </a:lnTo>
                <a:lnTo>
                  <a:pt x="372765" y="1084148"/>
                </a:lnTo>
                <a:lnTo>
                  <a:pt x="416980" y="1097643"/>
                </a:lnTo>
                <a:lnTo>
                  <a:pt x="462666" y="1107489"/>
                </a:lnTo>
                <a:lnTo>
                  <a:pt x="509656" y="1113520"/>
                </a:lnTo>
                <a:lnTo>
                  <a:pt x="557784" y="1115568"/>
                </a:lnTo>
                <a:lnTo>
                  <a:pt x="605911" y="1113520"/>
                </a:lnTo>
                <a:lnTo>
                  <a:pt x="652901" y="1107489"/>
                </a:lnTo>
                <a:lnTo>
                  <a:pt x="698587" y="1097643"/>
                </a:lnTo>
                <a:lnTo>
                  <a:pt x="742802" y="1084148"/>
                </a:lnTo>
                <a:lnTo>
                  <a:pt x="785377" y="1067172"/>
                </a:lnTo>
                <a:lnTo>
                  <a:pt x="826147" y="1046883"/>
                </a:lnTo>
                <a:lnTo>
                  <a:pt x="864942" y="1023448"/>
                </a:lnTo>
                <a:lnTo>
                  <a:pt x="901595" y="997034"/>
                </a:lnTo>
                <a:lnTo>
                  <a:pt x="935940" y="967809"/>
                </a:lnTo>
                <a:lnTo>
                  <a:pt x="967809" y="935940"/>
                </a:lnTo>
                <a:lnTo>
                  <a:pt x="997034" y="901595"/>
                </a:lnTo>
                <a:lnTo>
                  <a:pt x="1023448" y="864942"/>
                </a:lnTo>
                <a:lnTo>
                  <a:pt x="1046883" y="826147"/>
                </a:lnTo>
                <a:lnTo>
                  <a:pt x="1067172" y="785377"/>
                </a:lnTo>
                <a:lnTo>
                  <a:pt x="1084148" y="742802"/>
                </a:lnTo>
                <a:lnTo>
                  <a:pt x="1097643" y="698587"/>
                </a:lnTo>
                <a:lnTo>
                  <a:pt x="1107489" y="652901"/>
                </a:lnTo>
                <a:lnTo>
                  <a:pt x="1113520" y="605911"/>
                </a:lnTo>
                <a:lnTo>
                  <a:pt x="1115568" y="557784"/>
                </a:lnTo>
                <a:lnTo>
                  <a:pt x="1113520" y="509656"/>
                </a:lnTo>
                <a:lnTo>
                  <a:pt x="1107489" y="462666"/>
                </a:lnTo>
                <a:lnTo>
                  <a:pt x="1097643" y="416980"/>
                </a:lnTo>
                <a:lnTo>
                  <a:pt x="1084148" y="372765"/>
                </a:lnTo>
                <a:lnTo>
                  <a:pt x="1067172" y="330190"/>
                </a:lnTo>
                <a:lnTo>
                  <a:pt x="1046883" y="289420"/>
                </a:lnTo>
                <a:lnTo>
                  <a:pt x="1023448" y="250625"/>
                </a:lnTo>
                <a:lnTo>
                  <a:pt x="997034" y="213972"/>
                </a:lnTo>
                <a:lnTo>
                  <a:pt x="967809" y="179627"/>
                </a:lnTo>
                <a:lnTo>
                  <a:pt x="935940" y="147758"/>
                </a:lnTo>
                <a:lnTo>
                  <a:pt x="901595" y="118533"/>
                </a:lnTo>
                <a:lnTo>
                  <a:pt x="864942" y="92119"/>
                </a:lnTo>
                <a:lnTo>
                  <a:pt x="826147" y="68684"/>
                </a:lnTo>
                <a:lnTo>
                  <a:pt x="785377" y="48395"/>
                </a:lnTo>
                <a:lnTo>
                  <a:pt x="742802" y="31419"/>
                </a:lnTo>
                <a:lnTo>
                  <a:pt x="698587" y="17924"/>
                </a:lnTo>
                <a:lnTo>
                  <a:pt x="652901" y="8078"/>
                </a:lnTo>
                <a:lnTo>
                  <a:pt x="605911" y="2047"/>
                </a:lnTo>
                <a:lnTo>
                  <a:pt x="557784" y="0"/>
                </a:lnTo>
                <a:close/>
              </a:path>
            </a:pathLst>
          </a:custGeom>
          <a:solidFill>
            <a:srgbClr val="404A5A"/>
          </a:solidFill>
        </p:spPr>
        <p:txBody>
          <a:bodyPr wrap="square" lIns="0" tIns="0" rIns="0" bIns="0" rtlCol="0"/>
          <a:lstStyle/>
          <a:p>
            <a:endParaRPr/>
          </a:p>
        </p:txBody>
      </p:sp>
      <p:sp>
        <p:nvSpPr>
          <p:cNvPr id="48" name="object 48"/>
          <p:cNvSpPr/>
          <p:nvPr/>
        </p:nvSpPr>
        <p:spPr>
          <a:xfrm>
            <a:off x="4591430" y="2615566"/>
            <a:ext cx="1115695" cy="1115695"/>
          </a:xfrm>
          <a:custGeom>
            <a:avLst/>
            <a:gdLst/>
            <a:ahLst/>
            <a:cxnLst/>
            <a:rect l="l" t="t" r="r" b="b"/>
            <a:pathLst>
              <a:path w="1115695" h="1115695">
                <a:moveTo>
                  <a:pt x="0" y="557784"/>
                </a:moveTo>
                <a:lnTo>
                  <a:pt x="2047" y="509656"/>
                </a:lnTo>
                <a:lnTo>
                  <a:pt x="8078" y="462666"/>
                </a:lnTo>
                <a:lnTo>
                  <a:pt x="17924" y="416980"/>
                </a:lnTo>
                <a:lnTo>
                  <a:pt x="31419" y="372765"/>
                </a:lnTo>
                <a:lnTo>
                  <a:pt x="48395" y="330190"/>
                </a:lnTo>
                <a:lnTo>
                  <a:pt x="68684" y="289420"/>
                </a:lnTo>
                <a:lnTo>
                  <a:pt x="92119" y="250625"/>
                </a:lnTo>
                <a:lnTo>
                  <a:pt x="118533" y="213972"/>
                </a:lnTo>
                <a:lnTo>
                  <a:pt x="147758" y="179627"/>
                </a:lnTo>
                <a:lnTo>
                  <a:pt x="179627" y="147758"/>
                </a:lnTo>
                <a:lnTo>
                  <a:pt x="213972" y="118533"/>
                </a:lnTo>
                <a:lnTo>
                  <a:pt x="250625" y="92119"/>
                </a:lnTo>
                <a:lnTo>
                  <a:pt x="289420" y="68684"/>
                </a:lnTo>
                <a:lnTo>
                  <a:pt x="330190" y="48395"/>
                </a:lnTo>
                <a:lnTo>
                  <a:pt x="372765" y="31419"/>
                </a:lnTo>
                <a:lnTo>
                  <a:pt x="416980" y="17924"/>
                </a:lnTo>
                <a:lnTo>
                  <a:pt x="462666" y="8078"/>
                </a:lnTo>
                <a:lnTo>
                  <a:pt x="509656" y="2047"/>
                </a:lnTo>
                <a:lnTo>
                  <a:pt x="557784" y="0"/>
                </a:lnTo>
                <a:lnTo>
                  <a:pt x="605911" y="2047"/>
                </a:lnTo>
                <a:lnTo>
                  <a:pt x="652901" y="8078"/>
                </a:lnTo>
                <a:lnTo>
                  <a:pt x="698587" y="17924"/>
                </a:lnTo>
                <a:lnTo>
                  <a:pt x="742802" y="31419"/>
                </a:lnTo>
                <a:lnTo>
                  <a:pt x="785377" y="48395"/>
                </a:lnTo>
                <a:lnTo>
                  <a:pt x="826147" y="68684"/>
                </a:lnTo>
                <a:lnTo>
                  <a:pt x="864942" y="92119"/>
                </a:lnTo>
                <a:lnTo>
                  <a:pt x="901595" y="118533"/>
                </a:lnTo>
                <a:lnTo>
                  <a:pt x="935940" y="147758"/>
                </a:lnTo>
                <a:lnTo>
                  <a:pt x="967809" y="179627"/>
                </a:lnTo>
                <a:lnTo>
                  <a:pt x="997034" y="213972"/>
                </a:lnTo>
                <a:lnTo>
                  <a:pt x="1023448" y="250625"/>
                </a:lnTo>
                <a:lnTo>
                  <a:pt x="1046883" y="289420"/>
                </a:lnTo>
                <a:lnTo>
                  <a:pt x="1067172" y="330190"/>
                </a:lnTo>
                <a:lnTo>
                  <a:pt x="1084148" y="372765"/>
                </a:lnTo>
                <a:lnTo>
                  <a:pt x="1097643" y="416980"/>
                </a:lnTo>
                <a:lnTo>
                  <a:pt x="1107489" y="462666"/>
                </a:lnTo>
                <a:lnTo>
                  <a:pt x="1113520" y="509656"/>
                </a:lnTo>
                <a:lnTo>
                  <a:pt x="1115568" y="557784"/>
                </a:lnTo>
                <a:lnTo>
                  <a:pt x="1113520" y="605911"/>
                </a:lnTo>
                <a:lnTo>
                  <a:pt x="1107489" y="652901"/>
                </a:lnTo>
                <a:lnTo>
                  <a:pt x="1097643" y="698587"/>
                </a:lnTo>
                <a:lnTo>
                  <a:pt x="1084148" y="742802"/>
                </a:lnTo>
                <a:lnTo>
                  <a:pt x="1067172" y="785377"/>
                </a:lnTo>
                <a:lnTo>
                  <a:pt x="1046883" y="826147"/>
                </a:lnTo>
                <a:lnTo>
                  <a:pt x="1023448" y="864942"/>
                </a:lnTo>
                <a:lnTo>
                  <a:pt x="997034" y="901595"/>
                </a:lnTo>
                <a:lnTo>
                  <a:pt x="967809" y="935940"/>
                </a:lnTo>
                <a:lnTo>
                  <a:pt x="935940" y="967809"/>
                </a:lnTo>
                <a:lnTo>
                  <a:pt x="901595" y="997034"/>
                </a:lnTo>
                <a:lnTo>
                  <a:pt x="864942" y="1023448"/>
                </a:lnTo>
                <a:lnTo>
                  <a:pt x="826147" y="1046883"/>
                </a:lnTo>
                <a:lnTo>
                  <a:pt x="785377" y="1067172"/>
                </a:lnTo>
                <a:lnTo>
                  <a:pt x="742802" y="1084148"/>
                </a:lnTo>
                <a:lnTo>
                  <a:pt x="698587" y="1097643"/>
                </a:lnTo>
                <a:lnTo>
                  <a:pt x="652901" y="1107489"/>
                </a:lnTo>
                <a:lnTo>
                  <a:pt x="605911" y="1113520"/>
                </a:lnTo>
                <a:lnTo>
                  <a:pt x="557784" y="1115568"/>
                </a:lnTo>
                <a:lnTo>
                  <a:pt x="509656" y="1113520"/>
                </a:lnTo>
                <a:lnTo>
                  <a:pt x="462666" y="1107489"/>
                </a:lnTo>
                <a:lnTo>
                  <a:pt x="416980" y="1097643"/>
                </a:lnTo>
                <a:lnTo>
                  <a:pt x="372765" y="1084148"/>
                </a:lnTo>
                <a:lnTo>
                  <a:pt x="330190" y="1067172"/>
                </a:lnTo>
                <a:lnTo>
                  <a:pt x="289420" y="1046883"/>
                </a:lnTo>
                <a:lnTo>
                  <a:pt x="250625" y="1023448"/>
                </a:lnTo>
                <a:lnTo>
                  <a:pt x="213972" y="997034"/>
                </a:lnTo>
                <a:lnTo>
                  <a:pt x="179627" y="967809"/>
                </a:lnTo>
                <a:lnTo>
                  <a:pt x="147758" y="935940"/>
                </a:lnTo>
                <a:lnTo>
                  <a:pt x="118533" y="901595"/>
                </a:lnTo>
                <a:lnTo>
                  <a:pt x="92119" y="864942"/>
                </a:lnTo>
                <a:lnTo>
                  <a:pt x="68684" y="826147"/>
                </a:lnTo>
                <a:lnTo>
                  <a:pt x="48395" y="785377"/>
                </a:lnTo>
                <a:lnTo>
                  <a:pt x="31419" y="742802"/>
                </a:lnTo>
                <a:lnTo>
                  <a:pt x="17924" y="698587"/>
                </a:lnTo>
                <a:lnTo>
                  <a:pt x="8078" y="652901"/>
                </a:lnTo>
                <a:lnTo>
                  <a:pt x="2047" y="605911"/>
                </a:lnTo>
                <a:lnTo>
                  <a:pt x="0" y="557784"/>
                </a:lnTo>
                <a:close/>
              </a:path>
            </a:pathLst>
          </a:custGeom>
          <a:ln w="19050">
            <a:solidFill>
              <a:srgbClr val="404A5A"/>
            </a:solidFill>
          </a:ln>
        </p:spPr>
        <p:txBody>
          <a:bodyPr wrap="square" lIns="0" tIns="0" rIns="0" bIns="0" rtlCol="0"/>
          <a:lstStyle/>
          <a:p>
            <a:endParaRPr/>
          </a:p>
        </p:txBody>
      </p:sp>
      <p:sp>
        <p:nvSpPr>
          <p:cNvPr id="49" name="object 49"/>
          <p:cNvSpPr/>
          <p:nvPr/>
        </p:nvSpPr>
        <p:spPr>
          <a:xfrm>
            <a:off x="4786557" y="4827980"/>
            <a:ext cx="719455" cy="70485"/>
          </a:xfrm>
          <a:custGeom>
            <a:avLst/>
            <a:gdLst/>
            <a:ahLst/>
            <a:cxnLst/>
            <a:rect l="l" t="t" r="r" b="b"/>
            <a:pathLst>
              <a:path w="719454" h="70485">
                <a:moveTo>
                  <a:pt x="0" y="69971"/>
                </a:moveTo>
                <a:lnTo>
                  <a:pt x="0" y="31254"/>
                </a:lnTo>
                <a:lnTo>
                  <a:pt x="2458" y="19092"/>
                </a:lnTo>
                <a:lnTo>
                  <a:pt x="9160" y="9157"/>
                </a:lnTo>
                <a:lnTo>
                  <a:pt x="19099" y="2457"/>
                </a:lnTo>
                <a:lnTo>
                  <a:pt x="31266" y="0"/>
                </a:lnTo>
                <a:lnTo>
                  <a:pt x="687906" y="0"/>
                </a:lnTo>
                <a:lnTo>
                  <a:pt x="700073" y="2457"/>
                </a:lnTo>
                <a:lnTo>
                  <a:pt x="710012" y="9157"/>
                </a:lnTo>
                <a:lnTo>
                  <a:pt x="716715" y="19092"/>
                </a:lnTo>
                <a:lnTo>
                  <a:pt x="719173" y="31254"/>
                </a:lnTo>
                <a:lnTo>
                  <a:pt x="719173" y="69971"/>
                </a:lnTo>
              </a:path>
            </a:pathLst>
          </a:custGeom>
          <a:ln w="26530">
            <a:solidFill>
              <a:srgbClr val="404A5A"/>
            </a:solidFill>
          </a:ln>
        </p:spPr>
        <p:txBody>
          <a:bodyPr wrap="square" lIns="0" tIns="0" rIns="0" bIns="0" rtlCol="0"/>
          <a:lstStyle/>
          <a:p>
            <a:endParaRPr/>
          </a:p>
        </p:txBody>
      </p:sp>
      <p:sp>
        <p:nvSpPr>
          <p:cNvPr id="50" name="object 50"/>
          <p:cNvSpPr/>
          <p:nvPr/>
        </p:nvSpPr>
        <p:spPr>
          <a:xfrm>
            <a:off x="4786556" y="5048987"/>
            <a:ext cx="719455" cy="395605"/>
          </a:xfrm>
          <a:custGeom>
            <a:avLst/>
            <a:gdLst/>
            <a:ahLst/>
            <a:cxnLst/>
            <a:rect l="l" t="t" r="r" b="b"/>
            <a:pathLst>
              <a:path w="719454" h="395604">
                <a:moveTo>
                  <a:pt x="719173" y="0"/>
                </a:moveTo>
                <a:lnTo>
                  <a:pt x="719173" y="35739"/>
                </a:lnTo>
                <a:lnTo>
                  <a:pt x="715890" y="84513"/>
                </a:lnTo>
                <a:lnTo>
                  <a:pt x="706328" y="131294"/>
                </a:lnTo>
                <a:lnTo>
                  <a:pt x="690915" y="175651"/>
                </a:lnTo>
                <a:lnTo>
                  <a:pt x="670079" y="217158"/>
                </a:lnTo>
                <a:lnTo>
                  <a:pt x="644248" y="255385"/>
                </a:lnTo>
                <a:lnTo>
                  <a:pt x="613852" y="289905"/>
                </a:lnTo>
                <a:lnTo>
                  <a:pt x="579319" y="320289"/>
                </a:lnTo>
                <a:lnTo>
                  <a:pt x="541077" y="346109"/>
                </a:lnTo>
                <a:lnTo>
                  <a:pt x="499554" y="366937"/>
                </a:lnTo>
                <a:lnTo>
                  <a:pt x="455179" y="382344"/>
                </a:lnTo>
                <a:lnTo>
                  <a:pt x="408380" y="391903"/>
                </a:lnTo>
                <a:lnTo>
                  <a:pt x="359586" y="395184"/>
                </a:lnTo>
                <a:lnTo>
                  <a:pt x="310792" y="391903"/>
                </a:lnTo>
                <a:lnTo>
                  <a:pt x="263994" y="382344"/>
                </a:lnTo>
                <a:lnTo>
                  <a:pt x="219619" y="366937"/>
                </a:lnTo>
                <a:lnTo>
                  <a:pt x="178096" y="346109"/>
                </a:lnTo>
                <a:lnTo>
                  <a:pt x="139853" y="320289"/>
                </a:lnTo>
                <a:lnTo>
                  <a:pt x="105320" y="289905"/>
                </a:lnTo>
                <a:lnTo>
                  <a:pt x="74924" y="255385"/>
                </a:lnTo>
                <a:lnTo>
                  <a:pt x="49094" y="217158"/>
                </a:lnTo>
                <a:lnTo>
                  <a:pt x="28258" y="175651"/>
                </a:lnTo>
                <a:lnTo>
                  <a:pt x="12844" y="131294"/>
                </a:lnTo>
                <a:lnTo>
                  <a:pt x="3282" y="84513"/>
                </a:lnTo>
                <a:lnTo>
                  <a:pt x="0" y="35739"/>
                </a:lnTo>
                <a:lnTo>
                  <a:pt x="0" y="0"/>
                </a:lnTo>
              </a:path>
            </a:pathLst>
          </a:custGeom>
          <a:ln w="26532">
            <a:solidFill>
              <a:srgbClr val="404A5A"/>
            </a:solidFill>
          </a:ln>
        </p:spPr>
        <p:txBody>
          <a:bodyPr wrap="square" lIns="0" tIns="0" rIns="0" bIns="0" rtlCol="0"/>
          <a:lstStyle/>
          <a:p>
            <a:endParaRPr/>
          </a:p>
        </p:txBody>
      </p:sp>
      <p:sp>
        <p:nvSpPr>
          <p:cNvPr id="51" name="object 51"/>
          <p:cNvSpPr/>
          <p:nvPr/>
        </p:nvSpPr>
        <p:spPr>
          <a:xfrm>
            <a:off x="4752296" y="4896456"/>
            <a:ext cx="205740" cy="154305"/>
          </a:xfrm>
          <a:custGeom>
            <a:avLst/>
            <a:gdLst/>
            <a:ahLst/>
            <a:cxnLst/>
            <a:rect l="l" t="t" r="r" b="b"/>
            <a:pathLst>
              <a:path w="205739" h="154304">
                <a:moveTo>
                  <a:pt x="0" y="0"/>
                </a:moveTo>
                <a:lnTo>
                  <a:pt x="205478" y="0"/>
                </a:lnTo>
                <a:lnTo>
                  <a:pt x="205478" y="154047"/>
                </a:lnTo>
                <a:lnTo>
                  <a:pt x="0" y="154047"/>
                </a:lnTo>
                <a:lnTo>
                  <a:pt x="0" y="0"/>
                </a:lnTo>
                <a:close/>
              </a:path>
            </a:pathLst>
          </a:custGeom>
          <a:ln w="26534">
            <a:solidFill>
              <a:srgbClr val="404A5A"/>
            </a:solidFill>
          </a:ln>
        </p:spPr>
        <p:txBody>
          <a:bodyPr wrap="square" lIns="0" tIns="0" rIns="0" bIns="0" rtlCol="0"/>
          <a:lstStyle/>
          <a:p>
            <a:endParaRPr/>
          </a:p>
        </p:txBody>
      </p:sp>
      <p:sp>
        <p:nvSpPr>
          <p:cNvPr id="52" name="object 52"/>
          <p:cNvSpPr/>
          <p:nvPr/>
        </p:nvSpPr>
        <p:spPr>
          <a:xfrm>
            <a:off x="5334483" y="4896456"/>
            <a:ext cx="205740" cy="154305"/>
          </a:xfrm>
          <a:custGeom>
            <a:avLst/>
            <a:gdLst/>
            <a:ahLst/>
            <a:cxnLst/>
            <a:rect l="l" t="t" r="r" b="b"/>
            <a:pathLst>
              <a:path w="205739" h="154304">
                <a:moveTo>
                  <a:pt x="0" y="0"/>
                </a:moveTo>
                <a:lnTo>
                  <a:pt x="205478" y="0"/>
                </a:lnTo>
                <a:lnTo>
                  <a:pt x="205478" y="154047"/>
                </a:lnTo>
                <a:lnTo>
                  <a:pt x="0" y="154047"/>
                </a:lnTo>
                <a:lnTo>
                  <a:pt x="0" y="0"/>
                </a:lnTo>
                <a:close/>
              </a:path>
            </a:pathLst>
          </a:custGeom>
          <a:ln w="26534">
            <a:solidFill>
              <a:srgbClr val="404A5A"/>
            </a:solidFill>
          </a:ln>
        </p:spPr>
        <p:txBody>
          <a:bodyPr wrap="square" lIns="0" tIns="0" rIns="0" bIns="0" rtlCol="0"/>
          <a:lstStyle/>
          <a:p>
            <a:endParaRPr/>
          </a:p>
        </p:txBody>
      </p:sp>
      <p:sp>
        <p:nvSpPr>
          <p:cNvPr id="53" name="object 53"/>
          <p:cNvSpPr/>
          <p:nvPr/>
        </p:nvSpPr>
        <p:spPr>
          <a:xfrm>
            <a:off x="4801726" y="5170309"/>
            <a:ext cx="293370" cy="267970"/>
          </a:xfrm>
          <a:custGeom>
            <a:avLst/>
            <a:gdLst/>
            <a:ahLst/>
            <a:cxnLst/>
            <a:rect l="l" t="t" r="r" b="b"/>
            <a:pathLst>
              <a:path w="293370" h="267970">
                <a:moveTo>
                  <a:pt x="0" y="18040"/>
                </a:moveTo>
                <a:lnTo>
                  <a:pt x="20723" y="10210"/>
                </a:lnTo>
                <a:lnTo>
                  <a:pt x="42093" y="4565"/>
                </a:lnTo>
                <a:lnTo>
                  <a:pt x="63930" y="1148"/>
                </a:lnTo>
                <a:lnTo>
                  <a:pt x="86061" y="0"/>
                </a:lnTo>
                <a:lnTo>
                  <a:pt x="132537" y="4252"/>
                </a:lnTo>
                <a:lnTo>
                  <a:pt x="175446" y="18452"/>
                </a:lnTo>
                <a:lnTo>
                  <a:pt x="213546" y="41416"/>
                </a:lnTo>
                <a:lnTo>
                  <a:pt x="245596" y="71964"/>
                </a:lnTo>
                <a:lnTo>
                  <a:pt x="270357" y="108912"/>
                </a:lnTo>
                <a:lnTo>
                  <a:pt x="286587" y="151080"/>
                </a:lnTo>
                <a:lnTo>
                  <a:pt x="293045" y="197284"/>
                </a:lnTo>
                <a:lnTo>
                  <a:pt x="292144" y="215395"/>
                </a:lnTo>
                <a:lnTo>
                  <a:pt x="289510" y="233292"/>
                </a:lnTo>
                <a:lnTo>
                  <a:pt x="285167" y="250849"/>
                </a:lnTo>
                <a:lnTo>
                  <a:pt x="279141" y="267940"/>
                </a:lnTo>
              </a:path>
            </a:pathLst>
          </a:custGeom>
          <a:ln w="26535">
            <a:solidFill>
              <a:srgbClr val="404A5A"/>
            </a:solidFill>
          </a:ln>
        </p:spPr>
        <p:txBody>
          <a:bodyPr wrap="square" lIns="0" tIns="0" rIns="0" bIns="0" rtlCol="0"/>
          <a:lstStyle/>
          <a:p>
            <a:endParaRPr/>
          </a:p>
        </p:txBody>
      </p:sp>
      <p:sp>
        <p:nvSpPr>
          <p:cNvPr id="54" name="object 54"/>
          <p:cNvSpPr/>
          <p:nvPr/>
        </p:nvSpPr>
        <p:spPr>
          <a:xfrm>
            <a:off x="5197511" y="5170309"/>
            <a:ext cx="293370" cy="267970"/>
          </a:xfrm>
          <a:custGeom>
            <a:avLst/>
            <a:gdLst/>
            <a:ahLst/>
            <a:cxnLst/>
            <a:rect l="l" t="t" r="r" b="b"/>
            <a:pathLst>
              <a:path w="293370" h="267970">
                <a:moveTo>
                  <a:pt x="293045" y="18040"/>
                </a:moveTo>
                <a:lnTo>
                  <a:pt x="272322" y="10210"/>
                </a:lnTo>
                <a:lnTo>
                  <a:pt x="250952" y="4565"/>
                </a:lnTo>
                <a:lnTo>
                  <a:pt x="229114" y="1148"/>
                </a:lnTo>
                <a:lnTo>
                  <a:pt x="206984" y="0"/>
                </a:lnTo>
                <a:lnTo>
                  <a:pt x="160508" y="4252"/>
                </a:lnTo>
                <a:lnTo>
                  <a:pt x="117599" y="18452"/>
                </a:lnTo>
                <a:lnTo>
                  <a:pt x="79499" y="41416"/>
                </a:lnTo>
                <a:lnTo>
                  <a:pt x="47449" y="71964"/>
                </a:lnTo>
                <a:lnTo>
                  <a:pt x="22688" y="108912"/>
                </a:lnTo>
                <a:lnTo>
                  <a:pt x="6458" y="151080"/>
                </a:lnTo>
                <a:lnTo>
                  <a:pt x="0" y="197284"/>
                </a:lnTo>
                <a:lnTo>
                  <a:pt x="915" y="215395"/>
                </a:lnTo>
                <a:lnTo>
                  <a:pt x="3548" y="233292"/>
                </a:lnTo>
                <a:lnTo>
                  <a:pt x="7883" y="250849"/>
                </a:lnTo>
                <a:lnTo>
                  <a:pt x="13904" y="267940"/>
                </a:lnTo>
              </a:path>
            </a:pathLst>
          </a:custGeom>
          <a:ln w="26535">
            <a:solidFill>
              <a:srgbClr val="404A5A"/>
            </a:solidFill>
          </a:ln>
        </p:spPr>
        <p:txBody>
          <a:bodyPr wrap="square" lIns="0" tIns="0" rIns="0" bIns="0" rtlCol="0"/>
          <a:lstStyle/>
          <a:p>
            <a:endParaRPr/>
          </a:p>
        </p:txBody>
      </p:sp>
      <p:sp>
        <p:nvSpPr>
          <p:cNvPr id="55" name="object 55"/>
          <p:cNvSpPr/>
          <p:nvPr/>
        </p:nvSpPr>
        <p:spPr>
          <a:xfrm>
            <a:off x="5047257" y="4951987"/>
            <a:ext cx="197766" cy="177159"/>
          </a:xfrm>
          <a:prstGeom prst="rect">
            <a:avLst/>
          </a:prstGeom>
          <a:blipFill>
            <a:blip r:embed="rId12" cstate="print"/>
            <a:stretch>
              <a:fillRect/>
            </a:stretch>
          </a:blipFill>
        </p:spPr>
        <p:txBody>
          <a:bodyPr wrap="square" lIns="0" tIns="0" rIns="0" bIns="0" rtlCol="0"/>
          <a:lstStyle/>
          <a:p>
            <a:endParaRPr/>
          </a:p>
        </p:txBody>
      </p:sp>
      <p:sp>
        <p:nvSpPr>
          <p:cNvPr id="56" name="object 56"/>
          <p:cNvSpPr/>
          <p:nvPr/>
        </p:nvSpPr>
        <p:spPr>
          <a:xfrm>
            <a:off x="4591430" y="4532757"/>
            <a:ext cx="1115695" cy="1115695"/>
          </a:xfrm>
          <a:custGeom>
            <a:avLst/>
            <a:gdLst/>
            <a:ahLst/>
            <a:cxnLst/>
            <a:rect l="l" t="t" r="r" b="b"/>
            <a:pathLst>
              <a:path w="1115695" h="1115695">
                <a:moveTo>
                  <a:pt x="0" y="557783"/>
                </a:moveTo>
                <a:lnTo>
                  <a:pt x="2047" y="509656"/>
                </a:lnTo>
                <a:lnTo>
                  <a:pt x="8078" y="462666"/>
                </a:lnTo>
                <a:lnTo>
                  <a:pt x="17924" y="416980"/>
                </a:lnTo>
                <a:lnTo>
                  <a:pt x="31419" y="372765"/>
                </a:lnTo>
                <a:lnTo>
                  <a:pt x="48395" y="330190"/>
                </a:lnTo>
                <a:lnTo>
                  <a:pt x="68684" y="289420"/>
                </a:lnTo>
                <a:lnTo>
                  <a:pt x="92119" y="250625"/>
                </a:lnTo>
                <a:lnTo>
                  <a:pt x="118533" y="213972"/>
                </a:lnTo>
                <a:lnTo>
                  <a:pt x="147758" y="179627"/>
                </a:lnTo>
                <a:lnTo>
                  <a:pt x="179627" y="147758"/>
                </a:lnTo>
                <a:lnTo>
                  <a:pt x="213972" y="118533"/>
                </a:lnTo>
                <a:lnTo>
                  <a:pt x="250625" y="92119"/>
                </a:lnTo>
                <a:lnTo>
                  <a:pt x="289420" y="68684"/>
                </a:lnTo>
                <a:lnTo>
                  <a:pt x="330190" y="48395"/>
                </a:lnTo>
                <a:lnTo>
                  <a:pt x="372765" y="31419"/>
                </a:lnTo>
                <a:lnTo>
                  <a:pt x="416980" y="17924"/>
                </a:lnTo>
                <a:lnTo>
                  <a:pt x="462666" y="8078"/>
                </a:lnTo>
                <a:lnTo>
                  <a:pt x="509656" y="2047"/>
                </a:lnTo>
                <a:lnTo>
                  <a:pt x="557784" y="0"/>
                </a:lnTo>
                <a:lnTo>
                  <a:pt x="605911" y="2047"/>
                </a:lnTo>
                <a:lnTo>
                  <a:pt x="652901" y="8078"/>
                </a:lnTo>
                <a:lnTo>
                  <a:pt x="698587" y="17924"/>
                </a:lnTo>
                <a:lnTo>
                  <a:pt x="742802" y="31419"/>
                </a:lnTo>
                <a:lnTo>
                  <a:pt x="785377" y="48395"/>
                </a:lnTo>
                <a:lnTo>
                  <a:pt x="826147" y="68684"/>
                </a:lnTo>
                <a:lnTo>
                  <a:pt x="864942" y="92119"/>
                </a:lnTo>
                <a:lnTo>
                  <a:pt x="901595" y="118533"/>
                </a:lnTo>
                <a:lnTo>
                  <a:pt x="935940" y="147758"/>
                </a:lnTo>
                <a:lnTo>
                  <a:pt x="967809" y="179627"/>
                </a:lnTo>
                <a:lnTo>
                  <a:pt x="997034" y="213972"/>
                </a:lnTo>
                <a:lnTo>
                  <a:pt x="1023448" y="250625"/>
                </a:lnTo>
                <a:lnTo>
                  <a:pt x="1046883" y="289420"/>
                </a:lnTo>
                <a:lnTo>
                  <a:pt x="1067172" y="330190"/>
                </a:lnTo>
                <a:lnTo>
                  <a:pt x="1084148" y="372765"/>
                </a:lnTo>
                <a:lnTo>
                  <a:pt x="1097643" y="416980"/>
                </a:lnTo>
                <a:lnTo>
                  <a:pt x="1107489" y="462666"/>
                </a:lnTo>
                <a:lnTo>
                  <a:pt x="1113520" y="509656"/>
                </a:lnTo>
                <a:lnTo>
                  <a:pt x="1115568" y="557783"/>
                </a:lnTo>
                <a:lnTo>
                  <a:pt x="1113520" y="605911"/>
                </a:lnTo>
                <a:lnTo>
                  <a:pt x="1107489" y="652901"/>
                </a:lnTo>
                <a:lnTo>
                  <a:pt x="1097643" y="698587"/>
                </a:lnTo>
                <a:lnTo>
                  <a:pt x="1084148" y="742802"/>
                </a:lnTo>
                <a:lnTo>
                  <a:pt x="1067172" y="785377"/>
                </a:lnTo>
                <a:lnTo>
                  <a:pt x="1046883" y="826147"/>
                </a:lnTo>
                <a:lnTo>
                  <a:pt x="1023448" y="864942"/>
                </a:lnTo>
                <a:lnTo>
                  <a:pt x="997034" y="901595"/>
                </a:lnTo>
                <a:lnTo>
                  <a:pt x="967809" y="935940"/>
                </a:lnTo>
                <a:lnTo>
                  <a:pt x="935940" y="967809"/>
                </a:lnTo>
                <a:lnTo>
                  <a:pt x="901595" y="997034"/>
                </a:lnTo>
                <a:lnTo>
                  <a:pt x="864942" y="1023448"/>
                </a:lnTo>
                <a:lnTo>
                  <a:pt x="826147" y="1046883"/>
                </a:lnTo>
                <a:lnTo>
                  <a:pt x="785377" y="1067172"/>
                </a:lnTo>
                <a:lnTo>
                  <a:pt x="742802" y="1084148"/>
                </a:lnTo>
                <a:lnTo>
                  <a:pt x="698587" y="1097643"/>
                </a:lnTo>
                <a:lnTo>
                  <a:pt x="652901" y="1107489"/>
                </a:lnTo>
                <a:lnTo>
                  <a:pt x="605911" y="1113520"/>
                </a:lnTo>
                <a:lnTo>
                  <a:pt x="557784" y="1115567"/>
                </a:lnTo>
                <a:lnTo>
                  <a:pt x="509656" y="1113520"/>
                </a:lnTo>
                <a:lnTo>
                  <a:pt x="462666" y="1107489"/>
                </a:lnTo>
                <a:lnTo>
                  <a:pt x="416980" y="1097643"/>
                </a:lnTo>
                <a:lnTo>
                  <a:pt x="372765" y="1084148"/>
                </a:lnTo>
                <a:lnTo>
                  <a:pt x="330190" y="1067172"/>
                </a:lnTo>
                <a:lnTo>
                  <a:pt x="289420" y="1046883"/>
                </a:lnTo>
                <a:lnTo>
                  <a:pt x="250625" y="1023448"/>
                </a:lnTo>
                <a:lnTo>
                  <a:pt x="213972" y="997034"/>
                </a:lnTo>
                <a:lnTo>
                  <a:pt x="179627" y="967809"/>
                </a:lnTo>
                <a:lnTo>
                  <a:pt x="147758" y="935940"/>
                </a:lnTo>
                <a:lnTo>
                  <a:pt x="118533" y="901595"/>
                </a:lnTo>
                <a:lnTo>
                  <a:pt x="92119" y="864942"/>
                </a:lnTo>
                <a:lnTo>
                  <a:pt x="68684" y="826147"/>
                </a:lnTo>
                <a:lnTo>
                  <a:pt x="48395" y="785377"/>
                </a:lnTo>
                <a:lnTo>
                  <a:pt x="31419" y="742802"/>
                </a:lnTo>
                <a:lnTo>
                  <a:pt x="17924" y="698587"/>
                </a:lnTo>
                <a:lnTo>
                  <a:pt x="8078" y="652901"/>
                </a:lnTo>
                <a:lnTo>
                  <a:pt x="2047" y="605911"/>
                </a:lnTo>
                <a:lnTo>
                  <a:pt x="0" y="557783"/>
                </a:lnTo>
                <a:close/>
              </a:path>
            </a:pathLst>
          </a:custGeom>
          <a:ln w="19050">
            <a:solidFill>
              <a:srgbClr val="404A5A"/>
            </a:solidFill>
          </a:ln>
        </p:spPr>
        <p:txBody>
          <a:bodyPr wrap="square" lIns="0" tIns="0" rIns="0" bIns="0" rtlCol="0"/>
          <a:lstStyle/>
          <a:p>
            <a:endParaRPr/>
          </a:p>
        </p:txBody>
      </p:sp>
      <p:sp>
        <p:nvSpPr>
          <p:cNvPr id="57" name="object 57"/>
          <p:cNvSpPr/>
          <p:nvPr/>
        </p:nvSpPr>
        <p:spPr>
          <a:xfrm>
            <a:off x="6796368" y="4704529"/>
            <a:ext cx="644525" cy="680085"/>
          </a:xfrm>
          <a:custGeom>
            <a:avLst/>
            <a:gdLst/>
            <a:ahLst/>
            <a:cxnLst/>
            <a:rect l="l" t="t" r="r" b="b"/>
            <a:pathLst>
              <a:path w="644525" h="680085">
                <a:moveTo>
                  <a:pt x="233080" y="679796"/>
                </a:moveTo>
                <a:lnTo>
                  <a:pt x="233080" y="577097"/>
                </a:lnTo>
                <a:lnTo>
                  <a:pt x="181711" y="577097"/>
                </a:lnTo>
                <a:lnTo>
                  <a:pt x="148381" y="570373"/>
                </a:lnTo>
                <a:lnTo>
                  <a:pt x="121167" y="552035"/>
                </a:lnTo>
                <a:lnTo>
                  <a:pt x="102821" y="524832"/>
                </a:lnTo>
                <a:lnTo>
                  <a:pt x="96095" y="491515"/>
                </a:lnTo>
                <a:lnTo>
                  <a:pt x="96095" y="371700"/>
                </a:lnTo>
                <a:lnTo>
                  <a:pt x="17123" y="371700"/>
                </a:lnTo>
                <a:lnTo>
                  <a:pt x="7671" y="371700"/>
                </a:lnTo>
                <a:lnTo>
                  <a:pt x="0" y="364032"/>
                </a:lnTo>
                <a:lnTo>
                  <a:pt x="0" y="354584"/>
                </a:lnTo>
                <a:lnTo>
                  <a:pt x="0" y="352735"/>
                </a:lnTo>
                <a:lnTo>
                  <a:pt x="16229" y="303285"/>
                </a:lnTo>
                <a:lnTo>
                  <a:pt x="31874" y="258814"/>
                </a:lnTo>
                <a:lnTo>
                  <a:pt x="48496" y="216254"/>
                </a:lnTo>
                <a:lnTo>
                  <a:pt x="66767" y="176093"/>
                </a:lnTo>
                <a:lnTo>
                  <a:pt x="87359" y="138823"/>
                </a:lnTo>
                <a:lnTo>
                  <a:pt x="110945" y="104932"/>
                </a:lnTo>
                <a:lnTo>
                  <a:pt x="138195" y="74911"/>
                </a:lnTo>
                <a:lnTo>
                  <a:pt x="169783" y="49249"/>
                </a:lnTo>
                <a:lnTo>
                  <a:pt x="206379" y="28437"/>
                </a:lnTo>
                <a:lnTo>
                  <a:pt x="248657" y="12965"/>
                </a:lnTo>
                <a:lnTo>
                  <a:pt x="297287" y="3323"/>
                </a:lnTo>
                <a:lnTo>
                  <a:pt x="352942" y="0"/>
                </a:lnTo>
                <a:lnTo>
                  <a:pt x="399940" y="3603"/>
                </a:lnTo>
                <a:lnTo>
                  <a:pt x="444557" y="14389"/>
                </a:lnTo>
                <a:lnTo>
                  <a:pt x="486195" y="31766"/>
                </a:lnTo>
                <a:lnTo>
                  <a:pt x="524256" y="55142"/>
                </a:lnTo>
                <a:lnTo>
                  <a:pt x="558142" y="83926"/>
                </a:lnTo>
                <a:lnTo>
                  <a:pt x="587256" y="117525"/>
                </a:lnTo>
                <a:lnTo>
                  <a:pt x="611001" y="155347"/>
                </a:lnTo>
                <a:lnTo>
                  <a:pt x="628777" y="196802"/>
                </a:lnTo>
                <a:lnTo>
                  <a:pt x="639988" y="241297"/>
                </a:lnTo>
                <a:lnTo>
                  <a:pt x="644036" y="288240"/>
                </a:lnTo>
                <a:lnTo>
                  <a:pt x="640272" y="344048"/>
                </a:lnTo>
                <a:lnTo>
                  <a:pt x="628634" y="396194"/>
                </a:lnTo>
                <a:lnTo>
                  <a:pt x="608604" y="443676"/>
                </a:lnTo>
                <a:lnTo>
                  <a:pt x="579664" y="485494"/>
                </a:lnTo>
                <a:lnTo>
                  <a:pt x="541297" y="520647"/>
                </a:lnTo>
                <a:lnTo>
                  <a:pt x="541297" y="679796"/>
                </a:lnTo>
              </a:path>
            </a:pathLst>
          </a:custGeom>
          <a:ln w="26535">
            <a:solidFill>
              <a:srgbClr val="404A5A"/>
            </a:solidFill>
          </a:ln>
        </p:spPr>
        <p:txBody>
          <a:bodyPr wrap="square" lIns="0" tIns="0" rIns="0" bIns="0" rtlCol="0"/>
          <a:lstStyle/>
          <a:p>
            <a:endParaRPr/>
          </a:p>
        </p:txBody>
      </p:sp>
      <p:sp>
        <p:nvSpPr>
          <p:cNvPr id="58" name="object 58"/>
          <p:cNvSpPr/>
          <p:nvPr/>
        </p:nvSpPr>
        <p:spPr>
          <a:xfrm>
            <a:off x="6802256" y="5369948"/>
            <a:ext cx="3810" cy="12065"/>
          </a:xfrm>
          <a:custGeom>
            <a:avLst/>
            <a:gdLst/>
            <a:ahLst/>
            <a:cxnLst/>
            <a:rect l="l" t="t" r="r" b="b"/>
            <a:pathLst>
              <a:path w="3809" h="12064">
                <a:moveTo>
                  <a:pt x="0" y="0"/>
                </a:moveTo>
                <a:lnTo>
                  <a:pt x="3321" y="3252"/>
                </a:lnTo>
                <a:lnTo>
                  <a:pt x="3356" y="8592"/>
                </a:lnTo>
                <a:lnTo>
                  <a:pt x="102" y="11913"/>
                </a:lnTo>
              </a:path>
            </a:pathLst>
          </a:custGeom>
          <a:ln w="26540">
            <a:solidFill>
              <a:srgbClr val="404A5A"/>
            </a:solidFill>
          </a:ln>
        </p:spPr>
        <p:txBody>
          <a:bodyPr wrap="square" lIns="0" tIns="0" rIns="0" bIns="0" rtlCol="0"/>
          <a:lstStyle/>
          <a:p>
            <a:endParaRPr/>
          </a:p>
        </p:txBody>
      </p:sp>
      <p:sp>
        <p:nvSpPr>
          <p:cNvPr id="59" name="object 59"/>
          <p:cNvSpPr/>
          <p:nvPr/>
        </p:nvSpPr>
        <p:spPr>
          <a:xfrm>
            <a:off x="6790167" y="5366628"/>
            <a:ext cx="12700" cy="3810"/>
          </a:xfrm>
          <a:custGeom>
            <a:avLst/>
            <a:gdLst/>
            <a:ahLst/>
            <a:cxnLst/>
            <a:rect l="l" t="t" r="r" b="b"/>
            <a:pathLst>
              <a:path w="12700" h="3810">
                <a:moveTo>
                  <a:pt x="0" y="3320"/>
                </a:moveTo>
                <a:lnTo>
                  <a:pt x="3356" y="0"/>
                </a:lnTo>
                <a:lnTo>
                  <a:pt x="8732" y="0"/>
                </a:lnTo>
                <a:lnTo>
                  <a:pt x="12088" y="3320"/>
                </a:lnTo>
              </a:path>
            </a:pathLst>
          </a:custGeom>
          <a:ln w="26531">
            <a:solidFill>
              <a:srgbClr val="404A5A"/>
            </a:solidFill>
          </a:ln>
        </p:spPr>
        <p:txBody>
          <a:bodyPr wrap="square" lIns="0" tIns="0" rIns="0" bIns="0" rtlCol="0"/>
          <a:lstStyle/>
          <a:p>
            <a:endParaRPr/>
          </a:p>
        </p:txBody>
      </p:sp>
      <p:sp>
        <p:nvSpPr>
          <p:cNvPr id="60" name="object 60"/>
          <p:cNvSpPr/>
          <p:nvPr/>
        </p:nvSpPr>
        <p:spPr>
          <a:xfrm>
            <a:off x="6786810" y="5369948"/>
            <a:ext cx="3810" cy="12065"/>
          </a:xfrm>
          <a:custGeom>
            <a:avLst/>
            <a:gdLst/>
            <a:ahLst/>
            <a:cxnLst/>
            <a:rect l="l" t="t" r="r" b="b"/>
            <a:pathLst>
              <a:path w="3809" h="12064">
                <a:moveTo>
                  <a:pt x="3356" y="12015"/>
                </a:moveTo>
                <a:lnTo>
                  <a:pt x="34" y="8763"/>
                </a:lnTo>
                <a:lnTo>
                  <a:pt x="0" y="3423"/>
                </a:lnTo>
                <a:lnTo>
                  <a:pt x="3253" y="102"/>
                </a:lnTo>
              </a:path>
            </a:pathLst>
          </a:custGeom>
          <a:ln w="26540">
            <a:solidFill>
              <a:srgbClr val="404A5A"/>
            </a:solidFill>
          </a:ln>
        </p:spPr>
        <p:txBody>
          <a:bodyPr wrap="square" lIns="0" tIns="0" rIns="0" bIns="0" rtlCol="0"/>
          <a:lstStyle/>
          <a:p>
            <a:endParaRPr/>
          </a:p>
        </p:txBody>
      </p:sp>
      <p:sp>
        <p:nvSpPr>
          <p:cNvPr id="61" name="object 61"/>
          <p:cNvSpPr/>
          <p:nvPr/>
        </p:nvSpPr>
        <p:spPr>
          <a:xfrm>
            <a:off x="6790166" y="5381964"/>
            <a:ext cx="12700" cy="3810"/>
          </a:xfrm>
          <a:custGeom>
            <a:avLst/>
            <a:gdLst/>
            <a:ahLst/>
            <a:cxnLst/>
            <a:rect l="l" t="t" r="r" b="b"/>
            <a:pathLst>
              <a:path w="12700" h="3810">
                <a:moveTo>
                  <a:pt x="12088" y="0"/>
                </a:moveTo>
                <a:lnTo>
                  <a:pt x="8732" y="3320"/>
                </a:lnTo>
                <a:lnTo>
                  <a:pt x="3356" y="3320"/>
                </a:lnTo>
                <a:lnTo>
                  <a:pt x="0" y="0"/>
                </a:lnTo>
              </a:path>
            </a:pathLst>
          </a:custGeom>
          <a:ln w="26531">
            <a:solidFill>
              <a:srgbClr val="404A5A"/>
            </a:solidFill>
          </a:ln>
        </p:spPr>
        <p:txBody>
          <a:bodyPr wrap="square" lIns="0" tIns="0" rIns="0" bIns="0" rtlCol="0"/>
          <a:lstStyle/>
          <a:p>
            <a:endParaRPr/>
          </a:p>
        </p:txBody>
      </p:sp>
      <p:sp>
        <p:nvSpPr>
          <p:cNvPr id="62" name="object 62"/>
          <p:cNvSpPr/>
          <p:nvPr/>
        </p:nvSpPr>
        <p:spPr>
          <a:xfrm>
            <a:off x="6734926" y="5302955"/>
            <a:ext cx="3810" cy="12065"/>
          </a:xfrm>
          <a:custGeom>
            <a:avLst/>
            <a:gdLst/>
            <a:ahLst/>
            <a:cxnLst/>
            <a:rect l="l" t="t" r="r" b="b"/>
            <a:pathLst>
              <a:path w="3809" h="12064">
                <a:moveTo>
                  <a:pt x="0" y="0"/>
                </a:moveTo>
                <a:lnTo>
                  <a:pt x="3321" y="3286"/>
                </a:lnTo>
                <a:lnTo>
                  <a:pt x="3356" y="8626"/>
                </a:lnTo>
                <a:lnTo>
                  <a:pt x="102" y="11947"/>
                </a:lnTo>
              </a:path>
            </a:pathLst>
          </a:custGeom>
          <a:ln w="26540">
            <a:solidFill>
              <a:srgbClr val="404A5A"/>
            </a:solidFill>
          </a:ln>
        </p:spPr>
        <p:txBody>
          <a:bodyPr wrap="square" lIns="0" tIns="0" rIns="0" bIns="0" rtlCol="0"/>
          <a:lstStyle/>
          <a:p>
            <a:endParaRPr/>
          </a:p>
        </p:txBody>
      </p:sp>
      <p:sp>
        <p:nvSpPr>
          <p:cNvPr id="63" name="object 63"/>
          <p:cNvSpPr/>
          <p:nvPr/>
        </p:nvSpPr>
        <p:spPr>
          <a:xfrm>
            <a:off x="6722698" y="5299669"/>
            <a:ext cx="12700" cy="3810"/>
          </a:xfrm>
          <a:custGeom>
            <a:avLst/>
            <a:gdLst/>
            <a:ahLst/>
            <a:cxnLst/>
            <a:rect l="l" t="t" r="r" b="b"/>
            <a:pathLst>
              <a:path w="12700" h="3810">
                <a:moveTo>
                  <a:pt x="0" y="3286"/>
                </a:moveTo>
                <a:lnTo>
                  <a:pt x="3356" y="0"/>
                </a:lnTo>
                <a:lnTo>
                  <a:pt x="8732" y="0"/>
                </a:lnTo>
                <a:lnTo>
                  <a:pt x="12088" y="3286"/>
                </a:lnTo>
              </a:path>
            </a:pathLst>
          </a:custGeom>
          <a:ln w="26531">
            <a:solidFill>
              <a:srgbClr val="404A5A"/>
            </a:solidFill>
          </a:ln>
        </p:spPr>
        <p:txBody>
          <a:bodyPr wrap="square" lIns="0" tIns="0" rIns="0" bIns="0" rtlCol="0"/>
          <a:lstStyle/>
          <a:p>
            <a:endParaRPr/>
          </a:p>
        </p:txBody>
      </p:sp>
      <p:sp>
        <p:nvSpPr>
          <p:cNvPr id="64" name="object 64"/>
          <p:cNvSpPr/>
          <p:nvPr/>
        </p:nvSpPr>
        <p:spPr>
          <a:xfrm>
            <a:off x="6719342" y="5302956"/>
            <a:ext cx="3810" cy="12065"/>
          </a:xfrm>
          <a:custGeom>
            <a:avLst/>
            <a:gdLst/>
            <a:ahLst/>
            <a:cxnLst/>
            <a:rect l="l" t="t" r="r" b="b"/>
            <a:pathLst>
              <a:path w="3809" h="12064">
                <a:moveTo>
                  <a:pt x="3356" y="12049"/>
                </a:moveTo>
                <a:lnTo>
                  <a:pt x="34" y="8763"/>
                </a:lnTo>
                <a:lnTo>
                  <a:pt x="0" y="3423"/>
                </a:lnTo>
                <a:lnTo>
                  <a:pt x="3253" y="102"/>
                </a:lnTo>
              </a:path>
            </a:pathLst>
          </a:custGeom>
          <a:ln w="26540">
            <a:solidFill>
              <a:srgbClr val="404A5A"/>
            </a:solidFill>
          </a:ln>
        </p:spPr>
        <p:txBody>
          <a:bodyPr wrap="square" lIns="0" tIns="0" rIns="0" bIns="0" rtlCol="0"/>
          <a:lstStyle/>
          <a:p>
            <a:endParaRPr/>
          </a:p>
        </p:txBody>
      </p:sp>
      <p:sp>
        <p:nvSpPr>
          <p:cNvPr id="65" name="object 65"/>
          <p:cNvSpPr/>
          <p:nvPr/>
        </p:nvSpPr>
        <p:spPr>
          <a:xfrm>
            <a:off x="6722834" y="5315006"/>
            <a:ext cx="12700" cy="3810"/>
          </a:xfrm>
          <a:custGeom>
            <a:avLst/>
            <a:gdLst/>
            <a:ahLst/>
            <a:cxnLst/>
            <a:rect l="l" t="t" r="r" b="b"/>
            <a:pathLst>
              <a:path w="12700" h="3810">
                <a:moveTo>
                  <a:pt x="12088" y="0"/>
                </a:moveTo>
                <a:lnTo>
                  <a:pt x="8732" y="3320"/>
                </a:lnTo>
                <a:lnTo>
                  <a:pt x="3356" y="3320"/>
                </a:lnTo>
                <a:lnTo>
                  <a:pt x="0" y="0"/>
                </a:lnTo>
              </a:path>
            </a:pathLst>
          </a:custGeom>
          <a:ln w="26531">
            <a:solidFill>
              <a:srgbClr val="404A5A"/>
            </a:solidFill>
          </a:ln>
        </p:spPr>
        <p:txBody>
          <a:bodyPr wrap="square" lIns="0" tIns="0" rIns="0" bIns="0" rtlCol="0"/>
          <a:lstStyle/>
          <a:p>
            <a:endParaRPr/>
          </a:p>
        </p:txBody>
      </p:sp>
      <p:sp>
        <p:nvSpPr>
          <p:cNvPr id="66" name="object 66"/>
          <p:cNvSpPr/>
          <p:nvPr/>
        </p:nvSpPr>
        <p:spPr>
          <a:xfrm>
            <a:off x="6667355" y="5235997"/>
            <a:ext cx="3810" cy="12065"/>
          </a:xfrm>
          <a:custGeom>
            <a:avLst/>
            <a:gdLst/>
            <a:ahLst/>
            <a:cxnLst/>
            <a:rect l="l" t="t" r="r" b="b"/>
            <a:pathLst>
              <a:path w="3809" h="12064">
                <a:moveTo>
                  <a:pt x="0" y="0"/>
                </a:moveTo>
                <a:lnTo>
                  <a:pt x="3321" y="3320"/>
                </a:lnTo>
                <a:lnTo>
                  <a:pt x="3321" y="8695"/>
                </a:lnTo>
                <a:lnTo>
                  <a:pt x="0" y="12015"/>
                </a:lnTo>
              </a:path>
            </a:pathLst>
          </a:custGeom>
          <a:ln w="26540">
            <a:solidFill>
              <a:srgbClr val="404A5A"/>
            </a:solidFill>
          </a:ln>
        </p:spPr>
        <p:txBody>
          <a:bodyPr wrap="square" lIns="0" tIns="0" rIns="0" bIns="0" rtlCol="0"/>
          <a:lstStyle/>
          <a:p>
            <a:endParaRPr/>
          </a:p>
        </p:txBody>
      </p:sp>
      <p:sp>
        <p:nvSpPr>
          <p:cNvPr id="67" name="object 67"/>
          <p:cNvSpPr/>
          <p:nvPr/>
        </p:nvSpPr>
        <p:spPr>
          <a:xfrm>
            <a:off x="6655230" y="5232676"/>
            <a:ext cx="12700" cy="3810"/>
          </a:xfrm>
          <a:custGeom>
            <a:avLst/>
            <a:gdLst/>
            <a:ahLst/>
            <a:cxnLst/>
            <a:rect l="l" t="t" r="r" b="b"/>
            <a:pathLst>
              <a:path w="12700" h="3810">
                <a:moveTo>
                  <a:pt x="0" y="3320"/>
                </a:moveTo>
                <a:lnTo>
                  <a:pt x="3356" y="0"/>
                </a:lnTo>
                <a:lnTo>
                  <a:pt x="8767" y="0"/>
                </a:lnTo>
                <a:lnTo>
                  <a:pt x="12123" y="3320"/>
                </a:lnTo>
              </a:path>
            </a:pathLst>
          </a:custGeom>
          <a:ln w="26531">
            <a:solidFill>
              <a:srgbClr val="404A5A"/>
            </a:solidFill>
          </a:ln>
        </p:spPr>
        <p:txBody>
          <a:bodyPr wrap="square" lIns="0" tIns="0" rIns="0" bIns="0" rtlCol="0"/>
          <a:lstStyle/>
          <a:p>
            <a:endParaRPr/>
          </a:p>
        </p:txBody>
      </p:sp>
      <p:sp>
        <p:nvSpPr>
          <p:cNvPr id="68" name="object 68"/>
          <p:cNvSpPr/>
          <p:nvPr/>
        </p:nvSpPr>
        <p:spPr>
          <a:xfrm>
            <a:off x="6651907" y="5235997"/>
            <a:ext cx="3810" cy="12065"/>
          </a:xfrm>
          <a:custGeom>
            <a:avLst/>
            <a:gdLst/>
            <a:ahLst/>
            <a:cxnLst/>
            <a:rect l="l" t="t" r="r" b="b"/>
            <a:pathLst>
              <a:path w="3809" h="12064">
                <a:moveTo>
                  <a:pt x="3321" y="12015"/>
                </a:moveTo>
                <a:lnTo>
                  <a:pt x="0" y="8695"/>
                </a:lnTo>
                <a:lnTo>
                  <a:pt x="0" y="3320"/>
                </a:lnTo>
                <a:lnTo>
                  <a:pt x="3321" y="0"/>
                </a:lnTo>
              </a:path>
            </a:pathLst>
          </a:custGeom>
          <a:ln w="26540">
            <a:solidFill>
              <a:srgbClr val="404A5A"/>
            </a:solidFill>
          </a:ln>
        </p:spPr>
        <p:txBody>
          <a:bodyPr wrap="square" lIns="0" tIns="0" rIns="0" bIns="0" rtlCol="0"/>
          <a:lstStyle/>
          <a:p>
            <a:endParaRPr/>
          </a:p>
        </p:txBody>
      </p:sp>
      <p:sp>
        <p:nvSpPr>
          <p:cNvPr id="69" name="object 69"/>
          <p:cNvSpPr/>
          <p:nvPr/>
        </p:nvSpPr>
        <p:spPr>
          <a:xfrm>
            <a:off x="6655229" y="5248013"/>
            <a:ext cx="12700" cy="3810"/>
          </a:xfrm>
          <a:custGeom>
            <a:avLst/>
            <a:gdLst/>
            <a:ahLst/>
            <a:cxnLst/>
            <a:rect l="l" t="t" r="r" b="b"/>
            <a:pathLst>
              <a:path w="12700" h="3810">
                <a:moveTo>
                  <a:pt x="12123" y="0"/>
                </a:moveTo>
                <a:lnTo>
                  <a:pt x="8767" y="3320"/>
                </a:lnTo>
                <a:lnTo>
                  <a:pt x="3356" y="3320"/>
                </a:lnTo>
                <a:lnTo>
                  <a:pt x="0" y="0"/>
                </a:lnTo>
              </a:path>
            </a:pathLst>
          </a:custGeom>
          <a:ln w="26531">
            <a:solidFill>
              <a:srgbClr val="404A5A"/>
            </a:solidFill>
          </a:ln>
        </p:spPr>
        <p:txBody>
          <a:bodyPr wrap="square" lIns="0" tIns="0" rIns="0" bIns="0" rtlCol="0"/>
          <a:lstStyle/>
          <a:p>
            <a:endParaRPr/>
          </a:p>
        </p:txBody>
      </p:sp>
      <p:sp>
        <p:nvSpPr>
          <p:cNvPr id="70" name="object 70"/>
          <p:cNvSpPr/>
          <p:nvPr/>
        </p:nvSpPr>
        <p:spPr>
          <a:xfrm>
            <a:off x="6753035" y="5212753"/>
            <a:ext cx="3810" cy="12065"/>
          </a:xfrm>
          <a:custGeom>
            <a:avLst/>
            <a:gdLst/>
            <a:ahLst/>
            <a:cxnLst/>
            <a:rect l="l" t="t" r="r" b="b"/>
            <a:pathLst>
              <a:path w="3809" h="12064">
                <a:moveTo>
                  <a:pt x="0" y="0"/>
                </a:moveTo>
                <a:lnTo>
                  <a:pt x="3321" y="3320"/>
                </a:lnTo>
                <a:lnTo>
                  <a:pt x="3321" y="8695"/>
                </a:lnTo>
                <a:lnTo>
                  <a:pt x="0" y="12015"/>
                </a:lnTo>
              </a:path>
            </a:pathLst>
          </a:custGeom>
          <a:ln w="26540">
            <a:solidFill>
              <a:srgbClr val="404A5A"/>
            </a:solidFill>
          </a:ln>
        </p:spPr>
        <p:txBody>
          <a:bodyPr wrap="square" lIns="0" tIns="0" rIns="0" bIns="0" rtlCol="0"/>
          <a:lstStyle/>
          <a:p>
            <a:endParaRPr/>
          </a:p>
        </p:txBody>
      </p:sp>
      <p:sp>
        <p:nvSpPr>
          <p:cNvPr id="71" name="object 71"/>
          <p:cNvSpPr/>
          <p:nvPr/>
        </p:nvSpPr>
        <p:spPr>
          <a:xfrm>
            <a:off x="6740911" y="5209433"/>
            <a:ext cx="12700" cy="3810"/>
          </a:xfrm>
          <a:custGeom>
            <a:avLst/>
            <a:gdLst/>
            <a:ahLst/>
            <a:cxnLst/>
            <a:rect l="l" t="t" r="r" b="b"/>
            <a:pathLst>
              <a:path w="12700" h="3810">
                <a:moveTo>
                  <a:pt x="0" y="3320"/>
                </a:moveTo>
                <a:lnTo>
                  <a:pt x="3356" y="0"/>
                </a:lnTo>
                <a:lnTo>
                  <a:pt x="8767" y="0"/>
                </a:lnTo>
                <a:lnTo>
                  <a:pt x="12123" y="3320"/>
                </a:lnTo>
              </a:path>
            </a:pathLst>
          </a:custGeom>
          <a:ln w="26531">
            <a:solidFill>
              <a:srgbClr val="404A5A"/>
            </a:solidFill>
          </a:ln>
        </p:spPr>
        <p:txBody>
          <a:bodyPr wrap="square" lIns="0" tIns="0" rIns="0" bIns="0" rtlCol="0"/>
          <a:lstStyle/>
          <a:p>
            <a:endParaRPr/>
          </a:p>
        </p:txBody>
      </p:sp>
      <p:sp>
        <p:nvSpPr>
          <p:cNvPr id="72" name="object 72"/>
          <p:cNvSpPr/>
          <p:nvPr/>
        </p:nvSpPr>
        <p:spPr>
          <a:xfrm>
            <a:off x="6737589" y="5212753"/>
            <a:ext cx="3810" cy="12065"/>
          </a:xfrm>
          <a:custGeom>
            <a:avLst/>
            <a:gdLst/>
            <a:ahLst/>
            <a:cxnLst/>
            <a:rect l="l" t="t" r="r" b="b"/>
            <a:pathLst>
              <a:path w="3809" h="12064">
                <a:moveTo>
                  <a:pt x="3321" y="12015"/>
                </a:moveTo>
                <a:lnTo>
                  <a:pt x="0" y="8695"/>
                </a:lnTo>
                <a:lnTo>
                  <a:pt x="0" y="3320"/>
                </a:lnTo>
                <a:lnTo>
                  <a:pt x="3321" y="0"/>
                </a:lnTo>
              </a:path>
            </a:pathLst>
          </a:custGeom>
          <a:ln w="26540">
            <a:solidFill>
              <a:srgbClr val="404A5A"/>
            </a:solidFill>
          </a:ln>
        </p:spPr>
        <p:txBody>
          <a:bodyPr wrap="square" lIns="0" tIns="0" rIns="0" bIns="0" rtlCol="0"/>
          <a:lstStyle/>
          <a:p>
            <a:endParaRPr/>
          </a:p>
        </p:txBody>
      </p:sp>
      <p:sp>
        <p:nvSpPr>
          <p:cNvPr id="73" name="object 73"/>
          <p:cNvSpPr/>
          <p:nvPr/>
        </p:nvSpPr>
        <p:spPr>
          <a:xfrm>
            <a:off x="6740910" y="5224769"/>
            <a:ext cx="12700" cy="3810"/>
          </a:xfrm>
          <a:custGeom>
            <a:avLst/>
            <a:gdLst/>
            <a:ahLst/>
            <a:cxnLst/>
            <a:rect l="l" t="t" r="r" b="b"/>
            <a:pathLst>
              <a:path w="12700" h="3810">
                <a:moveTo>
                  <a:pt x="12123" y="0"/>
                </a:moveTo>
                <a:lnTo>
                  <a:pt x="8767" y="3320"/>
                </a:lnTo>
                <a:lnTo>
                  <a:pt x="3356" y="3320"/>
                </a:lnTo>
                <a:lnTo>
                  <a:pt x="0" y="0"/>
                </a:lnTo>
              </a:path>
            </a:pathLst>
          </a:custGeom>
          <a:ln w="26531">
            <a:solidFill>
              <a:srgbClr val="404A5A"/>
            </a:solidFill>
          </a:ln>
        </p:spPr>
        <p:txBody>
          <a:bodyPr wrap="square" lIns="0" tIns="0" rIns="0" bIns="0" rtlCol="0"/>
          <a:lstStyle/>
          <a:p>
            <a:endParaRPr/>
          </a:p>
        </p:txBody>
      </p:sp>
      <p:sp>
        <p:nvSpPr>
          <p:cNvPr id="74" name="object 74"/>
          <p:cNvSpPr/>
          <p:nvPr/>
        </p:nvSpPr>
        <p:spPr>
          <a:xfrm>
            <a:off x="6825874" y="5285054"/>
            <a:ext cx="3810" cy="12065"/>
          </a:xfrm>
          <a:custGeom>
            <a:avLst/>
            <a:gdLst/>
            <a:ahLst/>
            <a:cxnLst/>
            <a:rect l="l" t="t" r="r" b="b"/>
            <a:pathLst>
              <a:path w="3809" h="12064">
                <a:moveTo>
                  <a:pt x="0" y="0"/>
                </a:moveTo>
                <a:lnTo>
                  <a:pt x="3321" y="3252"/>
                </a:lnTo>
                <a:lnTo>
                  <a:pt x="3356" y="8592"/>
                </a:lnTo>
                <a:lnTo>
                  <a:pt x="102" y="11913"/>
                </a:lnTo>
              </a:path>
            </a:pathLst>
          </a:custGeom>
          <a:ln w="26540">
            <a:solidFill>
              <a:srgbClr val="404A5A"/>
            </a:solidFill>
          </a:ln>
        </p:spPr>
        <p:txBody>
          <a:bodyPr wrap="square" lIns="0" tIns="0" rIns="0" bIns="0" rtlCol="0"/>
          <a:lstStyle/>
          <a:p>
            <a:endParaRPr/>
          </a:p>
        </p:txBody>
      </p:sp>
      <p:sp>
        <p:nvSpPr>
          <p:cNvPr id="75" name="object 75"/>
          <p:cNvSpPr/>
          <p:nvPr/>
        </p:nvSpPr>
        <p:spPr>
          <a:xfrm>
            <a:off x="6813682" y="5281733"/>
            <a:ext cx="12700" cy="3810"/>
          </a:xfrm>
          <a:custGeom>
            <a:avLst/>
            <a:gdLst/>
            <a:ahLst/>
            <a:cxnLst/>
            <a:rect l="l" t="t" r="r" b="b"/>
            <a:pathLst>
              <a:path w="12700" h="3810">
                <a:moveTo>
                  <a:pt x="0" y="3320"/>
                </a:moveTo>
                <a:lnTo>
                  <a:pt x="3356" y="0"/>
                </a:lnTo>
                <a:lnTo>
                  <a:pt x="8732" y="0"/>
                </a:lnTo>
                <a:lnTo>
                  <a:pt x="12088" y="3320"/>
                </a:lnTo>
              </a:path>
            </a:pathLst>
          </a:custGeom>
          <a:ln w="26531">
            <a:solidFill>
              <a:srgbClr val="404A5A"/>
            </a:solidFill>
          </a:ln>
        </p:spPr>
        <p:txBody>
          <a:bodyPr wrap="square" lIns="0" tIns="0" rIns="0" bIns="0" rtlCol="0"/>
          <a:lstStyle/>
          <a:p>
            <a:endParaRPr/>
          </a:p>
        </p:txBody>
      </p:sp>
      <p:sp>
        <p:nvSpPr>
          <p:cNvPr id="76" name="object 76"/>
          <p:cNvSpPr/>
          <p:nvPr/>
        </p:nvSpPr>
        <p:spPr>
          <a:xfrm>
            <a:off x="6810325" y="5285088"/>
            <a:ext cx="3810" cy="12065"/>
          </a:xfrm>
          <a:custGeom>
            <a:avLst/>
            <a:gdLst/>
            <a:ahLst/>
            <a:cxnLst/>
            <a:rect l="l" t="t" r="r" b="b"/>
            <a:pathLst>
              <a:path w="3809" h="12064">
                <a:moveTo>
                  <a:pt x="3356" y="12015"/>
                </a:moveTo>
                <a:lnTo>
                  <a:pt x="34" y="8763"/>
                </a:lnTo>
                <a:lnTo>
                  <a:pt x="0" y="3423"/>
                </a:lnTo>
                <a:lnTo>
                  <a:pt x="3253" y="102"/>
                </a:lnTo>
              </a:path>
            </a:pathLst>
          </a:custGeom>
          <a:ln w="26540">
            <a:solidFill>
              <a:srgbClr val="404A5A"/>
            </a:solidFill>
          </a:ln>
        </p:spPr>
        <p:txBody>
          <a:bodyPr wrap="square" lIns="0" tIns="0" rIns="0" bIns="0" rtlCol="0"/>
          <a:lstStyle/>
          <a:p>
            <a:endParaRPr/>
          </a:p>
        </p:txBody>
      </p:sp>
      <p:sp>
        <p:nvSpPr>
          <p:cNvPr id="77" name="object 77"/>
          <p:cNvSpPr/>
          <p:nvPr/>
        </p:nvSpPr>
        <p:spPr>
          <a:xfrm>
            <a:off x="6813783" y="5297104"/>
            <a:ext cx="12700" cy="3810"/>
          </a:xfrm>
          <a:custGeom>
            <a:avLst/>
            <a:gdLst/>
            <a:ahLst/>
            <a:cxnLst/>
            <a:rect l="l" t="t" r="r" b="b"/>
            <a:pathLst>
              <a:path w="12700" h="3810">
                <a:moveTo>
                  <a:pt x="12088" y="0"/>
                </a:moveTo>
                <a:lnTo>
                  <a:pt x="8732" y="3320"/>
                </a:lnTo>
                <a:lnTo>
                  <a:pt x="3356" y="3320"/>
                </a:lnTo>
                <a:lnTo>
                  <a:pt x="0" y="0"/>
                </a:lnTo>
              </a:path>
            </a:pathLst>
          </a:custGeom>
          <a:ln w="26531">
            <a:solidFill>
              <a:srgbClr val="404A5A"/>
            </a:solidFill>
          </a:ln>
        </p:spPr>
        <p:txBody>
          <a:bodyPr wrap="square" lIns="0" tIns="0" rIns="0" bIns="0" rtlCol="0"/>
          <a:lstStyle/>
          <a:p>
            <a:endParaRPr/>
          </a:p>
        </p:txBody>
      </p:sp>
      <p:sp>
        <p:nvSpPr>
          <p:cNvPr id="78" name="object 78"/>
          <p:cNvSpPr/>
          <p:nvPr/>
        </p:nvSpPr>
        <p:spPr>
          <a:xfrm>
            <a:off x="6831796" y="5206661"/>
            <a:ext cx="3810" cy="12065"/>
          </a:xfrm>
          <a:custGeom>
            <a:avLst/>
            <a:gdLst/>
            <a:ahLst/>
            <a:cxnLst/>
            <a:rect l="l" t="t" r="r" b="b"/>
            <a:pathLst>
              <a:path w="3809" h="12064">
                <a:moveTo>
                  <a:pt x="0" y="0"/>
                </a:moveTo>
                <a:lnTo>
                  <a:pt x="3321" y="3286"/>
                </a:lnTo>
                <a:lnTo>
                  <a:pt x="3356" y="8626"/>
                </a:lnTo>
                <a:lnTo>
                  <a:pt x="102" y="11947"/>
                </a:lnTo>
              </a:path>
            </a:pathLst>
          </a:custGeom>
          <a:ln w="26540">
            <a:solidFill>
              <a:srgbClr val="404A5A"/>
            </a:solidFill>
          </a:ln>
        </p:spPr>
        <p:txBody>
          <a:bodyPr wrap="square" lIns="0" tIns="0" rIns="0" bIns="0" rtlCol="0"/>
          <a:lstStyle/>
          <a:p>
            <a:endParaRPr/>
          </a:p>
        </p:txBody>
      </p:sp>
      <p:sp>
        <p:nvSpPr>
          <p:cNvPr id="79" name="object 79"/>
          <p:cNvSpPr/>
          <p:nvPr/>
        </p:nvSpPr>
        <p:spPr>
          <a:xfrm>
            <a:off x="6819672" y="5203341"/>
            <a:ext cx="12700" cy="3810"/>
          </a:xfrm>
          <a:custGeom>
            <a:avLst/>
            <a:gdLst/>
            <a:ahLst/>
            <a:cxnLst/>
            <a:rect l="l" t="t" r="r" b="b"/>
            <a:pathLst>
              <a:path w="12700" h="3810">
                <a:moveTo>
                  <a:pt x="0" y="3320"/>
                </a:moveTo>
                <a:lnTo>
                  <a:pt x="3356" y="0"/>
                </a:lnTo>
                <a:lnTo>
                  <a:pt x="8767" y="0"/>
                </a:lnTo>
                <a:lnTo>
                  <a:pt x="12123" y="3320"/>
                </a:lnTo>
              </a:path>
            </a:pathLst>
          </a:custGeom>
          <a:ln w="26531">
            <a:solidFill>
              <a:srgbClr val="404A5A"/>
            </a:solidFill>
          </a:ln>
        </p:spPr>
        <p:txBody>
          <a:bodyPr wrap="square" lIns="0" tIns="0" rIns="0" bIns="0" rtlCol="0"/>
          <a:lstStyle/>
          <a:p>
            <a:endParaRPr/>
          </a:p>
        </p:txBody>
      </p:sp>
      <p:sp>
        <p:nvSpPr>
          <p:cNvPr id="80" name="object 80"/>
          <p:cNvSpPr/>
          <p:nvPr/>
        </p:nvSpPr>
        <p:spPr>
          <a:xfrm>
            <a:off x="6816349" y="5206662"/>
            <a:ext cx="3810" cy="12065"/>
          </a:xfrm>
          <a:custGeom>
            <a:avLst/>
            <a:gdLst/>
            <a:ahLst/>
            <a:cxnLst/>
            <a:rect l="l" t="t" r="r" b="b"/>
            <a:pathLst>
              <a:path w="3809" h="12064">
                <a:moveTo>
                  <a:pt x="3321" y="12049"/>
                </a:moveTo>
                <a:lnTo>
                  <a:pt x="0" y="8729"/>
                </a:lnTo>
                <a:lnTo>
                  <a:pt x="0" y="3320"/>
                </a:lnTo>
                <a:lnTo>
                  <a:pt x="3321" y="0"/>
                </a:lnTo>
              </a:path>
            </a:pathLst>
          </a:custGeom>
          <a:ln w="26540">
            <a:solidFill>
              <a:srgbClr val="404A5A"/>
            </a:solidFill>
          </a:ln>
        </p:spPr>
        <p:txBody>
          <a:bodyPr wrap="square" lIns="0" tIns="0" rIns="0" bIns="0" rtlCol="0"/>
          <a:lstStyle/>
          <a:p>
            <a:endParaRPr/>
          </a:p>
        </p:txBody>
      </p:sp>
      <p:sp>
        <p:nvSpPr>
          <p:cNvPr id="81" name="object 81"/>
          <p:cNvSpPr/>
          <p:nvPr/>
        </p:nvSpPr>
        <p:spPr>
          <a:xfrm>
            <a:off x="6819670" y="5218712"/>
            <a:ext cx="12700" cy="3810"/>
          </a:xfrm>
          <a:custGeom>
            <a:avLst/>
            <a:gdLst/>
            <a:ahLst/>
            <a:cxnLst/>
            <a:rect l="l" t="t" r="r" b="b"/>
            <a:pathLst>
              <a:path w="12700" h="3810">
                <a:moveTo>
                  <a:pt x="12123" y="0"/>
                </a:moveTo>
                <a:lnTo>
                  <a:pt x="8732" y="3286"/>
                </a:lnTo>
                <a:lnTo>
                  <a:pt x="3390" y="3286"/>
                </a:lnTo>
                <a:lnTo>
                  <a:pt x="0" y="0"/>
                </a:lnTo>
              </a:path>
            </a:pathLst>
          </a:custGeom>
          <a:ln w="26531">
            <a:solidFill>
              <a:srgbClr val="404A5A"/>
            </a:solidFill>
          </a:ln>
        </p:spPr>
        <p:txBody>
          <a:bodyPr wrap="square" lIns="0" tIns="0" rIns="0" bIns="0" rtlCol="0"/>
          <a:lstStyle/>
          <a:p>
            <a:endParaRPr/>
          </a:p>
        </p:txBody>
      </p:sp>
      <p:sp>
        <p:nvSpPr>
          <p:cNvPr id="82" name="object 82"/>
          <p:cNvSpPr/>
          <p:nvPr/>
        </p:nvSpPr>
        <p:spPr>
          <a:xfrm>
            <a:off x="6488810" y="4532757"/>
            <a:ext cx="1115695" cy="1115695"/>
          </a:xfrm>
          <a:custGeom>
            <a:avLst/>
            <a:gdLst/>
            <a:ahLst/>
            <a:cxnLst/>
            <a:rect l="l" t="t" r="r" b="b"/>
            <a:pathLst>
              <a:path w="1115695" h="1115695">
                <a:moveTo>
                  <a:pt x="0" y="557783"/>
                </a:moveTo>
                <a:lnTo>
                  <a:pt x="2047" y="509656"/>
                </a:lnTo>
                <a:lnTo>
                  <a:pt x="8078" y="462666"/>
                </a:lnTo>
                <a:lnTo>
                  <a:pt x="17924" y="416980"/>
                </a:lnTo>
                <a:lnTo>
                  <a:pt x="31419" y="372765"/>
                </a:lnTo>
                <a:lnTo>
                  <a:pt x="48395" y="330190"/>
                </a:lnTo>
                <a:lnTo>
                  <a:pt x="68684" y="289420"/>
                </a:lnTo>
                <a:lnTo>
                  <a:pt x="92119" y="250625"/>
                </a:lnTo>
                <a:lnTo>
                  <a:pt x="118533" y="213972"/>
                </a:lnTo>
                <a:lnTo>
                  <a:pt x="147758" y="179627"/>
                </a:lnTo>
                <a:lnTo>
                  <a:pt x="179627" y="147758"/>
                </a:lnTo>
                <a:lnTo>
                  <a:pt x="213972" y="118533"/>
                </a:lnTo>
                <a:lnTo>
                  <a:pt x="250625" y="92119"/>
                </a:lnTo>
                <a:lnTo>
                  <a:pt x="289420" y="68684"/>
                </a:lnTo>
                <a:lnTo>
                  <a:pt x="330190" y="48395"/>
                </a:lnTo>
                <a:lnTo>
                  <a:pt x="372765" y="31419"/>
                </a:lnTo>
                <a:lnTo>
                  <a:pt x="416980" y="17924"/>
                </a:lnTo>
                <a:lnTo>
                  <a:pt x="462666" y="8078"/>
                </a:lnTo>
                <a:lnTo>
                  <a:pt x="509656" y="2047"/>
                </a:lnTo>
                <a:lnTo>
                  <a:pt x="557784" y="0"/>
                </a:lnTo>
                <a:lnTo>
                  <a:pt x="605911" y="2047"/>
                </a:lnTo>
                <a:lnTo>
                  <a:pt x="652901" y="8078"/>
                </a:lnTo>
                <a:lnTo>
                  <a:pt x="698587" y="17924"/>
                </a:lnTo>
                <a:lnTo>
                  <a:pt x="742802" y="31419"/>
                </a:lnTo>
                <a:lnTo>
                  <a:pt x="785377" y="48395"/>
                </a:lnTo>
                <a:lnTo>
                  <a:pt x="826147" y="68684"/>
                </a:lnTo>
                <a:lnTo>
                  <a:pt x="864942" y="92119"/>
                </a:lnTo>
                <a:lnTo>
                  <a:pt x="901595" y="118533"/>
                </a:lnTo>
                <a:lnTo>
                  <a:pt x="935940" y="147758"/>
                </a:lnTo>
                <a:lnTo>
                  <a:pt x="967809" y="179627"/>
                </a:lnTo>
                <a:lnTo>
                  <a:pt x="997034" y="213972"/>
                </a:lnTo>
                <a:lnTo>
                  <a:pt x="1023448" y="250625"/>
                </a:lnTo>
                <a:lnTo>
                  <a:pt x="1046883" y="289420"/>
                </a:lnTo>
                <a:lnTo>
                  <a:pt x="1067172" y="330190"/>
                </a:lnTo>
                <a:lnTo>
                  <a:pt x="1084148" y="372765"/>
                </a:lnTo>
                <a:lnTo>
                  <a:pt x="1097643" y="416980"/>
                </a:lnTo>
                <a:lnTo>
                  <a:pt x="1107489" y="462666"/>
                </a:lnTo>
                <a:lnTo>
                  <a:pt x="1113520" y="509656"/>
                </a:lnTo>
                <a:lnTo>
                  <a:pt x="1115568" y="557783"/>
                </a:lnTo>
                <a:lnTo>
                  <a:pt x="1113520" y="605911"/>
                </a:lnTo>
                <a:lnTo>
                  <a:pt x="1107489" y="652901"/>
                </a:lnTo>
                <a:lnTo>
                  <a:pt x="1097643" y="698587"/>
                </a:lnTo>
                <a:lnTo>
                  <a:pt x="1084148" y="742802"/>
                </a:lnTo>
                <a:lnTo>
                  <a:pt x="1067172" y="785377"/>
                </a:lnTo>
                <a:lnTo>
                  <a:pt x="1046883" y="826147"/>
                </a:lnTo>
                <a:lnTo>
                  <a:pt x="1023448" y="864942"/>
                </a:lnTo>
                <a:lnTo>
                  <a:pt x="997034" y="901595"/>
                </a:lnTo>
                <a:lnTo>
                  <a:pt x="967809" y="935940"/>
                </a:lnTo>
                <a:lnTo>
                  <a:pt x="935940" y="967809"/>
                </a:lnTo>
                <a:lnTo>
                  <a:pt x="901595" y="997034"/>
                </a:lnTo>
                <a:lnTo>
                  <a:pt x="864942" y="1023448"/>
                </a:lnTo>
                <a:lnTo>
                  <a:pt x="826147" y="1046883"/>
                </a:lnTo>
                <a:lnTo>
                  <a:pt x="785377" y="1067172"/>
                </a:lnTo>
                <a:lnTo>
                  <a:pt x="742802" y="1084148"/>
                </a:lnTo>
                <a:lnTo>
                  <a:pt x="698587" y="1097643"/>
                </a:lnTo>
                <a:lnTo>
                  <a:pt x="652901" y="1107489"/>
                </a:lnTo>
                <a:lnTo>
                  <a:pt x="605911" y="1113520"/>
                </a:lnTo>
                <a:lnTo>
                  <a:pt x="557784" y="1115567"/>
                </a:lnTo>
                <a:lnTo>
                  <a:pt x="509656" y="1113520"/>
                </a:lnTo>
                <a:lnTo>
                  <a:pt x="462666" y="1107489"/>
                </a:lnTo>
                <a:lnTo>
                  <a:pt x="416980" y="1097643"/>
                </a:lnTo>
                <a:lnTo>
                  <a:pt x="372765" y="1084148"/>
                </a:lnTo>
                <a:lnTo>
                  <a:pt x="330190" y="1067172"/>
                </a:lnTo>
                <a:lnTo>
                  <a:pt x="289420" y="1046883"/>
                </a:lnTo>
                <a:lnTo>
                  <a:pt x="250625" y="1023448"/>
                </a:lnTo>
                <a:lnTo>
                  <a:pt x="213972" y="997034"/>
                </a:lnTo>
                <a:lnTo>
                  <a:pt x="179627" y="967809"/>
                </a:lnTo>
                <a:lnTo>
                  <a:pt x="147758" y="935940"/>
                </a:lnTo>
                <a:lnTo>
                  <a:pt x="118533" y="901595"/>
                </a:lnTo>
                <a:lnTo>
                  <a:pt x="92119" y="864942"/>
                </a:lnTo>
                <a:lnTo>
                  <a:pt x="68684" y="826147"/>
                </a:lnTo>
                <a:lnTo>
                  <a:pt x="48395" y="785377"/>
                </a:lnTo>
                <a:lnTo>
                  <a:pt x="31419" y="742802"/>
                </a:lnTo>
                <a:lnTo>
                  <a:pt x="17924" y="698587"/>
                </a:lnTo>
                <a:lnTo>
                  <a:pt x="8078" y="652901"/>
                </a:lnTo>
                <a:lnTo>
                  <a:pt x="2047" y="605911"/>
                </a:lnTo>
                <a:lnTo>
                  <a:pt x="0" y="557783"/>
                </a:lnTo>
                <a:close/>
              </a:path>
            </a:pathLst>
          </a:custGeom>
          <a:ln w="19050">
            <a:solidFill>
              <a:srgbClr val="404A5A"/>
            </a:solidFill>
          </a:ln>
        </p:spPr>
        <p:txBody>
          <a:bodyPr wrap="square" lIns="0" tIns="0" rIns="0" bIns="0" rtlCol="0"/>
          <a:lstStyle/>
          <a:p>
            <a:endParaRPr/>
          </a:p>
        </p:txBody>
      </p:sp>
      <p:sp>
        <p:nvSpPr>
          <p:cNvPr id="83" name="object 83"/>
          <p:cNvSpPr/>
          <p:nvPr/>
        </p:nvSpPr>
        <p:spPr>
          <a:xfrm>
            <a:off x="6947689" y="2938611"/>
            <a:ext cx="197765" cy="146348"/>
          </a:xfrm>
          <a:prstGeom prst="rect">
            <a:avLst/>
          </a:prstGeom>
          <a:blipFill>
            <a:blip r:embed="rId13" cstate="print"/>
            <a:stretch>
              <a:fillRect/>
            </a:stretch>
          </a:blipFill>
        </p:spPr>
        <p:txBody>
          <a:bodyPr wrap="square" lIns="0" tIns="0" rIns="0" bIns="0" rtlCol="0"/>
          <a:lstStyle/>
          <a:p>
            <a:endParaRPr/>
          </a:p>
        </p:txBody>
      </p:sp>
      <p:sp>
        <p:nvSpPr>
          <p:cNvPr id="84" name="object 84"/>
          <p:cNvSpPr/>
          <p:nvPr/>
        </p:nvSpPr>
        <p:spPr>
          <a:xfrm>
            <a:off x="6960944" y="3071707"/>
            <a:ext cx="171450" cy="274320"/>
          </a:xfrm>
          <a:custGeom>
            <a:avLst/>
            <a:gdLst/>
            <a:ahLst/>
            <a:cxnLst/>
            <a:rect l="l" t="t" r="r" b="b"/>
            <a:pathLst>
              <a:path w="171450" h="274320">
                <a:moveTo>
                  <a:pt x="0" y="0"/>
                </a:moveTo>
                <a:lnTo>
                  <a:pt x="171231" y="0"/>
                </a:lnTo>
                <a:lnTo>
                  <a:pt x="171231" y="273863"/>
                </a:lnTo>
                <a:lnTo>
                  <a:pt x="0" y="273863"/>
                </a:lnTo>
                <a:lnTo>
                  <a:pt x="0" y="0"/>
                </a:lnTo>
                <a:close/>
              </a:path>
            </a:pathLst>
          </a:custGeom>
          <a:ln w="26537">
            <a:solidFill>
              <a:srgbClr val="404A5A"/>
            </a:solidFill>
          </a:ln>
        </p:spPr>
        <p:txBody>
          <a:bodyPr wrap="square" lIns="0" tIns="0" rIns="0" bIns="0" rtlCol="0"/>
          <a:lstStyle/>
          <a:p>
            <a:endParaRPr/>
          </a:p>
        </p:txBody>
      </p:sp>
      <p:sp>
        <p:nvSpPr>
          <p:cNvPr id="85" name="object 85"/>
          <p:cNvSpPr/>
          <p:nvPr/>
        </p:nvSpPr>
        <p:spPr>
          <a:xfrm>
            <a:off x="6947686" y="3332290"/>
            <a:ext cx="197766" cy="163466"/>
          </a:xfrm>
          <a:prstGeom prst="rect">
            <a:avLst/>
          </a:prstGeom>
          <a:blipFill>
            <a:blip r:embed="rId14" cstate="print"/>
            <a:stretch>
              <a:fillRect/>
            </a:stretch>
          </a:blipFill>
        </p:spPr>
        <p:txBody>
          <a:bodyPr wrap="square" lIns="0" tIns="0" rIns="0" bIns="0" rtlCol="0"/>
          <a:lstStyle/>
          <a:p>
            <a:endParaRPr/>
          </a:p>
        </p:txBody>
      </p:sp>
      <p:sp>
        <p:nvSpPr>
          <p:cNvPr id="86" name="object 86"/>
          <p:cNvSpPr/>
          <p:nvPr/>
        </p:nvSpPr>
        <p:spPr>
          <a:xfrm>
            <a:off x="6943830" y="3535242"/>
            <a:ext cx="39370" cy="84455"/>
          </a:xfrm>
          <a:custGeom>
            <a:avLst/>
            <a:gdLst/>
            <a:ahLst/>
            <a:cxnLst/>
            <a:rect l="l" t="t" r="r" b="b"/>
            <a:pathLst>
              <a:path w="39370" h="84454">
                <a:moveTo>
                  <a:pt x="38869" y="0"/>
                </a:moveTo>
                <a:lnTo>
                  <a:pt x="0" y="84178"/>
                </a:lnTo>
              </a:path>
            </a:pathLst>
          </a:custGeom>
          <a:ln w="26539">
            <a:solidFill>
              <a:srgbClr val="404A5A"/>
            </a:solidFill>
          </a:ln>
        </p:spPr>
        <p:txBody>
          <a:bodyPr wrap="square" lIns="0" tIns="0" rIns="0" bIns="0" rtlCol="0"/>
          <a:lstStyle/>
          <a:p>
            <a:endParaRPr/>
          </a:p>
        </p:txBody>
      </p:sp>
      <p:sp>
        <p:nvSpPr>
          <p:cNvPr id="87" name="object 87"/>
          <p:cNvSpPr/>
          <p:nvPr/>
        </p:nvSpPr>
        <p:spPr>
          <a:xfrm>
            <a:off x="6822220" y="3427443"/>
            <a:ext cx="81915" cy="56515"/>
          </a:xfrm>
          <a:custGeom>
            <a:avLst/>
            <a:gdLst/>
            <a:ahLst/>
            <a:cxnLst/>
            <a:rect l="l" t="t" r="r" b="b"/>
            <a:pathLst>
              <a:path w="81915" h="56514">
                <a:moveTo>
                  <a:pt x="81814" y="0"/>
                </a:moveTo>
                <a:lnTo>
                  <a:pt x="0" y="56450"/>
                </a:lnTo>
              </a:path>
            </a:pathLst>
          </a:custGeom>
          <a:ln w="26533">
            <a:solidFill>
              <a:srgbClr val="404A5A"/>
            </a:solidFill>
          </a:ln>
        </p:spPr>
        <p:txBody>
          <a:bodyPr wrap="square" lIns="0" tIns="0" rIns="0" bIns="0" rtlCol="0"/>
          <a:lstStyle/>
          <a:p>
            <a:endParaRPr/>
          </a:p>
        </p:txBody>
      </p:sp>
      <p:sp>
        <p:nvSpPr>
          <p:cNvPr id="88" name="object 88"/>
          <p:cNvSpPr/>
          <p:nvPr/>
        </p:nvSpPr>
        <p:spPr>
          <a:xfrm>
            <a:off x="7189100" y="3427443"/>
            <a:ext cx="81915" cy="56515"/>
          </a:xfrm>
          <a:custGeom>
            <a:avLst/>
            <a:gdLst/>
            <a:ahLst/>
            <a:cxnLst/>
            <a:rect l="l" t="t" r="r" b="b"/>
            <a:pathLst>
              <a:path w="81915" h="56514">
                <a:moveTo>
                  <a:pt x="0" y="0"/>
                </a:moveTo>
                <a:lnTo>
                  <a:pt x="81814" y="56450"/>
                </a:lnTo>
              </a:path>
            </a:pathLst>
          </a:custGeom>
          <a:ln w="26533">
            <a:solidFill>
              <a:srgbClr val="404A5A"/>
            </a:solidFill>
          </a:ln>
        </p:spPr>
        <p:txBody>
          <a:bodyPr wrap="square" lIns="0" tIns="0" rIns="0" bIns="0" rtlCol="0"/>
          <a:lstStyle/>
          <a:p>
            <a:endParaRPr/>
          </a:p>
        </p:txBody>
      </p:sp>
      <p:sp>
        <p:nvSpPr>
          <p:cNvPr id="89" name="object 89"/>
          <p:cNvSpPr/>
          <p:nvPr/>
        </p:nvSpPr>
        <p:spPr>
          <a:xfrm>
            <a:off x="7110436" y="3535243"/>
            <a:ext cx="39370" cy="84455"/>
          </a:xfrm>
          <a:custGeom>
            <a:avLst/>
            <a:gdLst/>
            <a:ahLst/>
            <a:cxnLst/>
            <a:rect l="l" t="t" r="r" b="b"/>
            <a:pathLst>
              <a:path w="39370" h="84454">
                <a:moveTo>
                  <a:pt x="0" y="0"/>
                </a:moveTo>
                <a:lnTo>
                  <a:pt x="38869" y="84178"/>
                </a:lnTo>
              </a:path>
            </a:pathLst>
          </a:custGeom>
          <a:ln w="26539">
            <a:solidFill>
              <a:srgbClr val="404A5A"/>
            </a:solidFill>
          </a:ln>
        </p:spPr>
        <p:txBody>
          <a:bodyPr wrap="square" lIns="0" tIns="0" rIns="0" bIns="0" rtlCol="0"/>
          <a:lstStyle/>
          <a:p>
            <a:endParaRPr/>
          </a:p>
        </p:txBody>
      </p:sp>
      <p:sp>
        <p:nvSpPr>
          <p:cNvPr id="90" name="object 90"/>
          <p:cNvSpPr/>
          <p:nvPr/>
        </p:nvSpPr>
        <p:spPr>
          <a:xfrm>
            <a:off x="6776451" y="2818765"/>
            <a:ext cx="232011" cy="166922"/>
          </a:xfrm>
          <a:prstGeom prst="rect">
            <a:avLst/>
          </a:prstGeom>
          <a:blipFill>
            <a:blip r:embed="rId15" cstate="print"/>
            <a:stretch>
              <a:fillRect/>
            </a:stretch>
          </a:blipFill>
        </p:spPr>
        <p:txBody>
          <a:bodyPr wrap="square" lIns="0" tIns="0" rIns="0" bIns="0" rtlCol="0"/>
          <a:lstStyle/>
          <a:p>
            <a:endParaRPr/>
          </a:p>
        </p:txBody>
      </p:sp>
      <p:sp>
        <p:nvSpPr>
          <p:cNvPr id="91" name="object 91"/>
          <p:cNvSpPr/>
          <p:nvPr/>
        </p:nvSpPr>
        <p:spPr>
          <a:xfrm>
            <a:off x="7084667" y="2818765"/>
            <a:ext cx="232011" cy="166922"/>
          </a:xfrm>
          <a:prstGeom prst="rect">
            <a:avLst/>
          </a:prstGeom>
          <a:blipFill>
            <a:blip r:embed="rId16" cstate="print"/>
            <a:stretch>
              <a:fillRect/>
            </a:stretch>
          </a:blipFill>
        </p:spPr>
        <p:txBody>
          <a:bodyPr wrap="square" lIns="0" tIns="0" rIns="0" bIns="0" rtlCol="0"/>
          <a:lstStyle/>
          <a:p>
            <a:endParaRPr/>
          </a:p>
        </p:txBody>
      </p:sp>
      <p:sp>
        <p:nvSpPr>
          <p:cNvPr id="92" name="object 92"/>
          <p:cNvSpPr/>
          <p:nvPr/>
        </p:nvSpPr>
        <p:spPr>
          <a:xfrm>
            <a:off x="6659707" y="3071697"/>
            <a:ext cx="301625" cy="257175"/>
          </a:xfrm>
          <a:custGeom>
            <a:avLst/>
            <a:gdLst/>
            <a:ahLst/>
            <a:cxnLst/>
            <a:rect l="l" t="t" r="r" b="b"/>
            <a:pathLst>
              <a:path w="301625" h="257175">
                <a:moveTo>
                  <a:pt x="301240" y="0"/>
                </a:moveTo>
                <a:lnTo>
                  <a:pt x="27270" y="119815"/>
                </a:lnTo>
                <a:lnTo>
                  <a:pt x="3884" y="141844"/>
                </a:lnTo>
                <a:lnTo>
                  <a:pt x="0" y="170530"/>
                </a:lnTo>
                <a:lnTo>
                  <a:pt x="12287" y="201118"/>
                </a:lnTo>
                <a:lnTo>
                  <a:pt x="37417" y="228853"/>
                </a:lnTo>
                <a:lnTo>
                  <a:pt x="72060" y="248980"/>
                </a:lnTo>
                <a:lnTo>
                  <a:pt x="112886" y="256746"/>
                </a:lnTo>
                <a:lnTo>
                  <a:pt x="178435" y="232676"/>
                </a:lnTo>
                <a:lnTo>
                  <a:pt x="239169" y="179722"/>
                </a:lnTo>
                <a:lnTo>
                  <a:pt x="283850" y="126768"/>
                </a:lnTo>
                <a:lnTo>
                  <a:pt x="301240" y="102698"/>
                </a:lnTo>
              </a:path>
            </a:pathLst>
          </a:custGeom>
          <a:ln w="26534">
            <a:solidFill>
              <a:srgbClr val="404A5A"/>
            </a:solidFill>
          </a:ln>
        </p:spPr>
        <p:txBody>
          <a:bodyPr wrap="square" lIns="0" tIns="0" rIns="0" bIns="0" rtlCol="0"/>
          <a:lstStyle/>
          <a:p>
            <a:endParaRPr/>
          </a:p>
        </p:txBody>
      </p:sp>
      <p:sp>
        <p:nvSpPr>
          <p:cNvPr id="93" name="object 93"/>
          <p:cNvSpPr/>
          <p:nvPr/>
        </p:nvSpPr>
        <p:spPr>
          <a:xfrm>
            <a:off x="7132179" y="3071697"/>
            <a:ext cx="301625" cy="257175"/>
          </a:xfrm>
          <a:custGeom>
            <a:avLst/>
            <a:gdLst/>
            <a:ahLst/>
            <a:cxnLst/>
            <a:rect l="l" t="t" r="r" b="b"/>
            <a:pathLst>
              <a:path w="301625" h="257175">
                <a:moveTo>
                  <a:pt x="0" y="0"/>
                </a:moveTo>
                <a:lnTo>
                  <a:pt x="273970" y="119815"/>
                </a:lnTo>
                <a:lnTo>
                  <a:pt x="297356" y="141844"/>
                </a:lnTo>
                <a:lnTo>
                  <a:pt x="301240" y="170530"/>
                </a:lnTo>
                <a:lnTo>
                  <a:pt x="288953" y="201118"/>
                </a:lnTo>
                <a:lnTo>
                  <a:pt x="263823" y="228853"/>
                </a:lnTo>
                <a:lnTo>
                  <a:pt x="229180" y="248980"/>
                </a:lnTo>
                <a:lnTo>
                  <a:pt x="188354" y="256746"/>
                </a:lnTo>
                <a:lnTo>
                  <a:pt x="122805" y="232676"/>
                </a:lnTo>
                <a:lnTo>
                  <a:pt x="62071" y="179722"/>
                </a:lnTo>
                <a:lnTo>
                  <a:pt x="17390" y="126768"/>
                </a:lnTo>
                <a:lnTo>
                  <a:pt x="0" y="102698"/>
                </a:lnTo>
              </a:path>
            </a:pathLst>
          </a:custGeom>
          <a:ln w="26534">
            <a:solidFill>
              <a:srgbClr val="404A5A"/>
            </a:solidFill>
          </a:ln>
        </p:spPr>
        <p:txBody>
          <a:bodyPr wrap="square" lIns="0" tIns="0" rIns="0" bIns="0" rtlCol="0"/>
          <a:lstStyle/>
          <a:p>
            <a:endParaRPr/>
          </a:p>
        </p:txBody>
      </p:sp>
      <p:sp>
        <p:nvSpPr>
          <p:cNvPr id="94" name="object 94"/>
          <p:cNvSpPr/>
          <p:nvPr/>
        </p:nvSpPr>
        <p:spPr>
          <a:xfrm>
            <a:off x="6488810" y="2615564"/>
            <a:ext cx="1115695" cy="1115695"/>
          </a:xfrm>
          <a:custGeom>
            <a:avLst/>
            <a:gdLst/>
            <a:ahLst/>
            <a:cxnLst/>
            <a:rect l="l" t="t" r="r" b="b"/>
            <a:pathLst>
              <a:path w="1115695" h="1115695">
                <a:moveTo>
                  <a:pt x="0" y="557784"/>
                </a:moveTo>
                <a:lnTo>
                  <a:pt x="2047" y="509656"/>
                </a:lnTo>
                <a:lnTo>
                  <a:pt x="8078" y="462666"/>
                </a:lnTo>
                <a:lnTo>
                  <a:pt x="17924" y="416980"/>
                </a:lnTo>
                <a:lnTo>
                  <a:pt x="31419" y="372765"/>
                </a:lnTo>
                <a:lnTo>
                  <a:pt x="48395" y="330190"/>
                </a:lnTo>
                <a:lnTo>
                  <a:pt x="68684" y="289420"/>
                </a:lnTo>
                <a:lnTo>
                  <a:pt x="92119" y="250625"/>
                </a:lnTo>
                <a:lnTo>
                  <a:pt x="118533" y="213972"/>
                </a:lnTo>
                <a:lnTo>
                  <a:pt x="147758" y="179627"/>
                </a:lnTo>
                <a:lnTo>
                  <a:pt x="179627" y="147758"/>
                </a:lnTo>
                <a:lnTo>
                  <a:pt x="213972" y="118533"/>
                </a:lnTo>
                <a:lnTo>
                  <a:pt x="250625" y="92119"/>
                </a:lnTo>
                <a:lnTo>
                  <a:pt x="289420" y="68684"/>
                </a:lnTo>
                <a:lnTo>
                  <a:pt x="330190" y="48395"/>
                </a:lnTo>
                <a:lnTo>
                  <a:pt x="372765" y="31419"/>
                </a:lnTo>
                <a:lnTo>
                  <a:pt x="416980" y="17924"/>
                </a:lnTo>
                <a:lnTo>
                  <a:pt x="462666" y="8078"/>
                </a:lnTo>
                <a:lnTo>
                  <a:pt x="509656" y="2047"/>
                </a:lnTo>
                <a:lnTo>
                  <a:pt x="557784" y="0"/>
                </a:lnTo>
                <a:lnTo>
                  <a:pt x="605911" y="2047"/>
                </a:lnTo>
                <a:lnTo>
                  <a:pt x="652901" y="8078"/>
                </a:lnTo>
                <a:lnTo>
                  <a:pt x="698587" y="17924"/>
                </a:lnTo>
                <a:lnTo>
                  <a:pt x="742802" y="31419"/>
                </a:lnTo>
                <a:lnTo>
                  <a:pt x="785377" y="48395"/>
                </a:lnTo>
                <a:lnTo>
                  <a:pt x="826147" y="68684"/>
                </a:lnTo>
                <a:lnTo>
                  <a:pt x="864942" y="92119"/>
                </a:lnTo>
                <a:lnTo>
                  <a:pt x="901595" y="118533"/>
                </a:lnTo>
                <a:lnTo>
                  <a:pt x="935940" y="147758"/>
                </a:lnTo>
                <a:lnTo>
                  <a:pt x="967809" y="179627"/>
                </a:lnTo>
                <a:lnTo>
                  <a:pt x="997034" y="213972"/>
                </a:lnTo>
                <a:lnTo>
                  <a:pt x="1023448" y="250625"/>
                </a:lnTo>
                <a:lnTo>
                  <a:pt x="1046883" y="289420"/>
                </a:lnTo>
                <a:lnTo>
                  <a:pt x="1067172" y="330190"/>
                </a:lnTo>
                <a:lnTo>
                  <a:pt x="1084148" y="372765"/>
                </a:lnTo>
                <a:lnTo>
                  <a:pt x="1097643" y="416980"/>
                </a:lnTo>
                <a:lnTo>
                  <a:pt x="1107489" y="462666"/>
                </a:lnTo>
                <a:lnTo>
                  <a:pt x="1113520" y="509656"/>
                </a:lnTo>
                <a:lnTo>
                  <a:pt x="1115568" y="557784"/>
                </a:lnTo>
                <a:lnTo>
                  <a:pt x="1113520" y="605911"/>
                </a:lnTo>
                <a:lnTo>
                  <a:pt x="1107489" y="652901"/>
                </a:lnTo>
                <a:lnTo>
                  <a:pt x="1097643" y="698587"/>
                </a:lnTo>
                <a:lnTo>
                  <a:pt x="1084148" y="742802"/>
                </a:lnTo>
                <a:lnTo>
                  <a:pt x="1067172" y="785377"/>
                </a:lnTo>
                <a:lnTo>
                  <a:pt x="1046883" y="826147"/>
                </a:lnTo>
                <a:lnTo>
                  <a:pt x="1023448" y="864942"/>
                </a:lnTo>
                <a:lnTo>
                  <a:pt x="997034" y="901595"/>
                </a:lnTo>
                <a:lnTo>
                  <a:pt x="967809" y="935940"/>
                </a:lnTo>
                <a:lnTo>
                  <a:pt x="935940" y="967809"/>
                </a:lnTo>
                <a:lnTo>
                  <a:pt x="901595" y="997034"/>
                </a:lnTo>
                <a:lnTo>
                  <a:pt x="864942" y="1023448"/>
                </a:lnTo>
                <a:lnTo>
                  <a:pt x="826147" y="1046883"/>
                </a:lnTo>
                <a:lnTo>
                  <a:pt x="785377" y="1067172"/>
                </a:lnTo>
                <a:lnTo>
                  <a:pt x="742802" y="1084148"/>
                </a:lnTo>
                <a:lnTo>
                  <a:pt x="698587" y="1097643"/>
                </a:lnTo>
                <a:lnTo>
                  <a:pt x="652901" y="1107489"/>
                </a:lnTo>
                <a:lnTo>
                  <a:pt x="605911" y="1113520"/>
                </a:lnTo>
                <a:lnTo>
                  <a:pt x="557784" y="1115568"/>
                </a:lnTo>
                <a:lnTo>
                  <a:pt x="509656" y="1113520"/>
                </a:lnTo>
                <a:lnTo>
                  <a:pt x="462666" y="1107489"/>
                </a:lnTo>
                <a:lnTo>
                  <a:pt x="416980" y="1097643"/>
                </a:lnTo>
                <a:lnTo>
                  <a:pt x="372765" y="1084148"/>
                </a:lnTo>
                <a:lnTo>
                  <a:pt x="330190" y="1067172"/>
                </a:lnTo>
                <a:lnTo>
                  <a:pt x="289420" y="1046883"/>
                </a:lnTo>
                <a:lnTo>
                  <a:pt x="250625" y="1023448"/>
                </a:lnTo>
                <a:lnTo>
                  <a:pt x="213972" y="997034"/>
                </a:lnTo>
                <a:lnTo>
                  <a:pt x="179627" y="967809"/>
                </a:lnTo>
                <a:lnTo>
                  <a:pt x="147758" y="935940"/>
                </a:lnTo>
                <a:lnTo>
                  <a:pt x="118533" y="901595"/>
                </a:lnTo>
                <a:lnTo>
                  <a:pt x="92119" y="864942"/>
                </a:lnTo>
                <a:lnTo>
                  <a:pt x="68684" y="826147"/>
                </a:lnTo>
                <a:lnTo>
                  <a:pt x="48395" y="785377"/>
                </a:lnTo>
                <a:lnTo>
                  <a:pt x="31419" y="742802"/>
                </a:lnTo>
                <a:lnTo>
                  <a:pt x="17924" y="698587"/>
                </a:lnTo>
                <a:lnTo>
                  <a:pt x="8078" y="652901"/>
                </a:lnTo>
                <a:lnTo>
                  <a:pt x="2047" y="605911"/>
                </a:lnTo>
                <a:lnTo>
                  <a:pt x="0" y="557784"/>
                </a:lnTo>
                <a:close/>
              </a:path>
            </a:pathLst>
          </a:custGeom>
          <a:ln w="19050">
            <a:solidFill>
              <a:srgbClr val="404A5A"/>
            </a:solidFill>
          </a:ln>
        </p:spPr>
        <p:txBody>
          <a:bodyPr wrap="square" lIns="0" tIns="0" rIns="0" bIns="0" rtlCol="0"/>
          <a:lstStyle/>
          <a:p>
            <a:endParaRPr/>
          </a:p>
        </p:txBody>
      </p:sp>
      <p:sp>
        <p:nvSpPr>
          <p:cNvPr id="95" name="object 95"/>
          <p:cNvSpPr/>
          <p:nvPr/>
        </p:nvSpPr>
        <p:spPr>
          <a:xfrm>
            <a:off x="4940806" y="2773053"/>
            <a:ext cx="197749" cy="197730"/>
          </a:xfrm>
          <a:prstGeom prst="rect">
            <a:avLst/>
          </a:prstGeom>
          <a:blipFill>
            <a:blip r:embed="rId17" cstate="print"/>
            <a:stretch>
              <a:fillRect/>
            </a:stretch>
          </a:blipFill>
        </p:spPr>
        <p:txBody>
          <a:bodyPr wrap="square" lIns="0" tIns="0" rIns="0" bIns="0" rtlCol="0"/>
          <a:lstStyle/>
          <a:p>
            <a:endParaRPr/>
          </a:p>
        </p:txBody>
      </p:sp>
      <p:sp>
        <p:nvSpPr>
          <p:cNvPr id="96" name="object 96"/>
          <p:cNvSpPr/>
          <p:nvPr/>
        </p:nvSpPr>
        <p:spPr>
          <a:xfrm>
            <a:off x="4902735" y="3025966"/>
            <a:ext cx="274320" cy="548005"/>
          </a:xfrm>
          <a:custGeom>
            <a:avLst/>
            <a:gdLst/>
            <a:ahLst/>
            <a:cxnLst/>
            <a:rect l="l" t="t" r="r" b="b"/>
            <a:pathLst>
              <a:path w="274320" h="548004">
                <a:moveTo>
                  <a:pt x="205419" y="513493"/>
                </a:moveTo>
                <a:lnTo>
                  <a:pt x="205419" y="273862"/>
                </a:lnTo>
                <a:lnTo>
                  <a:pt x="239656" y="273862"/>
                </a:lnTo>
                <a:lnTo>
                  <a:pt x="252978" y="271171"/>
                </a:lnTo>
                <a:lnTo>
                  <a:pt x="263861" y="263832"/>
                </a:lnTo>
                <a:lnTo>
                  <a:pt x="271201" y="252950"/>
                </a:lnTo>
                <a:lnTo>
                  <a:pt x="273892" y="239630"/>
                </a:lnTo>
                <a:lnTo>
                  <a:pt x="273892" y="68465"/>
                </a:lnTo>
                <a:lnTo>
                  <a:pt x="268514" y="41809"/>
                </a:lnTo>
                <a:lnTo>
                  <a:pt x="253843" y="20047"/>
                </a:lnTo>
                <a:lnTo>
                  <a:pt x="232078" y="5378"/>
                </a:lnTo>
                <a:lnTo>
                  <a:pt x="205419" y="0"/>
                </a:lnTo>
                <a:lnTo>
                  <a:pt x="68473" y="0"/>
                </a:lnTo>
                <a:lnTo>
                  <a:pt x="41814" y="5378"/>
                </a:lnTo>
                <a:lnTo>
                  <a:pt x="20049" y="20047"/>
                </a:lnTo>
                <a:lnTo>
                  <a:pt x="5378" y="41809"/>
                </a:lnTo>
                <a:lnTo>
                  <a:pt x="0" y="68465"/>
                </a:lnTo>
                <a:lnTo>
                  <a:pt x="0" y="239630"/>
                </a:lnTo>
                <a:lnTo>
                  <a:pt x="2691" y="252950"/>
                </a:lnTo>
                <a:lnTo>
                  <a:pt x="10031" y="263832"/>
                </a:lnTo>
                <a:lnTo>
                  <a:pt x="20914" y="271171"/>
                </a:lnTo>
                <a:lnTo>
                  <a:pt x="34236" y="273862"/>
                </a:lnTo>
                <a:lnTo>
                  <a:pt x="68473" y="273862"/>
                </a:lnTo>
                <a:lnTo>
                  <a:pt x="68473" y="513493"/>
                </a:lnTo>
                <a:lnTo>
                  <a:pt x="71165" y="526813"/>
                </a:lnTo>
                <a:lnTo>
                  <a:pt x="78504" y="537695"/>
                </a:lnTo>
                <a:lnTo>
                  <a:pt x="89387" y="545034"/>
                </a:lnTo>
                <a:lnTo>
                  <a:pt x="102709" y="547725"/>
                </a:lnTo>
                <a:lnTo>
                  <a:pt x="171183" y="547725"/>
                </a:lnTo>
                <a:lnTo>
                  <a:pt x="184505" y="545034"/>
                </a:lnTo>
                <a:lnTo>
                  <a:pt x="195388" y="537695"/>
                </a:lnTo>
                <a:lnTo>
                  <a:pt x="202727" y="526813"/>
                </a:lnTo>
                <a:lnTo>
                  <a:pt x="205419" y="513493"/>
                </a:lnTo>
                <a:close/>
              </a:path>
            </a:pathLst>
          </a:custGeom>
          <a:ln w="26567">
            <a:solidFill>
              <a:srgbClr val="FFFFFF"/>
            </a:solidFill>
          </a:ln>
        </p:spPr>
        <p:txBody>
          <a:bodyPr wrap="square" lIns="0" tIns="0" rIns="0" bIns="0" rtlCol="0"/>
          <a:lstStyle/>
          <a:p>
            <a:endParaRPr/>
          </a:p>
        </p:txBody>
      </p:sp>
      <p:sp>
        <p:nvSpPr>
          <p:cNvPr id="97" name="object 97"/>
          <p:cNvSpPr/>
          <p:nvPr/>
        </p:nvSpPr>
        <p:spPr>
          <a:xfrm>
            <a:off x="5284089" y="2783967"/>
            <a:ext cx="0" cy="790575"/>
          </a:xfrm>
          <a:custGeom>
            <a:avLst/>
            <a:gdLst/>
            <a:ahLst/>
            <a:cxnLst/>
            <a:rect l="l" t="t" r="r" b="b"/>
            <a:pathLst>
              <a:path h="790575">
                <a:moveTo>
                  <a:pt x="0" y="0"/>
                </a:moveTo>
                <a:lnTo>
                  <a:pt x="0" y="790054"/>
                </a:lnTo>
              </a:path>
            </a:pathLst>
          </a:custGeom>
          <a:ln w="19050">
            <a:solidFill>
              <a:srgbClr val="FFFFFF"/>
            </a:solidFill>
          </a:ln>
        </p:spPr>
        <p:txBody>
          <a:bodyPr wrap="square" lIns="0" tIns="0" rIns="0" bIns="0" rtlCol="0"/>
          <a:lstStyle/>
          <a:p>
            <a:endParaRPr/>
          </a:p>
        </p:txBody>
      </p:sp>
      <p:sp>
        <p:nvSpPr>
          <p:cNvPr id="98" name="object 98"/>
          <p:cNvSpPr/>
          <p:nvPr/>
        </p:nvSpPr>
        <p:spPr>
          <a:xfrm>
            <a:off x="5284089" y="3510153"/>
            <a:ext cx="57150" cy="0"/>
          </a:xfrm>
          <a:custGeom>
            <a:avLst/>
            <a:gdLst/>
            <a:ahLst/>
            <a:cxnLst/>
            <a:rect l="l" t="t" r="r" b="b"/>
            <a:pathLst>
              <a:path w="57150">
                <a:moveTo>
                  <a:pt x="0" y="0"/>
                </a:moveTo>
                <a:lnTo>
                  <a:pt x="57150" y="0"/>
                </a:lnTo>
              </a:path>
            </a:pathLst>
          </a:custGeom>
          <a:ln w="19050">
            <a:solidFill>
              <a:srgbClr val="FFFFFF"/>
            </a:solidFill>
          </a:ln>
        </p:spPr>
        <p:txBody>
          <a:bodyPr wrap="square" lIns="0" tIns="0" rIns="0" bIns="0" rtlCol="0"/>
          <a:lstStyle/>
          <a:p>
            <a:endParaRPr/>
          </a:p>
        </p:txBody>
      </p:sp>
      <p:sp>
        <p:nvSpPr>
          <p:cNvPr id="99" name="object 99"/>
          <p:cNvSpPr/>
          <p:nvPr/>
        </p:nvSpPr>
        <p:spPr>
          <a:xfrm>
            <a:off x="5284089" y="3430904"/>
            <a:ext cx="57150" cy="0"/>
          </a:xfrm>
          <a:custGeom>
            <a:avLst/>
            <a:gdLst/>
            <a:ahLst/>
            <a:cxnLst/>
            <a:rect l="l" t="t" r="r" b="b"/>
            <a:pathLst>
              <a:path w="57150">
                <a:moveTo>
                  <a:pt x="0" y="0"/>
                </a:moveTo>
                <a:lnTo>
                  <a:pt x="57150" y="0"/>
                </a:lnTo>
              </a:path>
            </a:pathLst>
          </a:custGeom>
          <a:ln w="19050">
            <a:solidFill>
              <a:srgbClr val="FFFFFF"/>
            </a:solidFill>
          </a:ln>
        </p:spPr>
        <p:txBody>
          <a:bodyPr wrap="square" lIns="0" tIns="0" rIns="0" bIns="0" rtlCol="0"/>
          <a:lstStyle/>
          <a:p>
            <a:endParaRPr/>
          </a:p>
        </p:txBody>
      </p:sp>
      <p:sp>
        <p:nvSpPr>
          <p:cNvPr id="100" name="object 100"/>
          <p:cNvSpPr/>
          <p:nvPr/>
        </p:nvSpPr>
        <p:spPr>
          <a:xfrm>
            <a:off x="5284089" y="3351657"/>
            <a:ext cx="57150" cy="0"/>
          </a:xfrm>
          <a:custGeom>
            <a:avLst/>
            <a:gdLst/>
            <a:ahLst/>
            <a:cxnLst/>
            <a:rect l="l" t="t" r="r" b="b"/>
            <a:pathLst>
              <a:path w="57150">
                <a:moveTo>
                  <a:pt x="0" y="0"/>
                </a:moveTo>
                <a:lnTo>
                  <a:pt x="57150" y="0"/>
                </a:lnTo>
              </a:path>
            </a:pathLst>
          </a:custGeom>
          <a:ln w="19050">
            <a:solidFill>
              <a:srgbClr val="FFFFFF"/>
            </a:solidFill>
          </a:ln>
        </p:spPr>
        <p:txBody>
          <a:bodyPr wrap="square" lIns="0" tIns="0" rIns="0" bIns="0" rtlCol="0"/>
          <a:lstStyle/>
          <a:p>
            <a:endParaRPr/>
          </a:p>
        </p:txBody>
      </p:sp>
      <p:sp>
        <p:nvSpPr>
          <p:cNvPr id="101" name="object 101"/>
          <p:cNvSpPr/>
          <p:nvPr/>
        </p:nvSpPr>
        <p:spPr>
          <a:xfrm>
            <a:off x="5284089" y="3272409"/>
            <a:ext cx="57150" cy="0"/>
          </a:xfrm>
          <a:custGeom>
            <a:avLst/>
            <a:gdLst/>
            <a:ahLst/>
            <a:cxnLst/>
            <a:rect l="l" t="t" r="r" b="b"/>
            <a:pathLst>
              <a:path w="57150">
                <a:moveTo>
                  <a:pt x="0" y="0"/>
                </a:moveTo>
                <a:lnTo>
                  <a:pt x="57150" y="0"/>
                </a:lnTo>
              </a:path>
            </a:pathLst>
          </a:custGeom>
          <a:ln w="19050">
            <a:solidFill>
              <a:srgbClr val="FFFFFF"/>
            </a:solidFill>
          </a:ln>
        </p:spPr>
        <p:txBody>
          <a:bodyPr wrap="square" lIns="0" tIns="0" rIns="0" bIns="0" rtlCol="0"/>
          <a:lstStyle/>
          <a:p>
            <a:endParaRPr/>
          </a:p>
        </p:txBody>
      </p:sp>
      <p:sp>
        <p:nvSpPr>
          <p:cNvPr id="102" name="object 102"/>
          <p:cNvSpPr/>
          <p:nvPr/>
        </p:nvSpPr>
        <p:spPr>
          <a:xfrm>
            <a:off x="5284089" y="3193160"/>
            <a:ext cx="57150" cy="0"/>
          </a:xfrm>
          <a:custGeom>
            <a:avLst/>
            <a:gdLst/>
            <a:ahLst/>
            <a:cxnLst/>
            <a:rect l="l" t="t" r="r" b="b"/>
            <a:pathLst>
              <a:path w="57150">
                <a:moveTo>
                  <a:pt x="0" y="0"/>
                </a:moveTo>
                <a:lnTo>
                  <a:pt x="57150" y="0"/>
                </a:lnTo>
              </a:path>
            </a:pathLst>
          </a:custGeom>
          <a:ln w="19050">
            <a:solidFill>
              <a:srgbClr val="FFFFFF"/>
            </a:solidFill>
          </a:ln>
        </p:spPr>
        <p:txBody>
          <a:bodyPr wrap="square" lIns="0" tIns="0" rIns="0" bIns="0" rtlCol="0"/>
          <a:lstStyle/>
          <a:p>
            <a:endParaRPr/>
          </a:p>
        </p:txBody>
      </p:sp>
      <p:sp>
        <p:nvSpPr>
          <p:cNvPr id="103" name="object 103"/>
          <p:cNvSpPr/>
          <p:nvPr/>
        </p:nvSpPr>
        <p:spPr>
          <a:xfrm>
            <a:off x="5284089" y="3113913"/>
            <a:ext cx="57150" cy="0"/>
          </a:xfrm>
          <a:custGeom>
            <a:avLst/>
            <a:gdLst/>
            <a:ahLst/>
            <a:cxnLst/>
            <a:rect l="l" t="t" r="r" b="b"/>
            <a:pathLst>
              <a:path w="57150">
                <a:moveTo>
                  <a:pt x="0" y="0"/>
                </a:moveTo>
                <a:lnTo>
                  <a:pt x="57150" y="0"/>
                </a:lnTo>
              </a:path>
            </a:pathLst>
          </a:custGeom>
          <a:ln w="19050">
            <a:solidFill>
              <a:srgbClr val="FFFFFF"/>
            </a:solidFill>
          </a:ln>
        </p:spPr>
        <p:txBody>
          <a:bodyPr wrap="square" lIns="0" tIns="0" rIns="0" bIns="0" rtlCol="0"/>
          <a:lstStyle/>
          <a:p>
            <a:endParaRPr/>
          </a:p>
        </p:txBody>
      </p:sp>
      <p:sp>
        <p:nvSpPr>
          <p:cNvPr id="104" name="object 104"/>
          <p:cNvSpPr/>
          <p:nvPr/>
        </p:nvSpPr>
        <p:spPr>
          <a:xfrm>
            <a:off x="5284089" y="3034664"/>
            <a:ext cx="57150" cy="0"/>
          </a:xfrm>
          <a:custGeom>
            <a:avLst/>
            <a:gdLst/>
            <a:ahLst/>
            <a:cxnLst/>
            <a:rect l="l" t="t" r="r" b="b"/>
            <a:pathLst>
              <a:path w="57150">
                <a:moveTo>
                  <a:pt x="0" y="0"/>
                </a:moveTo>
                <a:lnTo>
                  <a:pt x="57150" y="0"/>
                </a:lnTo>
              </a:path>
            </a:pathLst>
          </a:custGeom>
          <a:ln w="19050">
            <a:solidFill>
              <a:srgbClr val="FFFFFF"/>
            </a:solidFill>
          </a:ln>
        </p:spPr>
        <p:txBody>
          <a:bodyPr wrap="square" lIns="0" tIns="0" rIns="0" bIns="0" rtlCol="0"/>
          <a:lstStyle/>
          <a:p>
            <a:endParaRPr/>
          </a:p>
        </p:txBody>
      </p:sp>
      <p:sp>
        <p:nvSpPr>
          <p:cNvPr id="105" name="object 105"/>
          <p:cNvSpPr/>
          <p:nvPr/>
        </p:nvSpPr>
        <p:spPr>
          <a:xfrm>
            <a:off x="5284089" y="2955417"/>
            <a:ext cx="57150" cy="0"/>
          </a:xfrm>
          <a:custGeom>
            <a:avLst/>
            <a:gdLst/>
            <a:ahLst/>
            <a:cxnLst/>
            <a:rect l="l" t="t" r="r" b="b"/>
            <a:pathLst>
              <a:path w="57150">
                <a:moveTo>
                  <a:pt x="0" y="0"/>
                </a:moveTo>
                <a:lnTo>
                  <a:pt x="57150" y="0"/>
                </a:lnTo>
              </a:path>
            </a:pathLst>
          </a:custGeom>
          <a:ln w="19050">
            <a:solidFill>
              <a:srgbClr val="FFFFFF"/>
            </a:solidFill>
          </a:ln>
        </p:spPr>
        <p:txBody>
          <a:bodyPr wrap="square" lIns="0" tIns="0" rIns="0" bIns="0" rtlCol="0"/>
          <a:lstStyle/>
          <a:p>
            <a:endParaRPr/>
          </a:p>
        </p:txBody>
      </p:sp>
      <p:sp>
        <p:nvSpPr>
          <p:cNvPr id="106" name="object 106"/>
          <p:cNvSpPr/>
          <p:nvPr/>
        </p:nvSpPr>
        <p:spPr>
          <a:xfrm>
            <a:off x="5284089" y="2876169"/>
            <a:ext cx="57150" cy="0"/>
          </a:xfrm>
          <a:custGeom>
            <a:avLst/>
            <a:gdLst/>
            <a:ahLst/>
            <a:cxnLst/>
            <a:rect l="l" t="t" r="r" b="b"/>
            <a:pathLst>
              <a:path w="57150">
                <a:moveTo>
                  <a:pt x="0" y="0"/>
                </a:moveTo>
                <a:lnTo>
                  <a:pt x="57150" y="0"/>
                </a:lnTo>
              </a:path>
            </a:pathLst>
          </a:custGeom>
          <a:ln w="19050">
            <a:solidFill>
              <a:srgbClr val="FFFFFF"/>
            </a:solidFill>
          </a:ln>
        </p:spPr>
        <p:txBody>
          <a:bodyPr wrap="square" lIns="0" tIns="0" rIns="0" bIns="0" rtlCol="0"/>
          <a:lstStyle/>
          <a:p>
            <a:endParaRPr/>
          </a:p>
        </p:txBody>
      </p:sp>
      <p:sp>
        <p:nvSpPr>
          <p:cNvPr id="107" name="object 107"/>
          <p:cNvSpPr/>
          <p:nvPr/>
        </p:nvSpPr>
        <p:spPr>
          <a:xfrm>
            <a:off x="5284089" y="2796920"/>
            <a:ext cx="57150" cy="0"/>
          </a:xfrm>
          <a:custGeom>
            <a:avLst/>
            <a:gdLst/>
            <a:ahLst/>
            <a:cxnLst/>
            <a:rect l="l" t="t" r="r" b="b"/>
            <a:pathLst>
              <a:path w="57150">
                <a:moveTo>
                  <a:pt x="0" y="0"/>
                </a:moveTo>
                <a:lnTo>
                  <a:pt x="57150" y="0"/>
                </a:lnTo>
              </a:path>
            </a:pathLst>
          </a:custGeom>
          <a:ln w="19050">
            <a:solidFill>
              <a:srgbClr val="FFFFFF"/>
            </a:solidFill>
          </a:ln>
        </p:spPr>
        <p:txBody>
          <a:bodyPr wrap="square" lIns="0" tIns="0" rIns="0" bIns="0" rtlCol="0"/>
          <a:lstStyle/>
          <a:p>
            <a:endParaRPr/>
          </a:p>
        </p:txBody>
      </p:sp>
      <p:sp>
        <p:nvSpPr>
          <p:cNvPr id="108" name="object 108"/>
          <p:cNvSpPr/>
          <p:nvPr/>
        </p:nvSpPr>
        <p:spPr>
          <a:xfrm>
            <a:off x="4957266" y="2431384"/>
            <a:ext cx="191861" cy="119312"/>
          </a:xfrm>
          <a:prstGeom prst="rect">
            <a:avLst/>
          </a:prstGeom>
          <a:blipFill>
            <a:blip r:embed="rId7" cstate="print"/>
            <a:stretch>
              <a:fillRect/>
            </a:stretch>
          </a:blipFill>
        </p:spPr>
        <p:txBody>
          <a:bodyPr wrap="square" lIns="0" tIns="0" rIns="0" bIns="0" rtlCol="0"/>
          <a:lstStyle/>
          <a:p>
            <a:endParaRPr/>
          </a:p>
        </p:txBody>
      </p:sp>
      <p:sp>
        <p:nvSpPr>
          <p:cNvPr id="109" name="object 109"/>
          <p:cNvSpPr/>
          <p:nvPr/>
        </p:nvSpPr>
        <p:spPr>
          <a:xfrm>
            <a:off x="5169931" y="2432314"/>
            <a:ext cx="81470" cy="106540"/>
          </a:xfrm>
          <a:prstGeom prst="rect">
            <a:avLst/>
          </a:prstGeom>
          <a:blipFill>
            <a:blip r:embed="rId10" cstate="print"/>
            <a:stretch>
              <a:fillRect/>
            </a:stretch>
          </a:blipFill>
        </p:spPr>
        <p:txBody>
          <a:bodyPr wrap="square" lIns="0" tIns="0" rIns="0" bIns="0" rtlCol="0"/>
          <a:lstStyle/>
          <a:p>
            <a:endParaRPr/>
          </a:p>
        </p:txBody>
      </p:sp>
      <p:sp>
        <p:nvSpPr>
          <p:cNvPr id="110" name="object 110"/>
          <p:cNvSpPr/>
          <p:nvPr/>
        </p:nvSpPr>
        <p:spPr>
          <a:xfrm>
            <a:off x="5272146" y="2441703"/>
            <a:ext cx="261174" cy="178443"/>
          </a:xfrm>
          <a:prstGeom prst="rect">
            <a:avLst/>
          </a:prstGeom>
          <a:blipFill>
            <a:blip r:embed="rId18" cstate="print"/>
            <a:stretch>
              <a:fillRect/>
            </a:stretch>
          </a:blipFill>
        </p:spPr>
        <p:txBody>
          <a:bodyPr wrap="square" lIns="0" tIns="0" rIns="0" bIns="0" rtlCol="0"/>
          <a:lstStyle/>
          <a:p>
            <a:endParaRPr/>
          </a:p>
        </p:txBody>
      </p:sp>
      <p:sp>
        <p:nvSpPr>
          <p:cNvPr id="111" name="object 111"/>
          <p:cNvSpPr txBox="1"/>
          <p:nvPr/>
        </p:nvSpPr>
        <p:spPr>
          <a:xfrm>
            <a:off x="353261" y="205771"/>
            <a:ext cx="3328035" cy="177800"/>
          </a:xfrm>
          <a:prstGeom prst="rect">
            <a:avLst/>
          </a:prstGeom>
        </p:spPr>
        <p:txBody>
          <a:bodyPr vert="horz" wrap="square" lIns="0" tIns="12700" rIns="0" bIns="0" rtlCol="0">
            <a:spAutoFit/>
          </a:bodyPr>
          <a:lstStyle/>
          <a:p>
            <a:pPr marL="12700">
              <a:lnSpc>
                <a:spcPct val="100000"/>
              </a:lnSpc>
              <a:spcBef>
                <a:spcPts val="100"/>
              </a:spcBef>
            </a:pPr>
            <a:r>
              <a:rPr sz="1000" spc="-95" dirty="0">
                <a:solidFill>
                  <a:srgbClr val="7F7F7F"/>
                </a:solidFill>
                <a:latin typeface="Arial Black"/>
                <a:cs typeface="Arial Black"/>
              </a:rPr>
              <a:t>3.</a:t>
            </a:r>
            <a:r>
              <a:rPr sz="1000" spc="-95" dirty="0">
                <a:solidFill>
                  <a:srgbClr val="3F4B59"/>
                </a:solidFill>
                <a:latin typeface="Arial Black"/>
                <a:cs typeface="Arial Black"/>
              </a:rPr>
              <a:t>Resultados: mudanças </a:t>
            </a:r>
            <a:r>
              <a:rPr sz="1000" spc="-60" dirty="0">
                <a:solidFill>
                  <a:srgbClr val="3F4B59"/>
                </a:solidFill>
                <a:latin typeface="Arial Black"/>
                <a:cs typeface="Arial Black"/>
              </a:rPr>
              <a:t>no </a:t>
            </a:r>
            <a:r>
              <a:rPr sz="1000" spc="-85" dirty="0">
                <a:solidFill>
                  <a:srgbClr val="3F4B59"/>
                </a:solidFill>
                <a:latin typeface="Arial Black"/>
                <a:cs typeface="Arial Black"/>
              </a:rPr>
              <a:t>conteúdo </a:t>
            </a:r>
            <a:r>
              <a:rPr sz="1000" spc="-105" dirty="0">
                <a:solidFill>
                  <a:srgbClr val="3F4B59"/>
                </a:solidFill>
                <a:latin typeface="Arial Black"/>
                <a:cs typeface="Arial Black"/>
              </a:rPr>
              <a:t>e</a:t>
            </a:r>
            <a:r>
              <a:rPr sz="1000" spc="10" dirty="0">
                <a:solidFill>
                  <a:srgbClr val="3F4B59"/>
                </a:solidFill>
                <a:latin typeface="Arial Black"/>
                <a:cs typeface="Arial Black"/>
              </a:rPr>
              <a:t> </a:t>
            </a:r>
            <a:r>
              <a:rPr sz="1000" spc="-90" dirty="0">
                <a:solidFill>
                  <a:srgbClr val="3F4B59"/>
                </a:solidFill>
                <a:latin typeface="Arial Black"/>
                <a:cs typeface="Arial Black"/>
              </a:rPr>
              <a:t>implementação</a:t>
            </a:r>
            <a:endParaRPr sz="1000">
              <a:latin typeface="Arial Black"/>
              <a:cs typeface="Arial Black"/>
            </a:endParaRPr>
          </a:p>
        </p:txBody>
      </p:sp>
      <p:sp>
        <p:nvSpPr>
          <p:cNvPr id="112" name="object 112"/>
          <p:cNvSpPr txBox="1">
            <a:spLocks noGrp="1"/>
          </p:cNvSpPr>
          <p:nvPr>
            <p:ph type="title"/>
          </p:nvPr>
        </p:nvSpPr>
        <p:spPr>
          <a:xfrm>
            <a:off x="525462" y="948762"/>
            <a:ext cx="6810375" cy="452120"/>
          </a:xfrm>
          <a:prstGeom prst="rect">
            <a:avLst/>
          </a:prstGeom>
        </p:spPr>
        <p:txBody>
          <a:bodyPr vert="horz" wrap="square" lIns="0" tIns="12700" rIns="0" bIns="0" rtlCol="0">
            <a:spAutoFit/>
          </a:bodyPr>
          <a:lstStyle/>
          <a:p>
            <a:pPr marL="12700">
              <a:lnSpc>
                <a:spcPct val="100000"/>
              </a:lnSpc>
              <a:spcBef>
                <a:spcPts val="100"/>
              </a:spcBef>
            </a:pPr>
            <a:r>
              <a:rPr spc="-295" dirty="0"/>
              <a:t>Tópicos </a:t>
            </a:r>
            <a:r>
              <a:rPr spc="-220" dirty="0"/>
              <a:t>de </a:t>
            </a:r>
            <a:r>
              <a:rPr spc="-280" dirty="0"/>
              <a:t>Simulação </a:t>
            </a:r>
            <a:r>
              <a:rPr spc="-290" dirty="0"/>
              <a:t>Clínica</a:t>
            </a:r>
            <a:r>
              <a:rPr spc="-50" dirty="0"/>
              <a:t> </a:t>
            </a:r>
            <a:r>
              <a:rPr spc="-235" dirty="0"/>
              <a:t>Disponíveis</a:t>
            </a:r>
          </a:p>
        </p:txBody>
      </p:sp>
      <p:sp>
        <p:nvSpPr>
          <p:cNvPr id="113" name="object 113"/>
          <p:cNvSpPr txBox="1"/>
          <p:nvPr/>
        </p:nvSpPr>
        <p:spPr>
          <a:xfrm>
            <a:off x="1819148" y="2070823"/>
            <a:ext cx="904240" cy="254000"/>
          </a:xfrm>
          <a:prstGeom prst="rect">
            <a:avLst/>
          </a:prstGeom>
        </p:spPr>
        <p:txBody>
          <a:bodyPr vert="horz" wrap="square" lIns="0" tIns="12700" rIns="0" bIns="0" rtlCol="0">
            <a:spAutoFit/>
          </a:bodyPr>
          <a:lstStyle/>
          <a:p>
            <a:pPr>
              <a:lnSpc>
                <a:spcPct val="100000"/>
              </a:lnSpc>
              <a:spcBef>
                <a:spcPts val="100"/>
              </a:spcBef>
            </a:pPr>
            <a:r>
              <a:rPr sz="1500" b="1" spc="-35" dirty="0">
                <a:solidFill>
                  <a:srgbClr val="1F1F1F"/>
                </a:solidFill>
                <a:latin typeface="Arial"/>
                <a:cs typeface="Arial"/>
              </a:rPr>
              <a:t>ADULTOS</a:t>
            </a:r>
            <a:endParaRPr sz="1500">
              <a:latin typeface="Arial"/>
              <a:cs typeface="Arial"/>
            </a:endParaRPr>
          </a:p>
        </p:txBody>
      </p:sp>
      <p:sp>
        <p:nvSpPr>
          <p:cNvPr id="114" name="object 114"/>
          <p:cNvSpPr txBox="1"/>
          <p:nvPr/>
        </p:nvSpPr>
        <p:spPr>
          <a:xfrm>
            <a:off x="5784088" y="2140673"/>
            <a:ext cx="624205" cy="170180"/>
          </a:xfrm>
          <a:prstGeom prst="rect">
            <a:avLst/>
          </a:prstGeom>
        </p:spPr>
        <p:txBody>
          <a:bodyPr vert="horz" wrap="square" lIns="0" tIns="12700" rIns="0" bIns="0" rtlCol="0">
            <a:spAutoFit/>
          </a:bodyPr>
          <a:lstStyle/>
          <a:p>
            <a:pPr>
              <a:lnSpc>
                <a:spcPct val="100000"/>
              </a:lnSpc>
              <a:spcBef>
                <a:spcPts val="100"/>
              </a:spcBef>
            </a:pPr>
            <a:r>
              <a:rPr sz="950" b="1" spc="-25" dirty="0">
                <a:solidFill>
                  <a:srgbClr val="1F1F1F"/>
                </a:solidFill>
                <a:latin typeface="Arial"/>
                <a:cs typeface="Arial"/>
              </a:rPr>
              <a:t>CRIANÇAS</a:t>
            </a:r>
            <a:endParaRPr sz="950">
              <a:latin typeface="Arial"/>
              <a:cs typeface="Arial"/>
            </a:endParaRPr>
          </a:p>
        </p:txBody>
      </p:sp>
      <p:sp>
        <p:nvSpPr>
          <p:cNvPr id="115" name="object 115"/>
          <p:cNvSpPr txBox="1"/>
          <p:nvPr/>
        </p:nvSpPr>
        <p:spPr>
          <a:xfrm>
            <a:off x="9240615" y="2070823"/>
            <a:ext cx="1248410" cy="254000"/>
          </a:xfrm>
          <a:prstGeom prst="rect">
            <a:avLst/>
          </a:prstGeom>
        </p:spPr>
        <p:txBody>
          <a:bodyPr vert="horz" wrap="square" lIns="0" tIns="12700" rIns="0" bIns="0" rtlCol="0">
            <a:spAutoFit/>
          </a:bodyPr>
          <a:lstStyle/>
          <a:p>
            <a:pPr>
              <a:lnSpc>
                <a:spcPct val="100000"/>
              </a:lnSpc>
              <a:spcBef>
                <a:spcPts val="100"/>
              </a:spcBef>
            </a:pPr>
            <a:r>
              <a:rPr sz="1500" b="1" spc="-15" dirty="0">
                <a:solidFill>
                  <a:srgbClr val="1F1F1F"/>
                </a:solidFill>
                <a:latin typeface="Arial"/>
                <a:cs typeface="Arial"/>
              </a:rPr>
              <a:t>INTRAPARTO</a:t>
            </a:r>
            <a:endParaRPr sz="1500">
              <a:latin typeface="Arial"/>
              <a:cs typeface="Arial"/>
            </a:endParaRPr>
          </a:p>
        </p:txBody>
      </p:sp>
      <p:sp>
        <p:nvSpPr>
          <p:cNvPr id="116" name="object 116"/>
          <p:cNvSpPr txBox="1"/>
          <p:nvPr/>
        </p:nvSpPr>
        <p:spPr>
          <a:xfrm>
            <a:off x="852868" y="3800156"/>
            <a:ext cx="967105" cy="232410"/>
          </a:xfrm>
          <a:prstGeom prst="rect">
            <a:avLst/>
          </a:prstGeom>
        </p:spPr>
        <p:txBody>
          <a:bodyPr vert="horz" wrap="square" lIns="0" tIns="13335" rIns="0" bIns="0" rtlCol="0">
            <a:spAutoFit/>
          </a:bodyPr>
          <a:lstStyle/>
          <a:p>
            <a:pPr>
              <a:lnSpc>
                <a:spcPct val="100000"/>
              </a:lnSpc>
              <a:spcBef>
                <a:spcPts val="105"/>
              </a:spcBef>
            </a:pPr>
            <a:r>
              <a:rPr sz="1350" i="1" spc="20" dirty="0">
                <a:solidFill>
                  <a:srgbClr val="3F4B59"/>
                </a:solidFill>
                <a:latin typeface="Arial"/>
                <a:cs typeface="Arial"/>
              </a:rPr>
              <a:t>Hipertensão</a:t>
            </a:r>
            <a:endParaRPr sz="1350">
              <a:latin typeface="Arial"/>
              <a:cs typeface="Arial"/>
            </a:endParaRPr>
          </a:p>
        </p:txBody>
      </p:sp>
      <p:sp>
        <p:nvSpPr>
          <p:cNvPr id="117" name="object 117"/>
          <p:cNvSpPr txBox="1"/>
          <p:nvPr/>
        </p:nvSpPr>
        <p:spPr>
          <a:xfrm>
            <a:off x="2730772" y="3800156"/>
            <a:ext cx="965835" cy="232410"/>
          </a:xfrm>
          <a:prstGeom prst="rect">
            <a:avLst/>
          </a:prstGeom>
        </p:spPr>
        <p:txBody>
          <a:bodyPr vert="horz" wrap="square" lIns="0" tIns="13335" rIns="0" bIns="0" rtlCol="0">
            <a:spAutoFit/>
          </a:bodyPr>
          <a:lstStyle/>
          <a:p>
            <a:pPr>
              <a:lnSpc>
                <a:spcPct val="100000"/>
              </a:lnSpc>
              <a:spcBef>
                <a:spcPts val="105"/>
              </a:spcBef>
            </a:pPr>
            <a:r>
              <a:rPr sz="1350" i="1" spc="5" dirty="0">
                <a:solidFill>
                  <a:srgbClr val="3F4B59"/>
                </a:solidFill>
                <a:latin typeface="Arial"/>
                <a:cs typeface="Arial"/>
              </a:rPr>
              <a:t>Tuberculose</a:t>
            </a:r>
            <a:endParaRPr sz="1350">
              <a:latin typeface="Arial"/>
              <a:cs typeface="Arial"/>
            </a:endParaRPr>
          </a:p>
        </p:txBody>
      </p:sp>
      <p:sp>
        <p:nvSpPr>
          <p:cNvPr id="118" name="object 118"/>
          <p:cNvSpPr txBox="1"/>
          <p:nvPr/>
        </p:nvSpPr>
        <p:spPr>
          <a:xfrm>
            <a:off x="4640295" y="3752303"/>
            <a:ext cx="880110" cy="537845"/>
          </a:xfrm>
          <a:prstGeom prst="rect">
            <a:avLst/>
          </a:prstGeom>
        </p:spPr>
        <p:txBody>
          <a:bodyPr vert="horz" wrap="square" lIns="0" tIns="12065" rIns="0" bIns="0" rtlCol="0">
            <a:spAutoFit/>
          </a:bodyPr>
          <a:lstStyle/>
          <a:p>
            <a:pPr marL="73025" marR="5080" indent="-73660">
              <a:lnSpc>
                <a:spcPct val="120000"/>
              </a:lnSpc>
              <a:spcBef>
                <a:spcPts val="95"/>
              </a:spcBef>
            </a:pPr>
            <a:r>
              <a:rPr sz="1400" i="1" spc="20" dirty="0">
                <a:solidFill>
                  <a:srgbClr val="3F4B59"/>
                </a:solidFill>
                <a:latin typeface="Arial"/>
                <a:cs typeface="Arial"/>
              </a:rPr>
              <a:t>atraso </a:t>
            </a:r>
            <a:r>
              <a:rPr sz="1400" i="1" spc="35" dirty="0">
                <a:solidFill>
                  <a:srgbClr val="3F4B59"/>
                </a:solidFill>
                <a:latin typeface="Arial"/>
                <a:cs typeface="Arial"/>
              </a:rPr>
              <a:t>em  </a:t>
            </a:r>
            <a:r>
              <a:rPr sz="1400" i="1" spc="40" dirty="0">
                <a:solidFill>
                  <a:srgbClr val="3F4B59"/>
                </a:solidFill>
                <a:latin typeface="Arial"/>
                <a:cs typeface="Arial"/>
              </a:rPr>
              <a:t>aumentar</a:t>
            </a:r>
            <a:endParaRPr sz="1400">
              <a:latin typeface="Arial"/>
              <a:cs typeface="Arial"/>
            </a:endParaRPr>
          </a:p>
        </p:txBody>
      </p:sp>
      <p:sp>
        <p:nvSpPr>
          <p:cNvPr id="119" name="object 119"/>
          <p:cNvSpPr txBox="1"/>
          <p:nvPr/>
        </p:nvSpPr>
        <p:spPr>
          <a:xfrm>
            <a:off x="6455348" y="3761709"/>
            <a:ext cx="1012190" cy="464184"/>
          </a:xfrm>
          <a:prstGeom prst="rect">
            <a:avLst/>
          </a:prstGeom>
        </p:spPr>
        <p:txBody>
          <a:bodyPr vert="horz" wrap="square" lIns="0" tIns="26670" rIns="0" bIns="0" rtlCol="0">
            <a:spAutoFit/>
          </a:bodyPr>
          <a:lstStyle/>
          <a:p>
            <a:pPr>
              <a:lnSpc>
                <a:spcPct val="100000"/>
              </a:lnSpc>
              <a:spcBef>
                <a:spcPts val="210"/>
              </a:spcBef>
            </a:pPr>
            <a:r>
              <a:rPr sz="1400" i="1" spc="25" dirty="0">
                <a:solidFill>
                  <a:srgbClr val="3F4B59"/>
                </a:solidFill>
                <a:latin typeface="Arial"/>
                <a:cs typeface="Arial"/>
              </a:rPr>
              <a:t>malária</a:t>
            </a:r>
            <a:r>
              <a:rPr sz="1400" i="1" spc="-95" dirty="0">
                <a:solidFill>
                  <a:srgbClr val="3F4B59"/>
                </a:solidFill>
                <a:latin typeface="Arial"/>
                <a:cs typeface="Arial"/>
              </a:rPr>
              <a:t> </a:t>
            </a:r>
            <a:r>
              <a:rPr sz="1400" i="1" spc="25" dirty="0">
                <a:solidFill>
                  <a:srgbClr val="3F4B59"/>
                </a:solidFill>
                <a:latin typeface="Arial"/>
                <a:cs typeface="Arial"/>
              </a:rPr>
              <a:t>com</a:t>
            </a:r>
            <a:endParaRPr sz="1400">
              <a:latin typeface="Arial"/>
              <a:cs typeface="Arial"/>
            </a:endParaRPr>
          </a:p>
          <a:p>
            <a:pPr marL="290195">
              <a:lnSpc>
                <a:spcPct val="100000"/>
              </a:lnSpc>
              <a:spcBef>
                <a:spcPts val="100"/>
              </a:spcBef>
            </a:pPr>
            <a:r>
              <a:rPr sz="1300" i="1" spc="15" dirty="0">
                <a:solidFill>
                  <a:srgbClr val="3F4B59"/>
                </a:solidFill>
                <a:latin typeface="Arial"/>
                <a:cs typeface="Arial"/>
              </a:rPr>
              <a:t>anemia</a:t>
            </a:r>
            <a:endParaRPr sz="1300">
              <a:latin typeface="Arial"/>
              <a:cs typeface="Arial"/>
            </a:endParaRPr>
          </a:p>
        </p:txBody>
      </p:sp>
      <p:sp>
        <p:nvSpPr>
          <p:cNvPr id="120" name="object 120"/>
          <p:cNvSpPr txBox="1"/>
          <p:nvPr/>
        </p:nvSpPr>
        <p:spPr>
          <a:xfrm>
            <a:off x="8488551" y="3771887"/>
            <a:ext cx="876300" cy="452755"/>
          </a:xfrm>
          <a:prstGeom prst="rect">
            <a:avLst/>
          </a:prstGeom>
        </p:spPr>
        <p:txBody>
          <a:bodyPr vert="horz" wrap="square" lIns="0" tIns="12700" rIns="0" bIns="0" rtlCol="0">
            <a:spAutoFit/>
          </a:bodyPr>
          <a:lstStyle/>
          <a:p>
            <a:pPr marL="93345" marR="5080" indent="-93980">
              <a:lnSpc>
                <a:spcPct val="112000"/>
              </a:lnSpc>
              <a:spcBef>
                <a:spcPts val="100"/>
              </a:spcBef>
            </a:pPr>
            <a:r>
              <a:rPr sz="1250" i="1" spc="25" dirty="0">
                <a:solidFill>
                  <a:srgbClr val="3F4B59"/>
                </a:solidFill>
                <a:latin typeface="Arial"/>
                <a:cs typeface="Arial"/>
              </a:rPr>
              <a:t>Hemorragia </a:t>
            </a:r>
            <a:r>
              <a:rPr sz="1250" i="1" spc="10" dirty="0">
                <a:solidFill>
                  <a:srgbClr val="3F4B59"/>
                </a:solidFill>
                <a:latin typeface="Arial"/>
                <a:cs typeface="Arial"/>
              </a:rPr>
              <a:t> </a:t>
            </a:r>
            <a:r>
              <a:rPr sz="1250" i="1" spc="20" dirty="0">
                <a:solidFill>
                  <a:srgbClr val="3F4B59"/>
                </a:solidFill>
                <a:latin typeface="Arial"/>
                <a:cs typeface="Arial"/>
              </a:rPr>
              <a:t>pós-parto</a:t>
            </a:r>
            <a:endParaRPr sz="1250">
              <a:latin typeface="Arial"/>
              <a:cs typeface="Arial"/>
            </a:endParaRPr>
          </a:p>
        </p:txBody>
      </p:sp>
      <p:sp>
        <p:nvSpPr>
          <p:cNvPr id="121" name="object 121"/>
          <p:cNvSpPr txBox="1"/>
          <p:nvPr/>
        </p:nvSpPr>
        <p:spPr>
          <a:xfrm>
            <a:off x="10195479" y="3787735"/>
            <a:ext cx="1186815" cy="224790"/>
          </a:xfrm>
          <a:prstGeom prst="rect">
            <a:avLst/>
          </a:prstGeom>
        </p:spPr>
        <p:txBody>
          <a:bodyPr vert="horz" wrap="square" lIns="0" tIns="13335" rIns="0" bIns="0" rtlCol="0">
            <a:spAutoFit/>
          </a:bodyPr>
          <a:lstStyle/>
          <a:p>
            <a:pPr>
              <a:lnSpc>
                <a:spcPct val="100000"/>
              </a:lnSpc>
              <a:spcBef>
                <a:spcPts val="105"/>
              </a:spcBef>
            </a:pPr>
            <a:r>
              <a:rPr sz="1300" i="1" spc="5" dirty="0">
                <a:solidFill>
                  <a:srgbClr val="3F4B59"/>
                </a:solidFill>
                <a:latin typeface="Arial"/>
                <a:cs typeface="Arial"/>
              </a:rPr>
              <a:t>asfixia</a:t>
            </a:r>
            <a:r>
              <a:rPr sz="1300" i="1" spc="-80" dirty="0">
                <a:solidFill>
                  <a:srgbClr val="3F4B59"/>
                </a:solidFill>
                <a:latin typeface="Arial"/>
                <a:cs typeface="Arial"/>
              </a:rPr>
              <a:t> </a:t>
            </a:r>
            <a:r>
              <a:rPr sz="1300" i="1" spc="20" dirty="0">
                <a:solidFill>
                  <a:srgbClr val="3F4B59"/>
                </a:solidFill>
                <a:latin typeface="Arial"/>
                <a:cs typeface="Arial"/>
              </a:rPr>
              <a:t>neonatal</a:t>
            </a:r>
            <a:endParaRPr sz="1300">
              <a:latin typeface="Arial"/>
              <a:cs typeface="Arial"/>
            </a:endParaRPr>
          </a:p>
        </p:txBody>
      </p:sp>
      <p:sp>
        <p:nvSpPr>
          <p:cNvPr id="122" name="object 122"/>
          <p:cNvSpPr txBox="1"/>
          <p:nvPr/>
        </p:nvSpPr>
        <p:spPr>
          <a:xfrm>
            <a:off x="996858" y="5761744"/>
            <a:ext cx="668655" cy="224790"/>
          </a:xfrm>
          <a:prstGeom prst="rect">
            <a:avLst/>
          </a:prstGeom>
        </p:spPr>
        <p:txBody>
          <a:bodyPr vert="horz" wrap="square" lIns="0" tIns="13335" rIns="0" bIns="0" rtlCol="0">
            <a:spAutoFit/>
          </a:bodyPr>
          <a:lstStyle/>
          <a:p>
            <a:pPr>
              <a:lnSpc>
                <a:spcPct val="100000"/>
              </a:lnSpc>
              <a:spcBef>
                <a:spcPts val="105"/>
              </a:spcBef>
            </a:pPr>
            <a:r>
              <a:rPr sz="1300" i="1" dirty="0">
                <a:solidFill>
                  <a:srgbClr val="3F4B59"/>
                </a:solidFill>
                <a:latin typeface="Arial"/>
                <a:cs typeface="Arial"/>
              </a:rPr>
              <a:t>Diabetes</a:t>
            </a:r>
            <a:endParaRPr sz="1300">
              <a:latin typeface="Arial"/>
              <a:cs typeface="Arial"/>
            </a:endParaRPr>
          </a:p>
        </p:txBody>
      </p:sp>
      <p:sp>
        <p:nvSpPr>
          <p:cNvPr id="123" name="object 123"/>
          <p:cNvSpPr txBox="1"/>
          <p:nvPr/>
        </p:nvSpPr>
        <p:spPr>
          <a:xfrm>
            <a:off x="2819900" y="5768374"/>
            <a:ext cx="776605" cy="216535"/>
          </a:xfrm>
          <a:prstGeom prst="rect">
            <a:avLst/>
          </a:prstGeom>
        </p:spPr>
        <p:txBody>
          <a:bodyPr vert="horz" wrap="square" lIns="0" tIns="12700" rIns="0" bIns="0" rtlCol="0">
            <a:spAutoFit/>
          </a:bodyPr>
          <a:lstStyle/>
          <a:p>
            <a:pPr>
              <a:lnSpc>
                <a:spcPct val="100000"/>
              </a:lnSpc>
              <a:spcBef>
                <a:spcPts val="100"/>
              </a:spcBef>
            </a:pPr>
            <a:r>
              <a:rPr sz="1250" i="1" spc="-5" dirty="0">
                <a:solidFill>
                  <a:srgbClr val="3F4B59"/>
                </a:solidFill>
                <a:latin typeface="Arial"/>
                <a:cs typeface="Arial"/>
              </a:rPr>
              <a:t>Depressão</a:t>
            </a:r>
            <a:endParaRPr sz="1250">
              <a:latin typeface="Arial"/>
              <a:cs typeface="Arial"/>
            </a:endParaRPr>
          </a:p>
        </p:txBody>
      </p:sp>
      <p:sp>
        <p:nvSpPr>
          <p:cNvPr id="124" name="object 124"/>
          <p:cNvSpPr txBox="1"/>
          <p:nvPr/>
        </p:nvSpPr>
        <p:spPr>
          <a:xfrm>
            <a:off x="4586854" y="5756006"/>
            <a:ext cx="1054100" cy="427355"/>
          </a:xfrm>
          <a:prstGeom prst="rect">
            <a:avLst/>
          </a:prstGeom>
        </p:spPr>
        <p:txBody>
          <a:bodyPr vert="horz" wrap="square" lIns="0" tIns="12700" rIns="0" bIns="0" rtlCol="0">
            <a:spAutoFit/>
          </a:bodyPr>
          <a:lstStyle/>
          <a:p>
            <a:pPr marR="62230" algn="r">
              <a:lnSpc>
                <a:spcPct val="100000"/>
              </a:lnSpc>
              <a:spcBef>
                <a:spcPts val="100"/>
              </a:spcBef>
            </a:pPr>
            <a:r>
              <a:rPr sz="1200" i="1" spc="20" dirty="0">
                <a:solidFill>
                  <a:srgbClr val="3F4B59"/>
                </a:solidFill>
                <a:latin typeface="Arial"/>
                <a:cs typeface="Arial"/>
              </a:rPr>
              <a:t>diarréia</a:t>
            </a:r>
            <a:r>
              <a:rPr sz="1200" i="1" spc="-100" dirty="0">
                <a:solidFill>
                  <a:srgbClr val="3F4B59"/>
                </a:solidFill>
                <a:latin typeface="Arial"/>
                <a:cs typeface="Arial"/>
              </a:rPr>
              <a:t> </a:t>
            </a:r>
            <a:r>
              <a:rPr sz="1200" i="1" spc="15" dirty="0">
                <a:solidFill>
                  <a:srgbClr val="3F4B59"/>
                </a:solidFill>
                <a:latin typeface="Arial"/>
                <a:cs typeface="Arial"/>
              </a:rPr>
              <a:t>com</a:t>
            </a:r>
            <a:endParaRPr sz="1200">
              <a:latin typeface="Arial"/>
              <a:cs typeface="Arial"/>
            </a:endParaRPr>
          </a:p>
          <a:p>
            <a:pPr marR="5080" algn="r">
              <a:lnSpc>
                <a:spcPct val="100000"/>
              </a:lnSpc>
              <a:spcBef>
                <a:spcPts val="40"/>
              </a:spcBef>
            </a:pPr>
            <a:r>
              <a:rPr sz="1400" i="1" spc="15" dirty="0">
                <a:solidFill>
                  <a:srgbClr val="3F4B59"/>
                </a:solidFill>
                <a:latin typeface="Arial"/>
                <a:cs typeface="Arial"/>
              </a:rPr>
              <a:t>desidratação</a:t>
            </a:r>
            <a:endParaRPr sz="1400">
              <a:latin typeface="Arial"/>
              <a:cs typeface="Arial"/>
            </a:endParaRPr>
          </a:p>
        </p:txBody>
      </p:sp>
      <p:sp>
        <p:nvSpPr>
          <p:cNvPr id="125" name="object 125"/>
          <p:cNvSpPr txBox="1"/>
          <p:nvPr/>
        </p:nvSpPr>
        <p:spPr>
          <a:xfrm>
            <a:off x="6630940" y="5775181"/>
            <a:ext cx="798830" cy="208915"/>
          </a:xfrm>
          <a:prstGeom prst="rect">
            <a:avLst/>
          </a:prstGeom>
        </p:spPr>
        <p:txBody>
          <a:bodyPr vert="horz" wrap="square" lIns="0" tIns="12700" rIns="0" bIns="0" rtlCol="0">
            <a:spAutoFit/>
          </a:bodyPr>
          <a:lstStyle/>
          <a:p>
            <a:pPr>
              <a:lnSpc>
                <a:spcPct val="100000"/>
              </a:lnSpc>
              <a:spcBef>
                <a:spcPts val="100"/>
              </a:spcBef>
            </a:pPr>
            <a:r>
              <a:rPr sz="1200" i="1" spc="10" dirty="0">
                <a:solidFill>
                  <a:srgbClr val="3F4B59"/>
                </a:solidFill>
                <a:latin typeface="Arial"/>
                <a:cs typeface="Arial"/>
              </a:rPr>
              <a:t>Pneumonia</a:t>
            </a:r>
            <a:endParaRPr sz="1200">
              <a:latin typeface="Arial"/>
              <a:cs typeface="Arial"/>
            </a:endParaRP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52" y="3558159"/>
            <a:ext cx="3162300" cy="2148205"/>
          </a:xfrm>
          <a:custGeom>
            <a:avLst/>
            <a:gdLst/>
            <a:ahLst/>
            <a:cxnLst/>
            <a:rect l="l" t="t" r="r" b="b"/>
            <a:pathLst>
              <a:path w="3162300" h="2148204">
                <a:moveTo>
                  <a:pt x="0" y="0"/>
                </a:moveTo>
                <a:lnTo>
                  <a:pt x="3162300" y="0"/>
                </a:lnTo>
                <a:lnTo>
                  <a:pt x="3162300" y="2148078"/>
                </a:lnTo>
                <a:lnTo>
                  <a:pt x="0" y="2148078"/>
                </a:lnTo>
                <a:lnTo>
                  <a:pt x="0" y="0"/>
                </a:lnTo>
                <a:close/>
              </a:path>
            </a:pathLst>
          </a:custGeom>
          <a:solidFill>
            <a:srgbClr val="EDEDEC"/>
          </a:solidFill>
        </p:spPr>
        <p:txBody>
          <a:bodyPr wrap="square" lIns="0" tIns="0" rIns="0" bIns="0" rtlCol="0"/>
          <a:lstStyle/>
          <a:p>
            <a:endParaRPr/>
          </a:p>
        </p:txBody>
      </p:sp>
      <p:sp>
        <p:nvSpPr>
          <p:cNvPr id="3" name="object 3"/>
          <p:cNvSpPr/>
          <p:nvPr/>
        </p:nvSpPr>
        <p:spPr>
          <a:xfrm>
            <a:off x="538352" y="3558159"/>
            <a:ext cx="3162300" cy="2148205"/>
          </a:xfrm>
          <a:custGeom>
            <a:avLst/>
            <a:gdLst/>
            <a:ahLst/>
            <a:cxnLst/>
            <a:rect l="l" t="t" r="r" b="b"/>
            <a:pathLst>
              <a:path w="3162300" h="2148204">
                <a:moveTo>
                  <a:pt x="0" y="0"/>
                </a:moveTo>
                <a:lnTo>
                  <a:pt x="3162300" y="0"/>
                </a:lnTo>
                <a:lnTo>
                  <a:pt x="3162300" y="2148078"/>
                </a:lnTo>
                <a:lnTo>
                  <a:pt x="0" y="2148078"/>
                </a:lnTo>
                <a:lnTo>
                  <a:pt x="0" y="0"/>
                </a:lnTo>
                <a:close/>
              </a:path>
            </a:pathLst>
          </a:custGeom>
          <a:ln w="15875">
            <a:solidFill>
              <a:srgbClr val="AAABA4"/>
            </a:solidFill>
          </a:ln>
        </p:spPr>
        <p:txBody>
          <a:bodyPr wrap="square" lIns="0" tIns="0" rIns="0" bIns="0" rtlCol="0"/>
          <a:lstStyle/>
          <a:p>
            <a:endParaRPr/>
          </a:p>
        </p:txBody>
      </p:sp>
      <p:sp>
        <p:nvSpPr>
          <p:cNvPr id="4" name="object 4"/>
          <p:cNvSpPr/>
          <p:nvPr/>
        </p:nvSpPr>
        <p:spPr>
          <a:xfrm>
            <a:off x="5096636" y="808101"/>
            <a:ext cx="778510" cy="778510"/>
          </a:xfrm>
          <a:custGeom>
            <a:avLst/>
            <a:gdLst/>
            <a:ahLst/>
            <a:cxnLst/>
            <a:rect l="l" t="t" r="r" b="b"/>
            <a:pathLst>
              <a:path w="778510"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5" y="3030"/>
                </a:lnTo>
                <a:lnTo>
                  <a:pt x="484781" y="11880"/>
                </a:lnTo>
                <a:lnTo>
                  <a:pt x="529594" y="26184"/>
                </a:lnTo>
                <a:lnTo>
                  <a:pt x="571869" y="45578"/>
                </a:lnTo>
                <a:lnTo>
                  <a:pt x="611242" y="69697"/>
                </a:lnTo>
                <a:lnTo>
                  <a:pt x="647349" y="98177"/>
                </a:lnTo>
                <a:lnTo>
                  <a:pt x="679824" y="130652"/>
                </a:lnTo>
                <a:lnTo>
                  <a:pt x="708304" y="166759"/>
                </a:lnTo>
                <a:lnTo>
                  <a:pt x="732423" y="206132"/>
                </a:lnTo>
                <a:lnTo>
                  <a:pt x="751817" y="248407"/>
                </a:lnTo>
                <a:lnTo>
                  <a:pt x="766121" y="293220"/>
                </a:lnTo>
                <a:lnTo>
                  <a:pt x="774971" y="340206"/>
                </a:lnTo>
                <a:lnTo>
                  <a:pt x="778002" y="389000"/>
                </a:lnTo>
                <a:lnTo>
                  <a:pt x="774971" y="437795"/>
                </a:lnTo>
                <a:lnTo>
                  <a:pt x="766121" y="484781"/>
                </a:lnTo>
                <a:lnTo>
                  <a:pt x="751817" y="529594"/>
                </a:lnTo>
                <a:lnTo>
                  <a:pt x="732423" y="571869"/>
                </a:lnTo>
                <a:lnTo>
                  <a:pt x="708304" y="611242"/>
                </a:lnTo>
                <a:lnTo>
                  <a:pt x="679824" y="647349"/>
                </a:lnTo>
                <a:lnTo>
                  <a:pt x="647349" y="679824"/>
                </a:lnTo>
                <a:lnTo>
                  <a:pt x="611242" y="708304"/>
                </a:lnTo>
                <a:lnTo>
                  <a:pt x="571869" y="732423"/>
                </a:lnTo>
                <a:lnTo>
                  <a:pt x="529594" y="751817"/>
                </a:lnTo>
                <a:lnTo>
                  <a:pt x="484781" y="766121"/>
                </a:lnTo>
                <a:lnTo>
                  <a:pt x="437795"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5" name="object 5"/>
          <p:cNvSpPr/>
          <p:nvPr/>
        </p:nvSpPr>
        <p:spPr>
          <a:xfrm>
            <a:off x="5368798" y="1250203"/>
            <a:ext cx="0" cy="191770"/>
          </a:xfrm>
          <a:custGeom>
            <a:avLst/>
            <a:gdLst/>
            <a:ahLst/>
            <a:cxnLst/>
            <a:rect l="l" t="t" r="r" b="b"/>
            <a:pathLst>
              <a:path h="191769">
                <a:moveTo>
                  <a:pt x="0" y="0"/>
                </a:moveTo>
                <a:lnTo>
                  <a:pt x="0" y="191241"/>
                </a:lnTo>
              </a:path>
            </a:pathLst>
          </a:custGeom>
          <a:ln w="18876">
            <a:solidFill>
              <a:srgbClr val="404A5A"/>
            </a:solidFill>
          </a:ln>
        </p:spPr>
        <p:txBody>
          <a:bodyPr wrap="square" lIns="0" tIns="0" rIns="0" bIns="0" rtlCol="0"/>
          <a:lstStyle/>
          <a:p>
            <a:endParaRPr/>
          </a:p>
        </p:txBody>
      </p:sp>
      <p:sp>
        <p:nvSpPr>
          <p:cNvPr id="6" name="object 6"/>
          <p:cNvSpPr/>
          <p:nvPr/>
        </p:nvSpPr>
        <p:spPr>
          <a:xfrm>
            <a:off x="5241254" y="1207705"/>
            <a:ext cx="488950" cy="234315"/>
          </a:xfrm>
          <a:custGeom>
            <a:avLst/>
            <a:gdLst/>
            <a:ahLst/>
            <a:cxnLst/>
            <a:rect l="l" t="t" r="r" b="b"/>
            <a:pathLst>
              <a:path w="488950" h="234315">
                <a:moveTo>
                  <a:pt x="393262" y="0"/>
                </a:moveTo>
                <a:lnTo>
                  <a:pt x="467663" y="0"/>
                </a:lnTo>
                <a:lnTo>
                  <a:pt x="475935" y="1670"/>
                </a:lnTo>
                <a:lnTo>
                  <a:pt x="482692" y="6225"/>
                </a:lnTo>
                <a:lnTo>
                  <a:pt x="487249" y="12980"/>
                </a:lnTo>
                <a:lnTo>
                  <a:pt x="488921" y="21249"/>
                </a:lnTo>
                <a:lnTo>
                  <a:pt x="488921" y="223115"/>
                </a:lnTo>
                <a:lnTo>
                  <a:pt x="488921" y="228980"/>
                </a:lnTo>
                <a:lnTo>
                  <a:pt x="484159" y="233739"/>
                </a:lnTo>
                <a:lnTo>
                  <a:pt x="478292" y="233739"/>
                </a:lnTo>
                <a:lnTo>
                  <a:pt x="10628" y="233739"/>
                </a:lnTo>
                <a:lnTo>
                  <a:pt x="4761" y="233739"/>
                </a:lnTo>
                <a:lnTo>
                  <a:pt x="0" y="228980"/>
                </a:lnTo>
                <a:lnTo>
                  <a:pt x="0" y="223115"/>
                </a:lnTo>
                <a:lnTo>
                  <a:pt x="0" y="21249"/>
                </a:lnTo>
                <a:lnTo>
                  <a:pt x="1671" y="12980"/>
                </a:lnTo>
                <a:lnTo>
                  <a:pt x="6228" y="6225"/>
                </a:lnTo>
                <a:lnTo>
                  <a:pt x="12985" y="1670"/>
                </a:lnTo>
                <a:lnTo>
                  <a:pt x="21257" y="0"/>
                </a:lnTo>
                <a:lnTo>
                  <a:pt x="95658" y="0"/>
                </a:lnTo>
              </a:path>
            </a:pathLst>
          </a:custGeom>
          <a:ln w="18870">
            <a:solidFill>
              <a:srgbClr val="404A5A"/>
            </a:solidFill>
          </a:ln>
        </p:spPr>
        <p:txBody>
          <a:bodyPr wrap="square" lIns="0" tIns="0" rIns="0" bIns="0" rtlCol="0"/>
          <a:lstStyle/>
          <a:p>
            <a:endParaRPr/>
          </a:p>
        </p:txBody>
      </p:sp>
      <p:sp>
        <p:nvSpPr>
          <p:cNvPr id="7" name="object 7"/>
          <p:cNvSpPr/>
          <p:nvPr/>
        </p:nvSpPr>
        <p:spPr>
          <a:xfrm>
            <a:off x="5602632" y="1250203"/>
            <a:ext cx="0" cy="191770"/>
          </a:xfrm>
          <a:custGeom>
            <a:avLst/>
            <a:gdLst/>
            <a:ahLst/>
            <a:cxnLst/>
            <a:rect l="l" t="t" r="r" b="b"/>
            <a:pathLst>
              <a:path h="191769">
                <a:moveTo>
                  <a:pt x="0" y="191241"/>
                </a:moveTo>
                <a:lnTo>
                  <a:pt x="0" y="0"/>
                </a:lnTo>
              </a:path>
            </a:pathLst>
          </a:custGeom>
          <a:ln w="18876">
            <a:solidFill>
              <a:srgbClr val="404A5A"/>
            </a:solidFill>
          </a:ln>
        </p:spPr>
        <p:txBody>
          <a:bodyPr wrap="square" lIns="0" tIns="0" rIns="0" bIns="0" rtlCol="0"/>
          <a:lstStyle/>
          <a:p>
            <a:endParaRPr/>
          </a:p>
        </p:txBody>
      </p:sp>
      <p:sp>
        <p:nvSpPr>
          <p:cNvPr id="8" name="object 8"/>
          <p:cNvSpPr/>
          <p:nvPr/>
        </p:nvSpPr>
        <p:spPr>
          <a:xfrm>
            <a:off x="5347543" y="952716"/>
            <a:ext cx="276860" cy="276860"/>
          </a:xfrm>
          <a:custGeom>
            <a:avLst/>
            <a:gdLst/>
            <a:ahLst/>
            <a:cxnLst/>
            <a:rect l="l" t="t" r="r" b="b"/>
            <a:pathLst>
              <a:path w="276860" h="276859">
                <a:moveTo>
                  <a:pt x="0" y="138119"/>
                </a:moveTo>
                <a:lnTo>
                  <a:pt x="7043" y="181776"/>
                </a:lnTo>
                <a:lnTo>
                  <a:pt x="26658" y="219691"/>
                </a:lnTo>
                <a:lnTo>
                  <a:pt x="56568" y="249590"/>
                </a:lnTo>
                <a:lnTo>
                  <a:pt x="94498" y="269197"/>
                </a:lnTo>
                <a:lnTo>
                  <a:pt x="138173" y="276238"/>
                </a:lnTo>
                <a:lnTo>
                  <a:pt x="181848" y="269197"/>
                </a:lnTo>
                <a:lnTo>
                  <a:pt x="219778" y="249590"/>
                </a:lnTo>
                <a:lnTo>
                  <a:pt x="249688" y="219691"/>
                </a:lnTo>
                <a:lnTo>
                  <a:pt x="269302" y="181776"/>
                </a:lnTo>
                <a:lnTo>
                  <a:pt x="276346" y="138119"/>
                </a:lnTo>
                <a:lnTo>
                  <a:pt x="269302" y="94461"/>
                </a:lnTo>
                <a:lnTo>
                  <a:pt x="249688" y="56546"/>
                </a:lnTo>
                <a:lnTo>
                  <a:pt x="219778" y="26648"/>
                </a:lnTo>
                <a:lnTo>
                  <a:pt x="181848" y="7041"/>
                </a:lnTo>
                <a:lnTo>
                  <a:pt x="138173" y="0"/>
                </a:lnTo>
                <a:lnTo>
                  <a:pt x="94498" y="7041"/>
                </a:lnTo>
                <a:lnTo>
                  <a:pt x="56568" y="26648"/>
                </a:lnTo>
                <a:lnTo>
                  <a:pt x="26658" y="56546"/>
                </a:lnTo>
                <a:lnTo>
                  <a:pt x="7043" y="94461"/>
                </a:lnTo>
                <a:lnTo>
                  <a:pt x="0" y="138119"/>
                </a:lnTo>
                <a:close/>
              </a:path>
            </a:pathLst>
          </a:custGeom>
          <a:ln w="18872">
            <a:solidFill>
              <a:srgbClr val="404A5A"/>
            </a:solidFill>
          </a:ln>
        </p:spPr>
        <p:txBody>
          <a:bodyPr wrap="square" lIns="0" tIns="0" rIns="0" bIns="0" rtlCol="0"/>
          <a:lstStyle/>
          <a:p>
            <a:endParaRPr/>
          </a:p>
        </p:txBody>
      </p:sp>
      <p:sp>
        <p:nvSpPr>
          <p:cNvPr id="9" name="object 9"/>
          <p:cNvSpPr/>
          <p:nvPr/>
        </p:nvSpPr>
        <p:spPr>
          <a:xfrm>
            <a:off x="5401880" y="1007027"/>
            <a:ext cx="167675" cy="167616"/>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5283772" y="1292701"/>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1" name="object 11"/>
          <p:cNvSpPr/>
          <p:nvPr/>
        </p:nvSpPr>
        <p:spPr>
          <a:xfrm>
            <a:off x="5283773" y="1335199"/>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2" name="object 12"/>
          <p:cNvSpPr/>
          <p:nvPr/>
        </p:nvSpPr>
        <p:spPr>
          <a:xfrm>
            <a:off x="5283774" y="1377698"/>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3" name="object 13"/>
          <p:cNvSpPr/>
          <p:nvPr/>
        </p:nvSpPr>
        <p:spPr>
          <a:xfrm>
            <a:off x="5645151" y="1292701"/>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4" name="object 14"/>
          <p:cNvSpPr/>
          <p:nvPr/>
        </p:nvSpPr>
        <p:spPr>
          <a:xfrm>
            <a:off x="5645152" y="1335199"/>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5" name="object 15"/>
          <p:cNvSpPr/>
          <p:nvPr/>
        </p:nvSpPr>
        <p:spPr>
          <a:xfrm>
            <a:off x="5645153" y="1377698"/>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6" name="object 16"/>
          <p:cNvSpPr/>
          <p:nvPr/>
        </p:nvSpPr>
        <p:spPr>
          <a:xfrm>
            <a:off x="5411322" y="1313950"/>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17" name="object 17"/>
          <p:cNvSpPr/>
          <p:nvPr/>
        </p:nvSpPr>
        <p:spPr>
          <a:xfrm>
            <a:off x="5411322" y="1356449"/>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18" name="object 18"/>
          <p:cNvSpPr/>
          <p:nvPr/>
        </p:nvSpPr>
        <p:spPr>
          <a:xfrm>
            <a:off x="5475096" y="1313950"/>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19" name="object 19"/>
          <p:cNvSpPr/>
          <p:nvPr/>
        </p:nvSpPr>
        <p:spPr>
          <a:xfrm>
            <a:off x="5475096" y="1356449"/>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20" name="object 20"/>
          <p:cNvSpPr/>
          <p:nvPr/>
        </p:nvSpPr>
        <p:spPr>
          <a:xfrm>
            <a:off x="5538870" y="1313950"/>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21" name="object 21"/>
          <p:cNvSpPr/>
          <p:nvPr/>
        </p:nvSpPr>
        <p:spPr>
          <a:xfrm>
            <a:off x="5538870" y="1356449"/>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22" name="object 22"/>
          <p:cNvSpPr/>
          <p:nvPr/>
        </p:nvSpPr>
        <p:spPr>
          <a:xfrm>
            <a:off x="5453841" y="1398947"/>
            <a:ext cx="64135" cy="42545"/>
          </a:xfrm>
          <a:custGeom>
            <a:avLst/>
            <a:gdLst/>
            <a:ahLst/>
            <a:cxnLst/>
            <a:rect l="l" t="t" r="r" b="b"/>
            <a:pathLst>
              <a:path w="64135" h="42544">
                <a:moveTo>
                  <a:pt x="63772" y="42498"/>
                </a:moveTo>
                <a:lnTo>
                  <a:pt x="0" y="42498"/>
                </a:lnTo>
                <a:lnTo>
                  <a:pt x="0" y="10624"/>
                </a:lnTo>
                <a:lnTo>
                  <a:pt x="0" y="4759"/>
                </a:lnTo>
                <a:lnTo>
                  <a:pt x="4761" y="0"/>
                </a:lnTo>
                <a:lnTo>
                  <a:pt x="10628" y="0"/>
                </a:lnTo>
                <a:lnTo>
                  <a:pt x="53143" y="0"/>
                </a:lnTo>
                <a:lnTo>
                  <a:pt x="59010" y="0"/>
                </a:lnTo>
                <a:lnTo>
                  <a:pt x="63772" y="4759"/>
                </a:lnTo>
                <a:lnTo>
                  <a:pt x="63772" y="10624"/>
                </a:lnTo>
                <a:lnTo>
                  <a:pt x="63772" y="42498"/>
                </a:lnTo>
                <a:close/>
              </a:path>
            </a:pathLst>
          </a:custGeom>
          <a:ln w="18871">
            <a:solidFill>
              <a:srgbClr val="404A5A"/>
            </a:solidFill>
          </a:ln>
        </p:spPr>
        <p:txBody>
          <a:bodyPr wrap="square" lIns="0" tIns="0" rIns="0" bIns="0" rtlCol="0"/>
          <a:lstStyle/>
          <a:p>
            <a:endParaRPr/>
          </a:p>
        </p:txBody>
      </p:sp>
      <p:sp>
        <p:nvSpPr>
          <p:cNvPr id="23" name="object 23"/>
          <p:cNvSpPr/>
          <p:nvPr/>
        </p:nvSpPr>
        <p:spPr>
          <a:xfrm>
            <a:off x="7600568" y="808101"/>
            <a:ext cx="778510" cy="778510"/>
          </a:xfrm>
          <a:custGeom>
            <a:avLst/>
            <a:gdLst/>
            <a:ahLst/>
            <a:cxnLst/>
            <a:rect l="l" t="t" r="r" b="b"/>
            <a:pathLst>
              <a:path w="778509"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7" y="3030"/>
                </a:lnTo>
                <a:lnTo>
                  <a:pt x="484785" y="11880"/>
                </a:lnTo>
                <a:lnTo>
                  <a:pt x="529599" y="26184"/>
                </a:lnTo>
                <a:lnTo>
                  <a:pt x="571875" y="45578"/>
                </a:lnTo>
                <a:lnTo>
                  <a:pt x="611248" y="69697"/>
                </a:lnTo>
                <a:lnTo>
                  <a:pt x="647354" y="98177"/>
                </a:lnTo>
                <a:lnTo>
                  <a:pt x="679829" y="130652"/>
                </a:lnTo>
                <a:lnTo>
                  <a:pt x="708307" y="166759"/>
                </a:lnTo>
                <a:lnTo>
                  <a:pt x="732425" y="206132"/>
                </a:lnTo>
                <a:lnTo>
                  <a:pt x="751818" y="248407"/>
                </a:lnTo>
                <a:lnTo>
                  <a:pt x="766121" y="293220"/>
                </a:lnTo>
                <a:lnTo>
                  <a:pt x="774971" y="340206"/>
                </a:lnTo>
                <a:lnTo>
                  <a:pt x="778002" y="389000"/>
                </a:lnTo>
                <a:lnTo>
                  <a:pt x="774971" y="437795"/>
                </a:lnTo>
                <a:lnTo>
                  <a:pt x="766121" y="484781"/>
                </a:lnTo>
                <a:lnTo>
                  <a:pt x="751818" y="529594"/>
                </a:lnTo>
                <a:lnTo>
                  <a:pt x="732425" y="571869"/>
                </a:lnTo>
                <a:lnTo>
                  <a:pt x="708307" y="611242"/>
                </a:lnTo>
                <a:lnTo>
                  <a:pt x="679829" y="647349"/>
                </a:lnTo>
                <a:lnTo>
                  <a:pt x="647354" y="679824"/>
                </a:lnTo>
                <a:lnTo>
                  <a:pt x="611248" y="708304"/>
                </a:lnTo>
                <a:lnTo>
                  <a:pt x="571875" y="732423"/>
                </a:lnTo>
                <a:lnTo>
                  <a:pt x="529599" y="751817"/>
                </a:lnTo>
                <a:lnTo>
                  <a:pt x="484785" y="766121"/>
                </a:lnTo>
                <a:lnTo>
                  <a:pt x="437797"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24" name="object 24"/>
          <p:cNvSpPr/>
          <p:nvPr/>
        </p:nvSpPr>
        <p:spPr>
          <a:xfrm>
            <a:off x="7735751" y="943280"/>
            <a:ext cx="257932" cy="401355"/>
          </a:xfrm>
          <a:prstGeom prst="rect">
            <a:avLst/>
          </a:prstGeom>
          <a:blipFill>
            <a:blip r:embed="rId3" cstate="print"/>
            <a:stretch>
              <a:fillRect/>
            </a:stretch>
          </a:blipFill>
        </p:spPr>
        <p:txBody>
          <a:bodyPr wrap="square" lIns="0" tIns="0" rIns="0" bIns="0" rtlCol="0"/>
          <a:lstStyle/>
          <a:p>
            <a:endParaRPr/>
          </a:p>
        </p:txBody>
      </p:sp>
      <p:sp>
        <p:nvSpPr>
          <p:cNvPr id="25" name="object 25"/>
          <p:cNvSpPr/>
          <p:nvPr/>
        </p:nvSpPr>
        <p:spPr>
          <a:xfrm>
            <a:off x="7978941" y="1250197"/>
            <a:ext cx="255270" cy="191770"/>
          </a:xfrm>
          <a:custGeom>
            <a:avLst/>
            <a:gdLst/>
            <a:ahLst/>
            <a:cxnLst/>
            <a:rect l="l" t="t" r="r" b="b"/>
            <a:pathLst>
              <a:path w="255270" h="191769">
                <a:moveTo>
                  <a:pt x="0" y="0"/>
                </a:moveTo>
                <a:lnTo>
                  <a:pt x="255089" y="0"/>
                </a:lnTo>
                <a:lnTo>
                  <a:pt x="255089" y="191241"/>
                </a:lnTo>
                <a:lnTo>
                  <a:pt x="0" y="191241"/>
                </a:lnTo>
                <a:lnTo>
                  <a:pt x="0" y="0"/>
                </a:lnTo>
                <a:close/>
              </a:path>
            </a:pathLst>
          </a:custGeom>
          <a:ln w="18871">
            <a:solidFill>
              <a:srgbClr val="404A5A"/>
            </a:solidFill>
          </a:ln>
        </p:spPr>
        <p:txBody>
          <a:bodyPr wrap="square" lIns="0" tIns="0" rIns="0" bIns="0" rtlCol="0"/>
          <a:lstStyle/>
          <a:p>
            <a:endParaRPr/>
          </a:p>
        </p:txBody>
      </p:sp>
      <p:sp>
        <p:nvSpPr>
          <p:cNvPr id="26" name="object 26"/>
          <p:cNvSpPr/>
          <p:nvPr/>
        </p:nvSpPr>
        <p:spPr>
          <a:xfrm>
            <a:off x="8043985" y="1283265"/>
            <a:ext cx="125160" cy="125118"/>
          </a:xfrm>
          <a:prstGeom prst="rect">
            <a:avLst/>
          </a:prstGeom>
          <a:blipFill>
            <a:blip r:embed="rId4" cstate="print"/>
            <a:stretch>
              <a:fillRect/>
            </a:stretch>
          </a:blipFill>
        </p:spPr>
        <p:txBody>
          <a:bodyPr wrap="square" lIns="0" tIns="0" rIns="0" bIns="0" rtlCol="0"/>
          <a:lstStyle/>
          <a:p>
            <a:endParaRPr/>
          </a:p>
        </p:txBody>
      </p:sp>
      <p:sp>
        <p:nvSpPr>
          <p:cNvPr id="27" name="object 27"/>
          <p:cNvSpPr/>
          <p:nvPr/>
        </p:nvSpPr>
        <p:spPr>
          <a:xfrm>
            <a:off x="8064051" y="1207705"/>
            <a:ext cx="85090" cy="42545"/>
          </a:xfrm>
          <a:custGeom>
            <a:avLst/>
            <a:gdLst/>
            <a:ahLst/>
            <a:cxnLst/>
            <a:rect l="l" t="t" r="r" b="b"/>
            <a:pathLst>
              <a:path w="85090" h="42544">
                <a:moveTo>
                  <a:pt x="0" y="42498"/>
                </a:moveTo>
                <a:lnTo>
                  <a:pt x="0" y="21249"/>
                </a:lnTo>
                <a:lnTo>
                  <a:pt x="1671" y="12980"/>
                </a:lnTo>
                <a:lnTo>
                  <a:pt x="6228" y="6225"/>
                </a:lnTo>
                <a:lnTo>
                  <a:pt x="12985" y="1670"/>
                </a:lnTo>
                <a:lnTo>
                  <a:pt x="21257" y="0"/>
                </a:lnTo>
                <a:lnTo>
                  <a:pt x="63772" y="0"/>
                </a:lnTo>
                <a:lnTo>
                  <a:pt x="72044" y="1670"/>
                </a:lnTo>
                <a:lnTo>
                  <a:pt x="78801" y="6225"/>
                </a:lnTo>
                <a:lnTo>
                  <a:pt x="83358" y="12980"/>
                </a:lnTo>
                <a:lnTo>
                  <a:pt x="85029" y="21249"/>
                </a:lnTo>
                <a:lnTo>
                  <a:pt x="85029" y="42498"/>
                </a:lnTo>
              </a:path>
            </a:pathLst>
          </a:custGeom>
          <a:ln w="18870">
            <a:solidFill>
              <a:srgbClr val="404A5A"/>
            </a:solidFill>
          </a:ln>
        </p:spPr>
        <p:txBody>
          <a:bodyPr wrap="square" lIns="0" tIns="0" rIns="0" bIns="0" rtlCol="0"/>
          <a:lstStyle/>
          <a:p>
            <a:endParaRPr/>
          </a:p>
        </p:txBody>
      </p:sp>
      <p:sp>
        <p:nvSpPr>
          <p:cNvPr id="28" name="object 28"/>
          <p:cNvSpPr/>
          <p:nvPr/>
        </p:nvSpPr>
        <p:spPr>
          <a:xfrm>
            <a:off x="7830135" y="1179529"/>
            <a:ext cx="0" cy="71120"/>
          </a:xfrm>
          <a:custGeom>
            <a:avLst/>
            <a:gdLst/>
            <a:ahLst/>
            <a:cxnLst/>
            <a:rect l="l" t="t" r="r" b="b"/>
            <a:pathLst>
              <a:path h="71119">
                <a:moveTo>
                  <a:pt x="0" y="0"/>
                </a:moveTo>
                <a:lnTo>
                  <a:pt x="0" y="70674"/>
                </a:lnTo>
              </a:path>
            </a:pathLst>
          </a:custGeom>
          <a:ln w="18876">
            <a:solidFill>
              <a:srgbClr val="404A5A"/>
            </a:solidFill>
          </a:ln>
        </p:spPr>
        <p:txBody>
          <a:bodyPr wrap="square" lIns="0" tIns="0" rIns="0" bIns="0" rtlCol="0"/>
          <a:lstStyle/>
          <a:p>
            <a:endParaRPr/>
          </a:p>
        </p:txBody>
      </p:sp>
      <p:sp>
        <p:nvSpPr>
          <p:cNvPr id="29" name="object 29"/>
          <p:cNvSpPr/>
          <p:nvPr/>
        </p:nvSpPr>
        <p:spPr>
          <a:xfrm>
            <a:off x="7808879" y="1250203"/>
            <a:ext cx="42545" cy="42545"/>
          </a:xfrm>
          <a:custGeom>
            <a:avLst/>
            <a:gdLst/>
            <a:ahLst/>
            <a:cxnLst/>
            <a:rect l="l" t="t" r="r" b="b"/>
            <a:pathLst>
              <a:path w="42545" h="42544">
                <a:moveTo>
                  <a:pt x="0" y="21249"/>
                </a:moveTo>
                <a:lnTo>
                  <a:pt x="1671" y="29517"/>
                </a:lnTo>
                <a:lnTo>
                  <a:pt x="6228" y="36272"/>
                </a:lnTo>
                <a:lnTo>
                  <a:pt x="12985" y="40827"/>
                </a:lnTo>
                <a:lnTo>
                  <a:pt x="21257" y="42498"/>
                </a:lnTo>
                <a:lnTo>
                  <a:pt x="29529" y="40827"/>
                </a:lnTo>
                <a:lnTo>
                  <a:pt x="36286" y="36272"/>
                </a:lnTo>
                <a:lnTo>
                  <a:pt x="40843" y="29517"/>
                </a:lnTo>
                <a:lnTo>
                  <a:pt x="42514" y="21249"/>
                </a:lnTo>
                <a:lnTo>
                  <a:pt x="40843" y="12980"/>
                </a:lnTo>
                <a:lnTo>
                  <a:pt x="36286" y="6225"/>
                </a:lnTo>
                <a:lnTo>
                  <a:pt x="29529" y="1670"/>
                </a:lnTo>
                <a:lnTo>
                  <a:pt x="21257" y="0"/>
                </a:lnTo>
                <a:lnTo>
                  <a:pt x="12985" y="1670"/>
                </a:lnTo>
                <a:lnTo>
                  <a:pt x="6228" y="6225"/>
                </a:lnTo>
                <a:lnTo>
                  <a:pt x="1671" y="12980"/>
                </a:lnTo>
                <a:lnTo>
                  <a:pt x="0" y="21249"/>
                </a:lnTo>
                <a:close/>
              </a:path>
            </a:pathLst>
          </a:custGeom>
          <a:ln w="18872">
            <a:solidFill>
              <a:srgbClr val="404A5A"/>
            </a:solidFill>
          </a:ln>
        </p:spPr>
        <p:txBody>
          <a:bodyPr wrap="square" lIns="0" tIns="0" rIns="0" bIns="0" rtlCol="0"/>
          <a:lstStyle/>
          <a:p>
            <a:endParaRPr/>
          </a:p>
        </p:txBody>
      </p:sp>
      <p:sp>
        <p:nvSpPr>
          <p:cNvPr id="30" name="object 30"/>
          <p:cNvSpPr/>
          <p:nvPr/>
        </p:nvSpPr>
        <p:spPr>
          <a:xfrm>
            <a:off x="7893909" y="1165207"/>
            <a:ext cx="0" cy="170180"/>
          </a:xfrm>
          <a:custGeom>
            <a:avLst/>
            <a:gdLst/>
            <a:ahLst/>
            <a:cxnLst/>
            <a:rect l="l" t="t" r="r" b="b"/>
            <a:pathLst>
              <a:path h="170180">
                <a:moveTo>
                  <a:pt x="0" y="0"/>
                </a:moveTo>
                <a:lnTo>
                  <a:pt x="0" y="169992"/>
                </a:lnTo>
              </a:path>
            </a:pathLst>
          </a:custGeom>
          <a:ln w="18876">
            <a:solidFill>
              <a:srgbClr val="404A5A"/>
            </a:solidFill>
          </a:ln>
        </p:spPr>
        <p:txBody>
          <a:bodyPr wrap="square" lIns="0" tIns="0" rIns="0" bIns="0" rtlCol="0"/>
          <a:lstStyle/>
          <a:p>
            <a:endParaRPr/>
          </a:p>
        </p:txBody>
      </p:sp>
      <p:sp>
        <p:nvSpPr>
          <p:cNvPr id="31" name="object 31"/>
          <p:cNvSpPr/>
          <p:nvPr/>
        </p:nvSpPr>
        <p:spPr>
          <a:xfrm>
            <a:off x="7968311" y="1185096"/>
            <a:ext cx="0" cy="33655"/>
          </a:xfrm>
          <a:custGeom>
            <a:avLst/>
            <a:gdLst/>
            <a:ahLst/>
            <a:cxnLst/>
            <a:rect l="l" t="t" r="r" b="b"/>
            <a:pathLst>
              <a:path h="33655">
                <a:moveTo>
                  <a:pt x="-9438" y="16616"/>
                </a:moveTo>
                <a:lnTo>
                  <a:pt x="9438" y="16616"/>
                </a:lnTo>
              </a:path>
            </a:pathLst>
          </a:custGeom>
          <a:ln w="33233">
            <a:solidFill>
              <a:srgbClr val="404A5A"/>
            </a:solidFill>
          </a:ln>
        </p:spPr>
        <p:txBody>
          <a:bodyPr wrap="square" lIns="0" tIns="0" rIns="0" bIns="0" rtlCol="0"/>
          <a:lstStyle/>
          <a:p>
            <a:endParaRPr/>
          </a:p>
        </p:txBody>
      </p:sp>
      <p:sp>
        <p:nvSpPr>
          <p:cNvPr id="32" name="object 32"/>
          <p:cNvSpPr/>
          <p:nvPr/>
        </p:nvSpPr>
        <p:spPr>
          <a:xfrm>
            <a:off x="7936510" y="1218330"/>
            <a:ext cx="42545" cy="74930"/>
          </a:xfrm>
          <a:custGeom>
            <a:avLst/>
            <a:gdLst/>
            <a:ahLst/>
            <a:cxnLst/>
            <a:rect l="l" t="t" r="r" b="b"/>
            <a:pathLst>
              <a:path w="42545" h="74930">
                <a:moveTo>
                  <a:pt x="42514" y="1848"/>
                </a:moveTo>
                <a:lnTo>
                  <a:pt x="39113" y="637"/>
                </a:lnTo>
                <a:lnTo>
                  <a:pt x="35499" y="0"/>
                </a:lnTo>
                <a:lnTo>
                  <a:pt x="31886" y="0"/>
                </a:lnTo>
                <a:lnTo>
                  <a:pt x="19478" y="2506"/>
                </a:lnTo>
                <a:lnTo>
                  <a:pt x="9342" y="9338"/>
                </a:lnTo>
                <a:lnTo>
                  <a:pt x="2507" y="19470"/>
                </a:lnTo>
                <a:lnTo>
                  <a:pt x="0" y="31873"/>
                </a:lnTo>
                <a:lnTo>
                  <a:pt x="0" y="74371"/>
                </a:lnTo>
              </a:path>
            </a:pathLst>
          </a:custGeom>
          <a:ln w="18874">
            <a:solidFill>
              <a:srgbClr val="404A5A"/>
            </a:solidFill>
          </a:ln>
        </p:spPr>
        <p:txBody>
          <a:bodyPr wrap="square" lIns="0" tIns="0" rIns="0" bIns="0" rtlCol="0"/>
          <a:lstStyle/>
          <a:p>
            <a:endParaRPr/>
          </a:p>
        </p:txBody>
      </p:sp>
      <p:sp>
        <p:nvSpPr>
          <p:cNvPr id="33" name="object 33"/>
          <p:cNvSpPr/>
          <p:nvPr/>
        </p:nvSpPr>
        <p:spPr>
          <a:xfrm>
            <a:off x="10104501" y="808101"/>
            <a:ext cx="778510" cy="778510"/>
          </a:xfrm>
          <a:custGeom>
            <a:avLst/>
            <a:gdLst/>
            <a:ahLst/>
            <a:cxnLst/>
            <a:rect l="l" t="t" r="r" b="b"/>
            <a:pathLst>
              <a:path w="778509"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7" y="3030"/>
                </a:lnTo>
                <a:lnTo>
                  <a:pt x="484785" y="11880"/>
                </a:lnTo>
                <a:lnTo>
                  <a:pt x="529599" y="26184"/>
                </a:lnTo>
                <a:lnTo>
                  <a:pt x="571875" y="45578"/>
                </a:lnTo>
                <a:lnTo>
                  <a:pt x="611248" y="69697"/>
                </a:lnTo>
                <a:lnTo>
                  <a:pt x="647354" y="98177"/>
                </a:lnTo>
                <a:lnTo>
                  <a:pt x="679829" y="130652"/>
                </a:lnTo>
                <a:lnTo>
                  <a:pt x="708307" y="166759"/>
                </a:lnTo>
                <a:lnTo>
                  <a:pt x="732425" y="206132"/>
                </a:lnTo>
                <a:lnTo>
                  <a:pt x="751818" y="248407"/>
                </a:lnTo>
                <a:lnTo>
                  <a:pt x="766121" y="293220"/>
                </a:lnTo>
                <a:lnTo>
                  <a:pt x="774971" y="340206"/>
                </a:lnTo>
                <a:lnTo>
                  <a:pt x="778002" y="389000"/>
                </a:lnTo>
                <a:lnTo>
                  <a:pt x="774971" y="437795"/>
                </a:lnTo>
                <a:lnTo>
                  <a:pt x="766121" y="484781"/>
                </a:lnTo>
                <a:lnTo>
                  <a:pt x="751818" y="529594"/>
                </a:lnTo>
                <a:lnTo>
                  <a:pt x="732425" y="571869"/>
                </a:lnTo>
                <a:lnTo>
                  <a:pt x="708307" y="611242"/>
                </a:lnTo>
                <a:lnTo>
                  <a:pt x="679829" y="647349"/>
                </a:lnTo>
                <a:lnTo>
                  <a:pt x="647354" y="679824"/>
                </a:lnTo>
                <a:lnTo>
                  <a:pt x="611248" y="708304"/>
                </a:lnTo>
                <a:lnTo>
                  <a:pt x="571875" y="732423"/>
                </a:lnTo>
                <a:lnTo>
                  <a:pt x="529599" y="751817"/>
                </a:lnTo>
                <a:lnTo>
                  <a:pt x="484785" y="766121"/>
                </a:lnTo>
                <a:lnTo>
                  <a:pt x="437797"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34" name="object 34"/>
          <p:cNvSpPr/>
          <p:nvPr/>
        </p:nvSpPr>
        <p:spPr>
          <a:xfrm>
            <a:off x="10287510" y="1049525"/>
            <a:ext cx="135788" cy="135742"/>
          </a:xfrm>
          <a:prstGeom prst="rect">
            <a:avLst/>
          </a:prstGeom>
          <a:blipFill>
            <a:blip r:embed="rId5" cstate="print"/>
            <a:stretch>
              <a:fillRect/>
            </a:stretch>
          </a:blipFill>
        </p:spPr>
        <p:txBody>
          <a:bodyPr wrap="square" lIns="0" tIns="0" rIns="0" bIns="0" rtlCol="0"/>
          <a:lstStyle/>
          <a:p>
            <a:endParaRPr/>
          </a:p>
        </p:txBody>
      </p:sp>
      <p:sp>
        <p:nvSpPr>
          <p:cNvPr id="35" name="object 35"/>
          <p:cNvSpPr/>
          <p:nvPr/>
        </p:nvSpPr>
        <p:spPr>
          <a:xfrm>
            <a:off x="10281005" y="1197081"/>
            <a:ext cx="149225" cy="244475"/>
          </a:xfrm>
          <a:custGeom>
            <a:avLst/>
            <a:gdLst/>
            <a:ahLst/>
            <a:cxnLst/>
            <a:rect l="l" t="t" r="r" b="b"/>
            <a:pathLst>
              <a:path w="149225" h="244475">
                <a:moveTo>
                  <a:pt x="148802" y="74371"/>
                </a:moveTo>
                <a:lnTo>
                  <a:pt x="142955" y="45422"/>
                </a:lnTo>
                <a:lnTo>
                  <a:pt x="127010" y="21782"/>
                </a:lnTo>
                <a:lnTo>
                  <a:pt x="103361" y="5844"/>
                </a:lnTo>
                <a:lnTo>
                  <a:pt x="74401" y="0"/>
                </a:lnTo>
                <a:lnTo>
                  <a:pt x="45440" y="5844"/>
                </a:lnTo>
                <a:lnTo>
                  <a:pt x="21791" y="21782"/>
                </a:lnTo>
                <a:lnTo>
                  <a:pt x="5846" y="45422"/>
                </a:lnTo>
                <a:lnTo>
                  <a:pt x="0" y="74371"/>
                </a:lnTo>
                <a:lnTo>
                  <a:pt x="0" y="138119"/>
                </a:lnTo>
                <a:lnTo>
                  <a:pt x="33650" y="138119"/>
                </a:lnTo>
                <a:lnTo>
                  <a:pt x="42514" y="244364"/>
                </a:lnTo>
                <a:lnTo>
                  <a:pt x="106287" y="244364"/>
                </a:lnTo>
                <a:lnTo>
                  <a:pt x="115151" y="138119"/>
                </a:lnTo>
                <a:lnTo>
                  <a:pt x="148802" y="138119"/>
                </a:lnTo>
                <a:lnTo>
                  <a:pt x="148802" y="74371"/>
                </a:lnTo>
                <a:close/>
              </a:path>
            </a:pathLst>
          </a:custGeom>
          <a:ln w="18874">
            <a:solidFill>
              <a:srgbClr val="404A5A"/>
            </a:solidFill>
          </a:ln>
        </p:spPr>
        <p:txBody>
          <a:bodyPr wrap="square" lIns="0" tIns="0" rIns="0" bIns="0" rtlCol="0"/>
          <a:lstStyle/>
          <a:p>
            <a:endParaRPr/>
          </a:p>
        </p:txBody>
      </p:sp>
      <p:sp>
        <p:nvSpPr>
          <p:cNvPr id="36" name="object 36"/>
          <p:cNvSpPr/>
          <p:nvPr/>
        </p:nvSpPr>
        <p:spPr>
          <a:xfrm>
            <a:off x="10514838" y="952716"/>
            <a:ext cx="127635" cy="488950"/>
          </a:xfrm>
          <a:custGeom>
            <a:avLst/>
            <a:gdLst/>
            <a:ahLst/>
            <a:cxnLst/>
            <a:rect l="l" t="t" r="r" b="b"/>
            <a:pathLst>
              <a:path w="127634" h="488950">
                <a:moveTo>
                  <a:pt x="0" y="21249"/>
                </a:moveTo>
                <a:lnTo>
                  <a:pt x="1671" y="29517"/>
                </a:lnTo>
                <a:lnTo>
                  <a:pt x="6228" y="36272"/>
                </a:lnTo>
                <a:lnTo>
                  <a:pt x="12985" y="40827"/>
                </a:lnTo>
                <a:lnTo>
                  <a:pt x="21257" y="42498"/>
                </a:lnTo>
                <a:lnTo>
                  <a:pt x="29529" y="40827"/>
                </a:lnTo>
                <a:lnTo>
                  <a:pt x="36286" y="36272"/>
                </a:lnTo>
                <a:lnTo>
                  <a:pt x="40843" y="29517"/>
                </a:lnTo>
                <a:lnTo>
                  <a:pt x="42514" y="21249"/>
                </a:lnTo>
                <a:lnTo>
                  <a:pt x="42514" y="0"/>
                </a:lnTo>
                <a:lnTo>
                  <a:pt x="85029" y="0"/>
                </a:lnTo>
                <a:lnTo>
                  <a:pt x="101582" y="3338"/>
                </a:lnTo>
                <a:lnTo>
                  <a:pt x="115095" y="12443"/>
                </a:lnTo>
                <a:lnTo>
                  <a:pt x="124204" y="25952"/>
                </a:lnTo>
                <a:lnTo>
                  <a:pt x="127544" y="42498"/>
                </a:lnTo>
                <a:lnTo>
                  <a:pt x="127544" y="488728"/>
                </a:lnTo>
              </a:path>
            </a:pathLst>
          </a:custGeom>
          <a:ln w="18876">
            <a:solidFill>
              <a:srgbClr val="404A5A"/>
            </a:solidFill>
          </a:ln>
        </p:spPr>
        <p:txBody>
          <a:bodyPr wrap="square" lIns="0" tIns="0" rIns="0" bIns="0" rtlCol="0"/>
          <a:lstStyle/>
          <a:p>
            <a:endParaRPr/>
          </a:p>
        </p:txBody>
      </p:sp>
      <p:sp>
        <p:nvSpPr>
          <p:cNvPr id="37" name="object 37"/>
          <p:cNvSpPr/>
          <p:nvPr/>
        </p:nvSpPr>
        <p:spPr>
          <a:xfrm>
            <a:off x="10420375" y="995214"/>
            <a:ext cx="167684" cy="328173"/>
          </a:xfrm>
          <a:prstGeom prst="rect">
            <a:avLst/>
          </a:prstGeom>
          <a:blipFill>
            <a:blip r:embed="rId6" cstate="print"/>
            <a:stretch>
              <a:fillRect/>
            </a:stretch>
          </a:blipFill>
        </p:spPr>
        <p:txBody>
          <a:bodyPr wrap="square" lIns="0" tIns="0" rIns="0" bIns="0" rtlCol="0"/>
          <a:lstStyle/>
          <a:p>
            <a:endParaRPr/>
          </a:p>
        </p:txBody>
      </p:sp>
      <p:sp>
        <p:nvSpPr>
          <p:cNvPr id="38" name="object 38"/>
          <p:cNvSpPr/>
          <p:nvPr/>
        </p:nvSpPr>
        <p:spPr>
          <a:xfrm>
            <a:off x="10578617" y="1441445"/>
            <a:ext cx="127635" cy="0"/>
          </a:xfrm>
          <a:custGeom>
            <a:avLst/>
            <a:gdLst/>
            <a:ahLst/>
            <a:cxnLst/>
            <a:rect l="l" t="t" r="r" b="b"/>
            <a:pathLst>
              <a:path w="127634">
                <a:moveTo>
                  <a:pt x="0" y="0"/>
                </a:moveTo>
                <a:lnTo>
                  <a:pt x="127544" y="0"/>
                </a:lnTo>
              </a:path>
            </a:pathLst>
          </a:custGeom>
          <a:ln w="18869">
            <a:solidFill>
              <a:srgbClr val="404A5A"/>
            </a:solidFill>
          </a:ln>
        </p:spPr>
        <p:txBody>
          <a:bodyPr wrap="square" lIns="0" tIns="0" rIns="0" bIns="0" rtlCol="0"/>
          <a:lstStyle/>
          <a:p>
            <a:endParaRPr/>
          </a:p>
        </p:txBody>
      </p:sp>
      <p:sp>
        <p:nvSpPr>
          <p:cNvPr id="39" name="object 39"/>
          <p:cNvSpPr txBox="1"/>
          <p:nvPr/>
        </p:nvSpPr>
        <p:spPr>
          <a:xfrm>
            <a:off x="353261" y="205771"/>
            <a:ext cx="3328035" cy="177800"/>
          </a:xfrm>
          <a:prstGeom prst="rect">
            <a:avLst/>
          </a:prstGeom>
        </p:spPr>
        <p:txBody>
          <a:bodyPr vert="horz" wrap="square" lIns="0" tIns="12700" rIns="0" bIns="0" rtlCol="0">
            <a:spAutoFit/>
          </a:bodyPr>
          <a:lstStyle/>
          <a:p>
            <a:pPr marL="12700">
              <a:lnSpc>
                <a:spcPct val="100000"/>
              </a:lnSpc>
              <a:spcBef>
                <a:spcPts val="100"/>
              </a:spcBef>
            </a:pPr>
            <a:r>
              <a:rPr sz="1000" spc="-95" dirty="0">
                <a:solidFill>
                  <a:srgbClr val="7F7F7F"/>
                </a:solidFill>
                <a:latin typeface="Arial Black"/>
                <a:cs typeface="Arial Black"/>
              </a:rPr>
              <a:t>3.</a:t>
            </a:r>
            <a:r>
              <a:rPr sz="1000" spc="-95" dirty="0">
                <a:solidFill>
                  <a:srgbClr val="3F4B59"/>
                </a:solidFill>
                <a:latin typeface="Arial Black"/>
                <a:cs typeface="Arial Black"/>
              </a:rPr>
              <a:t>Resultados: mudanças </a:t>
            </a:r>
            <a:r>
              <a:rPr sz="1000" spc="-60" dirty="0">
                <a:solidFill>
                  <a:srgbClr val="3F4B59"/>
                </a:solidFill>
                <a:latin typeface="Arial Black"/>
                <a:cs typeface="Arial Black"/>
              </a:rPr>
              <a:t>no </a:t>
            </a:r>
            <a:r>
              <a:rPr sz="1000" spc="-85" dirty="0">
                <a:solidFill>
                  <a:srgbClr val="3F4B59"/>
                </a:solidFill>
                <a:latin typeface="Arial Black"/>
                <a:cs typeface="Arial Black"/>
              </a:rPr>
              <a:t>conteúdo </a:t>
            </a:r>
            <a:r>
              <a:rPr sz="1000" spc="-105" dirty="0">
                <a:solidFill>
                  <a:srgbClr val="3F4B59"/>
                </a:solidFill>
                <a:latin typeface="Arial Black"/>
                <a:cs typeface="Arial Black"/>
              </a:rPr>
              <a:t>e</a:t>
            </a:r>
            <a:r>
              <a:rPr sz="1000" spc="10" dirty="0">
                <a:solidFill>
                  <a:srgbClr val="3F4B59"/>
                </a:solidFill>
                <a:latin typeface="Arial Black"/>
                <a:cs typeface="Arial Black"/>
              </a:rPr>
              <a:t> </a:t>
            </a:r>
            <a:r>
              <a:rPr sz="1000" spc="-90" dirty="0">
                <a:solidFill>
                  <a:srgbClr val="3F4B59"/>
                </a:solidFill>
                <a:latin typeface="Arial Black"/>
                <a:cs typeface="Arial Black"/>
              </a:rPr>
              <a:t>implementação</a:t>
            </a:r>
            <a:endParaRPr sz="1000">
              <a:latin typeface="Arial Black"/>
              <a:cs typeface="Arial Black"/>
            </a:endParaRPr>
          </a:p>
        </p:txBody>
      </p:sp>
      <p:sp>
        <p:nvSpPr>
          <p:cNvPr id="40" name="object 40"/>
          <p:cNvSpPr txBox="1">
            <a:spLocks noGrp="1"/>
          </p:cNvSpPr>
          <p:nvPr>
            <p:ph type="title"/>
          </p:nvPr>
        </p:nvSpPr>
        <p:spPr>
          <a:xfrm>
            <a:off x="525462" y="892780"/>
            <a:ext cx="3174810" cy="1472583"/>
          </a:xfrm>
          <a:prstGeom prst="rect">
            <a:avLst/>
          </a:prstGeom>
        </p:spPr>
        <p:txBody>
          <a:bodyPr vert="horz" wrap="square" lIns="0" tIns="12700" rIns="0" bIns="0" rtlCol="0">
            <a:spAutoFit/>
          </a:bodyPr>
          <a:lstStyle/>
          <a:p>
            <a:pPr marL="12700" marR="5080">
              <a:lnSpc>
                <a:spcPct val="106700"/>
              </a:lnSpc>
              <a:spcBef>
                <a:spcPts val="100"/>
              </a:spcBef>
            </a:pPr>
            <a:r>
              <a:rPr lang="pt-BR" sz="3000" spc="-160" dirty="0"/>
              <a:t>O que medem as pesquisas de saúde das IPS?</a:t>
            </a:r>
            <a:endParaRPr sz="3000" dirty="0"/>
          </a:p>
        </p:txBody>
      </p:sp>
      <p:sp>
        <p:nvSpPr>
          <p:cNvPr id="41" name="object 41"/>
          <p:cNvSpPr txBox="1"/>
          <p:nvPr/>
        </p:nvSpPr>
        <p:spPr>
          <a:xfrm>
            <a:off x="6837806" y="1708785"/>
            <a:ext cx="2303145" cy="565150"/>
          </a:xfrm>
          <a:prstGeom prst="rect">
            <a:avLst/>
          </a:prstGeom>
          <a:solidFill>
            <a:srgbClr val="404A5A"/>
          </a:solidFill>
          <a:ln w="12700">
            <a:solidFill>
              <a:srgbClr val="2C3540"/>
            </a:solidFill>
          </a:ln>
        </p:spPr>
        <p:txBody>
          <a:bodyPr vert="horz" wrap="square" lIns="0" tIns="44450" rIns="0" bIns="0" rtlCol="0">
            <a:spAutoFit/>
          </a:bodyPr>
          <a:lstStyle/>
          <a:p>
            <a:pPr marL="434340">
              <a:lnSpc>
                <a:spcPct val="100000"/>
              </a:lnSpc>
              <a:spcBef>
                <a:spcPts val="350"/>
              </a:spcBef>
            </a:pPr>
            <a:r>
              <a:rPr sz="1500" spc="-120" dirty="0">
                <a:solidFill>
                  <a:srgbClr val="FFFFFF"/>
                </a:solidFill>
                <a:latin typeface="Arial Black"/>
                <a:cs typeface="Arial Black"/>
              </a:rPr>
              <a:t>Provedores</a:t>
            </a:r>
            <a:r>
              <a:rPr sz="1500" spc="-125" dirty="0">
                <a:solidFill>
                  <a:srgbClr val="FFFFFF"/>
                </a:solidFill>
                <a:latin typeface="Arial Black"/>
                <a:cs typeface="Arial Black"/>
              </a:rPr>
              <a:t> </a:t>
            </a:r>
            <a:r>
              <a:rPr sz="1500" spc="-120" dirty="0">
                <a:solidFill>
                  <a:srgbClr val="FFFFFF"/>
                </a:solidFill>
                <a:latin typeface="Arial Black"/>
                <a:cs typeface="Arial Black"/>
              </a:rPr>
              <a:t>de</a:t>
            </a:r>
            <a:endParaRPr sz="1500">
              <a:latin typeface="Arial Black"/>
              <a:cs typeface="Arial Black"/>
            </a:endParaRPr>
          </a:p>
          <a:p>
            <a:pPr marL="354965">
              <a:lnSpc>
                <a:spcPct val="100000"/>
              </a:lnSpc>
              <a:spcBef>
                <a:spcPts val="270"/>
              </a:spcBef>
            </a:pPr>
            <a:r>
              <a:rPr sz="1350" spc="-145" dirty="0">
                <a:solidFill>
                  <a:srgbClr val="FFFFFF"/>
                </a:solidFill>
                <a:latin typeface="Arial Black"/>
                <a:cs typeface="Arial Black"/>
              </a:rPr>
              <a:t>assistência</a:t>
            </a:r>
            <a:r>
              <a:rPr sz="1350" spc="-110" dirty="0">
                <a:solidFill>
                  <a:srgbClr val="FFFFFF"/>
                </a:solidFill>
                <a:latin typeface="Arial Black"/>
                <a:cs typeface="Arial Black"/>
              </a:rPr>
              <a:t> </a:t>
            </a:r>
            <a:r>
              <a:rPr sz="1350" spc="-135" dirty="0">
                <a:solidFill>
                  <a:srgbClr val="FFFFFF"/>
                </a:solidFill>
                <a:latin typeface="Arial Black"/>
                <a:cs typeface="Arial Black"/>
              </a:rPr>
              <a:t>médica</a:t>
            </a:r>
            <a:endParaRPr sz="1350">
              <a:latin typeface="Arial Black"/>
              <a:cs typeface="Arial Black"/>
            </a:endParaRPr>
          </a:p>
        </p:txBody>
      </p:sp>
      <p:sp>
        <p:nvSpPr>
          <p:cNvPr id="42" name="object 42"/>
          <p:cNvSpPr txBox="1"/>
          <p:nvPr/>
        </p:nvSpPr>
        <p:spPr>
          <a:xfrm>
            <a:off x="4334636" y="1708785"/>
            <a:ext cx="2302510" cy="398827"/>
          </a:xfrm>
          <a:prstGeom prst="rect">
            <a:avLst/>
          </a:prstGeom>
          <a:solidFill>
            <a:srgbClr val="404A5A"/>
          </a:solidFill>
          <a:ln w="12700">
            <a:solidFill>
              <a:srgbClr val="2C3540"/>
            </a:solidFill>
          </a:ln>
        </p:spPr>
        <p:txBody>
          <a:bodyPr vert="horz" wrap="square" lIns="0" tIns="166370" rIns="0" bIns="0" rtlCol="0">
            <a:spAutoFit/>
          </a:bodyPr>
          <a:lstStyle/>
          <a:p>
            <a:pPr marL="556895">
              <a:lnSpc>
                <a:spcPct val="100000"/>
              </a:lnSpc>
              <a:spcBef>
                <a:spcPts val="1310"/>
              </a:spcBef>
            </a:pPr>
            <a:r>
              <a:rPr lang="en-US" sz="1500" spc="-150" dirty="0" err="1">
                <a:solidFill>
                  <a:srgbClr val="FFFFFF"/>
                </a:solidFill>
                <a:latin typeface="Arial Black"/>
                <a:cs typeface="Arial Black"/>
              </a:rPr>
              <a:t>Unidades</a:t>
            </a:r>
            <a:r>
              <a:rPr lang="en-US" sz="1500" spc="-150" dirty="0">
                <a:solidFill>
                  <a:srgbClr val="FFFFFF"/>
                </a:solidFill>
                <a:latin typeface="Arial Black"/>
                <a:cs typeface="Arial Black"/>
              </a:rPr>
              <a:t> </a:t>
            </a:r>
            <a:r>
              <a:rPr lang="en-US" sz="1500" spc="-150" dirty="0" err="1">
                <a:solidFill>
                  <a:srgbClr val="FFFFFF"/>
                </a:solidFill>
                <a:latin typeface="Arial Black"/>
                <a:cs typeface="Arial Black"/>
              </a:rPr>
              <a:t>sanitárias</a:t>
            </a:r>
            <a:endParaRPr sz="1500" dirty="0">
              <a:latin typeface="Arial Black"/>
              <a:cs typeface="Arial Black"/>
            </a:endParaRPr>
          </a:p>
        </p:txBody>
      </p:sp>
      <p:sp>
        <p:nvSpPr>
          <p:cNvPr id="43" name="object 43"/>
          <p:cNvSpPr txBox="1"/>
          <p:nvPr/>
        </p:nvSpPr>
        <p:spPr>
          <a:xfrm>
            <a:off x="9341739" y="1708785"/>
            <a:ext cx="2303145" cy="398827"/>
          </a:xfrm>
          <a:prstGeom prst="rect">
            <a:avLst/>
          </a:prstGeom>
          <a:solidFill>
            <a:srgbClr val="404A5A"/>
          </a:solidFill>
          <a:ln w="12700">
            <a:solidFill>
              <a:srgbClr val="2C3540"/>
            </a:solidFill>
          </a:ln>
        </p:spPr>
        <p:txBody>
          <a:bodyPr vert="horz" wrap="square" lIns="0" tIns="166370" rIns="0" bIns="0" rtlCol="0">
            <a:spAutoFit/>
          </a:bodyPr>
          <a:lstStyle/>
          <a:p>
            <a:pPr marL="704850">
              <a:lnSpc>
                <a:spcPct val="100000"/>
              </a:lnSpc>
              <a:spcBef>
                <a:spcPts val="1310"/>
              </a:spcBef>
            </a:pPr>
            <a:r>
              <a:rPr lang="en-US" sz="1500" spc="-150" dirty="0" err="1">
                <a:solidFill>
                  <a:srgbClr val="FFFFFF"/>
                </a:solidFill>
                <a:latin typeface="Arial Black"/>
                <a:cs typeface="Arial Black"/>
              </a:rPr>
              <a:t>P</a:t>
            </a:r>
            <a:r>
              <a:rPr sz="1500" spc="-150" dirty="0" err="1">
                <a:solidFill>
                  <a:srgbClr val="FFFFFF"/>
                </a:solidFill>
                <a:latin typeface="Arial Black"/>
                <a:cs typeface="Arial Black"/>
              </a:rPr>
              <a:t>acientes</a:t>
            </a:r>
            <a:endParaRPr sz="1500" dirty="0">
              <a:latin typeface="Arial Black"/>
              <a:cs typeface="Arial Black"/>
            </a:endParaRPr>
          </a:p>
        </p:txBody>
      </p:sp>
      <p:sp>
        <p:nvSpPr>
          <p:cNvPr id="44" name="object 44"/>
          <p:cNvSpPr txBox="1"/>
          <p:nvPr/>
        </p:nvSpPr>
        <p:spPr>
          <a:xfrm>
            <a:off x="537972" y="2845307"/>
            <a:ext cx="3162300" cy="626745"/>
          </a:xfrm>
          <a:prstGeom prst="rect">
            <a:avLst/>
          </a:prstGeom>
          <a:solidFill>
            <a:srgbClr val="AAABA4"/>
          </a:solidFill>
        </p:spPr>
        <p:txBody>
          <a:bodyPr vert="horz" wrap="square" lIns="0" tIns="182245" rIns="0" bIns="0" rtlCol="0">
            <a:spAutoFit/>
          </a:bodyPr>
          <a:lstStyle/>
          <a:p>
            <a:pPr marL="126364">
              <a:lnSpc>
                <a:spcPct val="100000"/>
              </a:lnSpc>
              <a:spcBef>
                <a:spcPts val="1435"/>
              </a:spcBef>
            </a:pPr>
            <a:r>
              <a:rPr sz="1700" b="1" spc="-114" dirty="0">
                <a:solidFill>
                  <a:srgbClr val="E7EAE5"/>
                </a:solidFill>
                <a:latin typeface="Arial"/>
                <a:cs typeface="Arial"/>
              </a:rPr>
              <a:t>PROCESSOS </a:t>
            </a:r>
            <a:r>
              <a:rPr sz="1700" b="1" spc="-80" dirty="0">
                <a:solidFill>
                  <a:srgbClr val="E7EAE5"/>
                </a:solidFill>
                <a:latin typeface="Arial"/>
                <a:cs typeface="Arial"/>
              </a:rPr>
              <a:t>DE</a:t>
            </a:r>
            <a:r>
              <a:rPr sz="1700" b="1" spc="30" dirty="0">
                <a:solidFill>
                  <a:srgbClr val="E7EAE5"/>
                </a:solidFill>
                <a:latin typeface="Arial"/>
                <a:cs typeface="Arial"/>
              </a:rPr>
              <a:t> </a:t>
            </a:r>
            <a:r>
              <a:rPr sz="1700" b="1" spc="15" dirty="0">
                <a:solidFill>
                  <a:srgbClr val="E7EAE5"/>
                </a:solidFill>
                <a:latin typeface="Arial"/>
                <a:cs typeface="Arial"/>
              </a:rPr>
              <a:t>CUIDADO</a:t>
            </a:r>
            <a:endParaRPr sz="1700">
              <a:latin typeface="Arial"/>
              <a:cs typeface="Arial"/>
            </a:endParaRPr>
          </a:p>
        </p:txBody>
      </p:sp>
      <p:sp>
        <p:nvSpPr>
          <p:cNvPr id="45" name="object 45"/>
          <p:cNvSpPr txBox="1"/>
          <p:nvPr/>
        </p:nvSpPr>
        <p:spPr>
          <a:xfrm>
            <a:off x="6837806" y="2406776"/>
            <a:ext cx="2303145" cy="4168140"/>
          </a:xfrm>
          <a:prstGeom prst="rect">
            <a:avLst/>
          </a:prstGeom>
          <a:solidFill>
            <a:srgbClr val="E8EAE4"/>
          </a:solidFill>
          <a:ln w="15875">
            <a:solidFill>
              <a:srgbClr val="404A5A"/>
            </a:solidFill>
          </a:ln>
        </p:spPr>
        <p:txBody>
          <a:bodyPr vert="horz" wrap="square" lIns="0" tIns="125095" rIns="0" bIns="0" rtlCol="0">
            <a:spAutoFit/>
          </a:bodyPr>
          <a:lstStyle/>
          <a:p>
            <a:pPr marL="90805">
              <a:lnSpc>
                <a:spcPct val="100000"/>
              </a:lnSpc>
              <a:spcBef>
                <a:spcPts val="985"/>
              </a:spcBef>
            </a:pPr>
            <a:r>
              <a:rPr sz="850" dirty="0">
                <a:solidFill>
                  <a:srgbClr val="3F4B59"/>
                </a:solidFill>
                <a:latin typeface="Arial"/>
                <a:cs typeface="Arial"/>
              </a:rPr>
              <a:t>→ </a:t>
            </a:r>
            <a:r>
              <a:rPr sz="1050" spc="-114" dirty="0">
                <a:solidFill>
                  <a:srgbClr val="1F1F1F"/>
                </a:solidFill>
                <a:latin typeface="Arial Black"/>
                <a:cs typeface="Arial Black"/>
              </a:rPr>
              <a:t>Receber </a:t>
            </a:r>
            <a:r>
              <a:rPr sz="1050" spc="-70" dirty="0">
                <a:solidFill>
                  <a:srgbClr val="1F1F1F"/>
                </a:solidFill>
                <a:latin typeface="Arial Black"/>
                <a:cs typeface="Arial Black"/>
              </a:rPr>
              <a:t>o</a:t>
            </a:r>
            <a:r>
              <a:rPr sz="1050" spc="-75" dirty="0">
                <a:solidFill>
                  <a:srgbClr val="1F1F1F"/>
                </a:solidFill>
                <a:latin typeface="Arial Black"/>
                <a:cs typeface="Arial Black"/>
              </a:rPr>
              <a:t> </a:t>
            </a:r>
            <a:r>
              <a:rPr sz="1050" spc="-100" dirty="0">
                <a:solidFill>
                  <a:srgbClr val="1F1F1F"/>
                </a:solidFill>
                <a:latin typeface="Arial Black"/>
                <a:cs typeface="Arial Black"/>
              </a:rPr>
              <a:t>paciente</a:t>
            </a:r>
            <a:endParaRPr sz="1050">
              <a:latin typeface="Arial Black"/>
              <a:cs typeface="Arial Black"/>
            </a:endParaRPr>
          </a:p>
          <a:p>
            <a:pPr marL="226695" marR="424180" indent="-135890">
              <a:lnSpc>
                <a:spcPct val="120000"/>
              </a:lnSpc>
              <a:spcBef>
                <a:spcPts val="610"/>
              </a:spcBef>
            </a:pPr>
            <a:r>
              <a:rPr sz="850" dirty="0">
                <a:solidFill>
                  <a:srgbClr val="3F4B59"/>
                </a:solidFill>
                <a:latin typeface="Arial"/>
                <a:cs typeface="Arial"/>
              </a:rPr>
              <a:t>→ </a:t>
            </a:r>
            <a:r>
              <a:rPr sz="1100" spc="-85" dirty="0">
                <a:solidFill>
                  <a:srgbClr val="1F1F1F"/>
                </a:solidFill>
                <a:latin typeface="Arial Black"/>
                <a:cs typeface="Arial Black"/>
              </a:rPr>
              <a:t>Pergunte </a:t>
            </a:r>
            <a:r>
              <a:rPr sz="1100" spc="-130" dirty="0">
                <a:solidFill>
                  <a:srgbClr val="1F1F1F"/>
                </a:solidFill>
                <a:latin typeface="Arial Black"/>
                <a:cs typeface="Arial Black"/>
              </a:rPr>
              <a:t>se </a:t>
            </a:r>
            <a:r>
              <a:rPr sz="1100" spc="-110" dirty="0">
                <a:solidFill>
                  <a:srgbClr val="1F1F1F"/>
                </a:solidFill>
                <a:latin typeface="Arial Black"/>
                <a:cs typeface="Arial Black"/>
              </a:rPr>
              <a:t>os pacientes  </a:t>
            </a:r>
            <a:r>
              <a:rPr sz="1100" spc="-95" dirty="0">
                <a:solidFill>
                  <a:srgbClr val="1F1F1F"/>
                </a:solidFill>
                <a:latin typeface="Arial Black"/>
                <a:cs typeface="Arial Black"/>
              </a:rPr>
              <a:t>têm </a:t>
            </a:r>
            <a:r>
              <a:rPr sz="1100" spc="-85" dirty="0">
                <a:solidFill>
                  <a:srgbClr val="1F1F1F"/>
                </a:solidFill>
                <a:latin typeface="Arial Black"/>
                <a:cs typeface="Arial Black"/>
              </a:rPr>
              <a:t>alguma dúvida</a:t>
            </a:r>
            <a:endParaRPr sz="1100">
              <a:latin typeface="Arial Black"/>
              <a:cs typeface="Arial Black"/>
            </a:endParaRPr>
          </a:p>
          <a:p>
            <a:pPr marL="90805">
              <a:lnSpc>
                <a:spcPct val="100000"/>
              </a:lnSpc>
              <a:spcBef>
                <a:spcPts val="815"/>
              </a:spcBef>
            </a:pPr>
            <a:r>
              <a:rPr sz="850" dirty="0">
                <a:solidFill>
                  <a:srgbClr val="3F4B59"/>
                </a:solidFill>
                <a:latin typeface="Arial"/>
                <a:cs typeface="Arial"/>
              </a:rPr>
              <a:t>→ </a:t>
            </a:r>
            <a:r>
              <a:rPr sz="1150" spc="-100" dirty="0">
                <a:solidFill>
                  <a:srgbClr val="1F1F1F"/>
                </a:solidFill>
                <a:latin typeface="Arial Black"/>
                <a:cs typeface="Arial Black"/>
              </a:rPr>
              <a:t>Línguas</a:t>
            </a:r>
            <a:r>
              <a:rPr sz="1150" spc="-110" dirty="0">
                <a:solidFill>
                  <a:srgbClr val="1F1F1F"/>
                </a:solidFill>
                <a:latin typeface="Arial Black"/>
                <a:cs typeface="Arial Black"/>
              </a:rPr>
              <a:t> </a:t>
            </a:r>
            <a:r>
              <a:rPr sz="1150" spc="-105" dirty="0">
                <a:solidFill>
                  <a:srgbClr val="1F1F1F"/>
                </a:solidFill>
                <a:latin typeface="Arial Black"/>
                <a:cs typeface="Arial Black"/>
              </a:rPr>
              <a:t>faladas</a:t>
            </a:r>
            <a:endParaRPr sz="1150">
              <a:latin typeface="Arial Black"/>
              <a:cs typeface="Arial Black"/>
            </a:endParaRPr>
          </a:p>
        </p:txBody>
      </p:sp>
      <p:sp>
        <p:nvSpPr>
          <p:cNvPr id="46" name="object 46"/>
          <p:cNvSpPr txBox="1"/>
          <p:nvPr/>
        </p:nvSpPr>
        <p:spPr>
          <a:xfrm>
            <a:off x="4334636" y="2406776"/>
            <a:ext cx="2302510" cy="4168140"/>
          </a:xfrm>
          <a:prstGeom prst="rect">
            <a:avLst/>
          </a:prstGeom>
          <a:solidFill>
            <a:srgbClr val="E8EAE4"/>
          </a:solidFill>
          <a:ln w="15875">
            <a:solidFill>
              <a:srgbClr val="404A5A"/>
            </a:solidFill>
          </a:ln>
        </p:spPr>
        <p:txBody>
          <a:bodyPr vert="horz" wrap="square" lIns="0" tIns="86360" rIns="0" bIns="0" rtlCol="0">
            <a:spAutoFit/>
          </a:bodyPr>
          <a:lstStyle/>
          <a:p>
            <a:pPr marL="226060" marR="109220" indent="-135890">
              <a:lnSpc>
                <a:spcPct val="114799"/>
              </a:lnSpc>
              <a:spcBef>
                <a:spcPts val="680"/>
              </a:spcBef>
            </a:pPr>
            <a:r>
              <a:rPr sz="850" dirty="0">
                <a:solidFill>
                  <a:srgbClr val="3F4B59"/>
                </a:solidFill>
                <a:latin typeface="Arial"/>
                <a:cs typeface="Arial"/>
              </a:rPr>
              <a:t>→ </a:t>
            </a:r>
            <a:r>
              <a:rPr sz="1150" spc="-120" dirty="0">
                <a:solidFill>
                  <a:srgbClr val="1F1F1F"/>
                </a:solidFill>
                <a:latin typeface="Arial Black"/>
                <a:cs typeface="Arial Black"/>
              </a:rPr>
              <a:t>Processo </a:t>
            </a:r>
            <a:r>
              <a:rPr sz="1150" spc="-90" dirty="0">
                <a:solidFill>
                  <a:srgbClr val="1F1F1F"/>
                </a:solidFill>
                <a:latin typeface="Arial Black"/>
                <a:cs typeface="Arial Black"/>
              </a:rPr>
              <a:t>de </a:t>
            </a:r>
            <a:r>
              <a:rPr sz="1150" spc="-114" dirty="0">
                <a:solidFill>
                  <a:srgbClr val="1F1F1F"/>
                </a:solidFill>
                <a:latin typeface="Arial Black"/>
                <a:cs typeface="Arial Black"/>
              </a:rPr>
              <a:t>coleta, </a:t>
            </a:r>
            <a:r>
              <a:rPr sz="1150" spc="-110" dirty="0">
                <a:solidFill>
                  <a:srgbClr val="1F1F1F"/>
                </a:solidFill>
                <a:latin typeface="Arial Black"/>
                <a:cs typeface="Arial Black"/>
              </a:rPr>
              <a:t>análise </a:t>
            </a:r>
            <a:r>
              <a:rPr sz="1150" spc="-120" dirty="0">
                <a:solidFill>
                  <a:srgbClr val="1F1F1F"/>
                </a:solidFill>
                <a:latin typeface="Arial Black"/>
                <a:cs typeface="Arial Black"/>
              </a:rPr>
              <a:t>e  </a:t>
            </a:r>
            <a:r>
              <a:rPr sz="1150" spc="-100" dirty="0">
                <a:solidFill>
                  <a:srgbClr val="1F1F1F"/>
                </a:solidFill>
                <a:latin typeface="Arial Black"/>
                <a:cs typeface="Arial Black"/>
              </a:rPr>
              <a:t>divulgação </a:t>
            </a:r>
            <a:r>
              <a:rPr sz="1150" spc="-90" dirty="0">
                <a:solidFill>
                  <a:srgbClr val="1F1F1F"/>
                </a:solidFill>
                <a:latin typeface="Arial Black"/>
                <a:cs typeface="Arial Black"/>
              </a:rPr>
              <a:t>de opiniões de  </a:t>
            </a:r>
            <a:r>
              <a:rPr sz="1150" spc="-114" dirty="0">
                <a:solidFill>
                  <a:srgbClr val="1F1F1F"/>
                </a:solidFill>
                <a:latin typeface="Arial Black"/>
                <a:cs typeface="Arial Black"/>
              </a:rPr>
              <a:t>pacientes</a:t>
            </a:r>
            <a:endParaRPr sz="1150">
              <a:latin typeface="Arial Black"/>
              <a:cs typeface="Arial Black"/>
            </a:endParaRPr>
          </a:p>
          <a:p>
            <a:pPr marL="226060" marR="86995" indent="-135890">
              <a:lnSpc>
                <a:spcPct val="125699"/>
              </a:lnSpc>
              <a:spcBef>
                <a:spcPts val="580"/>
              </a:spcBef>
            </a:pPr>
            <a:r>
              <a:rPr sz="850" dirty="0">
                <a:solidFill>
                  <a:srgbClr val="3F4B59"/>
                </a:solidFill>
                <a:latin typeface="Arial"/>
                <a:cs typeface="Arial"/>
              </a:rPr>
              <a:t>→ </a:t>
            </a:r>
            <a:r>
              <a:rPr sz="1050" spc="-90" dirty="0">
                <a:solidFill>
                  <a:srgbClr val="1F1F1F"/>
                </a:solidFill>
                <a:latin typeface="Arial Black"/>
                <a:cs typeface="Arial Black"/>
              </a:rPr>
              <a:t>Implementação </a:t>
            </a:r>
            <a:r>
              <a:rPr sz="1050" spc="-85" dirty="0">
                <a:solidFill>
                  <a:srgbClr val="1F1F1F"/>
                </a:solidFill>
                <a:latin typeface="Arial Black"/>
                <a:cs typeface="Arial Black"/>
              </a:rPr>
              <a:t>de </a:t>
            </a:r>
            <a:r>
              <a:rPr sz="1050" spc="-100" dirty="0">
                <a:solidFill>
                  <a:srgbClr val="1F1F1F"/>
                </a:solidFill>
                <a:latin typeface="Arial Black"/>
                <a:cs typeface="Arial Black"/>
              </a:rPr>
              <a:t>mudanças  como </a:t>
            </a:r>
            <a:r>
              <a:rPr sz="1050" spc="-85" dirty="0">
                <a:solidFill>
                  <a:srgbClr val="1F1F1F"/>
                </a:solidFill>
                <a:latin typeface="Arial Black"/>
                <a:cs typeface="Arial Black"/>
              </a:rPr>
              <a:t>resultado </a:t>
            </a:r>
            <a:r>
              <a:rPr sz="1050" spc="-60" dirty="0">
                <a:solidFill>
                  <a:srgbClr val="1F1F1F"/>
                </a:solidFill>
                <a:latin typeface="Arial Black"/>
                <a:cs typeface="Arial Black"/>
              </a:rPr>
              <a:t>do </a:t>
            </a:r>
            <a:r>
              <a:rPr sz="1050" spc="-105" dirty="0">
                <a:solidFill>
                  <a:srgbClr val="1F1F1F"/>
                </a:solidFill>
                <a:latin typeface="Arial Black"/>
                <a:cs typeface="Arial Black"/>
              </a:rPr>
              <a:t>feedback </a:t>
            </a:r>
            <a:r>
              <a:rPr sz="1050" spc="-60" dirty="0">
                <a:solidFill>
                  <a:srgbClr val="1F1F1F"/>
                </a:solidFill>
                <a:latin typeface="Arial Black"/>
                <a:cs typeface="Arial Black"/>
              </a:rPr>
              <a:t>do  </a:t>
            </a:r>
            <a:r>
              <a:rPr sz="1050" spc="-100" dirty="0">
                <a:solidFill>
                  <a:srgbClr val="1F1F1F"/>
                </a:solidFill>
                <a:latin typeface="Arial Black"/>
                <a:cs typeface="Arial Black"/>
              </a:rPr>
              <a:t>paciente</a:t>
            </a:r>
            <a:endParaRPr sz="1050">
              <a:latin typeface="Arial Black"/>
              <a:cs typeface="Arial Black"/>
            </a:endParaRPr>
          </a:p>
          <a:p>
            <a:pPr marL="226060" marR="305435" indent="-135890">
              <a:lnSpc>
                <a:spcPct val="125699"/>
              </a:lnSpc>
              <a:spcBef>
                <a:spcPts val="600"/>
              </a:spcBef>
            </a:pPr>
            <a:r>
              <a:rPr sz="850" dirty="0">
                <a:solidFill>
                  <a:srgbClr val="3F4B59"/>
                </a:solidFill>
                <a:latin typeface="Arial"/>
                <a:cs typeface="Arial"/>
              </a:rPr>
              <a:t>→ </a:t>
            </a:r>
            <a:r>
              <a:rPr sz="1050" spc="-75" dirty="0">
                <a:solidFill>
                  <a:srgbClr val="1F1F1F"/>
                </a:solidFill>
                <a:latin typeface="Arial Black"/>
                <a:cs typeface="Arial Black"/>
              </a:rPr>
              <a:t>Infraestrutura </a:t>
            </a:r>
            <a:r>
              <a:rPr sz="1050" spc="-80" dirty="0">
                <a:solidFill>
                  <a:srgbClr val="1F1F1F"/>
                </a:solidFill>
                <a:latin typeface="Arial Black"/>
                <a:cs typeface="Arial Black"/>
              </a:rPr>
              <a:t>para  </a:t>
            </a:r>
            <a:r>
              <a:rPr sz="1050" spc="-90" dirty="0">
                <a:solidFill>
                  <a:srgbClr val="1F1F1F"/>
                </a:solidFill>
                <a:latin typeface="Arial Black"/>
                <a:cs typeface="Arial Black"/>
              </a:rPr>
              <a:t>privacidade </a:t>
            </a:r>
            <a:r>
              <a:rPr sz="1050" spc="-95" dirty="0">
                <a:solidFill>
                  <a:srgbClr val="1F1F1F"/>
                </a:solidFill>
                <a:latin typeface="Arial Black"/>
                <a:cs typeface="Arial Black"/>
              </a:rPr>
              <a:t>visual </a:t>
            </a:r>
            <a:r>
              <a:rPr sz="1050" spc="-110" dirty="0">
                <a:solidFill>
                  <a:srgbClr val="1F1F1F"/>
                </a:solidFill>
                <a:latin typeface="Arial Black"/>
                <a:cs typeface="Arial Black"/>
              </a:rPr>
              <a:t>e </a:t>
            </a:r>
            <a:r>
              <a:rPr sz="1050" spc="-90" dirty="0">
                <a:solidFill>
                  <a:srgbClr val="1F1F1F"/>
                </a:solidFill>
                <a:latin typeface="Arial Black"/>
                <a:cs typeface="Arial Black"/>
              </a:rPr>
              <a:t>auditiva</a:t>
            </a:r>
            <a:endParaRPr sz="1050">
              <a:latin typeface="Arial Black"/>
              <a:cs typeface="Arial Black"/>
            </a:endParaRPr>
          </a:p>
        </p:txBody>
      </p:sp>
      <p:sp>
        <p:nvSpPr>
          <p:cNvPr id="47" name="object 47"/>
          <p:cNvSpPr txBox="1"/>
          <p:nvPr/>
        </p:nvSpPr>
        <p:spPr>
          <a:xfrm>
            <a:off x="610162" y="3712774"/>
            <a:ext cx="2482215" cy="1297940"/>
          </a:xfrm>
          <a:prstGeom prst="rect">
            <a:avLst/>
          </a:prstGeom>
        </p:spPr>
        <p:txBody>
          <a:bodyPr vert="horz" wrap="square" lIns="0" tIns="12700" rIns="0" bIns="0" rtlCol="0">
            <a:spAutoFit/>
          </a:bodyPr>
          <a:lstStyle/>
          <a:p>
            <a:pPr marR="5080">
              <a:lnSpc>
                <a:spcPct val="111100"/>
              </a:lnSpc>
              <a:spcBef>
                <a:spcPts val="100"/>
              </a:spcBef>
            </a:pPr>
            <a:r>
              <a:rPr sz="1800" spc="-180" dirty="0">
                <a:solidFill>
                  <a:srgbClr val="1F1F1F"/>
                </a:solidFill>
                <a:latin typeface="Arial Black"/>
                <a:cs typeface="Arial Black"/>
              </a:rPr>
              <a:t>Experiência </a:t>
            </a:r>
            <a:r>
              <a:rPr sz="1800" spc="-155" dirty="0">
                <a:solidFill>
                  <a:srgbClr val="1F1F1F"/>
                </a:solidFill>
                <a:latin typeface="Arial Black"/>
                <a:cs typeface="Arial Black"/>
              </a:rPr>
              <a:t>positiva </a:t>
            </a:r>
            <a:r>
              <a:rPr sz="1800" spc="-105" dirty="0">
                <a:solidFill>
                  <a:srgbClr val="1F1F1F"/>
                </a:solidFill>
                <a:latin typeface="Arial Black"/>
                <a:cs typeface="Arial Black"/>
              </a:rPr>
              <a:t>do  </a:t>
            </a:r>
            <a:r>
              <a:rPr sz="1800" spc="-130" dirty="0">
                <a:solidFill>
                  <a:srgbClr val="1F1F1F"/>
                </a:solidFill>
                <a:latin typeface="Arial Black"/>
                <a:cs typeface="Arial Black"/>
              </a:rPr>
              <a:t>usuário</a:t>
            </a:r>
            <a:endParaRPr sz="1800" dirty="0">
              <a:latin typeface="Arial Black"/>
              <a:cs typeface="Arial Black"/>
            </a:endParaRPr>
          </a:p>
          <a:p>
            <a:pPr>
              <a:lnSpc>
                <a:spcPct val="100000"/>
              </a:lnSpc>
              <a:spcBef>
                <a:spcPts val="1255"/>
              </a:spcBef>
            </a:pPr>
            <a:r>
              <a:rPr sz="1400" spc="-15" dirty="0">
                <a:solidFill>
                  <a:srgbClr val="5D4C50"/>
                </a:solidFill>
                <a:latin typeface="Arial"/>
                <a:cs typeface="Arial"/>
              </a:rPr>
              <a:t>→</a:t>
            </a:r>
            <a:r>
              <a:rPr lang="en-US" sz="1000" i="1" spc="-15" dirty="0" err="1">
                <a:solidFill>
                  <a:srgbClr val="353535"/>
                </a:solidFill>
                <a:latin typeface="Arial"/>
                <a:cs typeface="Arial"/>
              </a:rPr>
              <a:t>R</a:t>
            </a:r>
            <a:r>
              <a:rPr sz="1000" i="1" spc="10" dirty="0" err="1">
                <a:solidFill>
                  <a:srgbClr val="353535"/>
                </a:solidFill>
                <a:latin typeface="Arial"/>
                <a:cs typeface="Arial"/>
              </a:rPr>
              <a:t>respeito</a:t>
            </a:r>
            <a:endParaRPr sz="1000" dirty="0">
              <a:latin typeface="Arial"/>
              <a:cs typeface="Arial"/>
            </a:endParaRPr>
          </a:p>
          <a:p>
            <a:pPr>
              <a:lnSpc>
                <a:spcPct val="100000"/>
              </a:lnSpc>
              <a:spcBef>
                <a:spcPts val="600"/>
              </a:spcBef>
            </a:pPr>
            <a:r>
              <a:rPr sz="1400" spc="5" dirty="0">
                <a:solidFill>
                  <a:srgbClr val="5D4C50"/>
                </a:solidFill>
                <a:latin typeface="Arial"/>
                <a:cs typeface="Arial"/>
              </a:rPr>
              <a:t>→</a:t>
            </a:r>
            <a:r>
              <a:rPr sz="1300" i="1" spc="5" dirty="0">
                <a:solidFill>
                  <a:srgbClr val="353535"/>
                </a:solidFill>
                <a:latin typeface="Arial"/>
                <a:cs typeface="Arial"/>
              </a:rPr>
              <a:t>Orientação </a:t>
            </a:r>
            <a:r>
              <a:rPr sz="1300" i="1" spc="35" dirty="0">
                <a:solidFill>
                  <a:srgbClr val="353535"/>
                </a:solidFill>
                <a:latin typeface="Arial"/>
                <a:cs typeface="Arial"/>
              </a:rPr>
              <a:t>do</a:t>
            </a:r>
            <a:r>
              <a:rPr sz="1300" i="1" spc="-95" dirty="0">
                <a:solidFill>
                  <a:srgbClr val="353535"/>
                </a:solidFill>
                <a:latin typeface="Arial"/>
                <a:cs typeface="Arial"/>
              </a:rPr>
              <a:t> </a:t>
            </a:r>
            <a:r>
              <a:rPr lang="en-US" sz="1300" i="1" spc="25" dirty="0" err="1">
                <a:solidFill>
                  <a:srgbClr val="353535"/>
                </a:solidFill>
                <a:latin typeface="Arial"/>
                <a:cs typeface="Arial"/>
              </a:rPr>
              <a:t>utente</a:t>
            </a:r>
            <a:endParaRPr sz="1300" dirty="0">
              <a:latin typeface="Arial"/>
              <a:cs typeface="Arial"/>
            </a:endParaRPr>
          </a:p>
        </p:txBody>
      </p:sp>
      <p:sp>
        <p:nvSpPr>
          <p:cNvPr id="48" name="object 48"/>
          <p:cNvSpPr txBox="1"/>
          <p:nvPr/>
        </p:nvSpPr>
        <p:spPr>
          <a:xfrm>
            <a:off x="610162" y="5060046"/>
            <a:ext cx="2355850" cy="240665"/>
          </a:xfrm>
          <a:prstGeom prst="rect">
            <a:avLst/>
          </a:prstGeom>
        </p:spPr>
        <p:txBody>
          <a:bodyPr vert="horz" wrap="square" lIns="0" tIns="13970" rIns="0" bIns="0" rtlCol="0">
            <a:spAutoFit/>
          </a:bodyPr>
          <a:lstStyle/>
          <a:p>
            <a:pPr>
              <a:lnSpc>
                <a:spcPct val="100000"/>
              </a:lnSpc>
              <a:spcBef>
                <a:spcPts val="110"/>
              </a:spcBef>
            </a:pPr>
            <a:r>
              <a:rPr sz="1400" spc="-15" dirty="0">
                <a:solidFill>
                  <a:srgbClr val="5D4C50"/>
                </a:solidFill>
                <a:latin typeface="Arial"/>
                <a:cs typeface="Arial"/>
              </a:rPr>
              <a:t>→</a:t>
            </a:r>
            <a:r>
              <a:rPr sz="1400" i="1" spc="-15" dirty="0">
                <a:solidFill>
                  <a:srgbClr val="353535"/>
                </a:solidFill>
                <a:latin typeface="Arial"/>
                <a:cs typeface="Arial"/>
              </a:rPr>
              <a:t>Capacidade </a:t>
            </a:r>
            <a:r>
              <a:rPr sz="1400" i="1" spc="15" dirty="0">
                <a:solidFill>
                  <a:srgbClr val="353535"/>
                </a:solidFill>
                <a:latin typeface="Arial"/>
                <a:cs typeface="Arial"/>
              </a:rPr>
              <a:t>de resposta</a:t>
            </a:r>
            <a:r>
              <a:rPr sz="1400" i="1" spc="-175" dirty="0">
                <a:solidFill>
                  <a:srgbClr val="353535"/>
                </a:solidFill>
                <a:latin typeface="Arial"/>
                <a:cs typeface="Arial"/>
              </a:rPr>
              <a:t> </a:t>
            </a:r>
            <a:r>
              <a:rPr sz="1400" i="1" spc="5" dirty="0">
                <a:solidFill>
                  <a:srgbClr val="353535"/>
                </a:solidFill>
                <a:latin typeface="Arial"/>
                <a:cs typeface="Arial"/>
              </a:rPr>
              <a:t>ao</a:t>
            </a:r>
            <a:endParaRPr sz="1400">
              <a:latin typeface="Arial"/>
              <a:cs typeface="Arial"/>
            </a:endParaRPr>
          </a:p>
        </p:txBody>
      </p:sp>
      <p:sp>
        <p:nvSpPr>
          <p:cNvPr id="49" name="object 49"/>
          <p:cNvSpPr txBox="1"/>
          <p:nvPr/>
        </p:nvSpPr>
        <p:spPr>
          <a:xfrm>
            <a:off x="781672" y="5273456"/>
            <a:ext cx="746125" cy="240665"/>
          </a:xfrm>
          <a:prstGeom prst="rect">
            <a:avLst/>
          </a:prstGeom>
        </p:spPr>
        <p:txBody>
          <a:bodyPr vert="horz" wrap="square" lIns="0" tIns="13970" rIns="0" bIns="0" rtlCol="0">
            <a:spAutoFit/>
          </a:bodyPr>
          <a:lstStyle/>
          <a:p>
            <a:pPr>
              <a:lnSpc>
                <a:spcPct val="100000"/>
              </a:lnSpc>
              <a:spcBef>
                <a:spcPts val="110"/>
              </a:spcBef>
            </a:pPr>
            <a:r>
              <a:rPr sz="1400" i="1" spc="10" dirty="0">
                <a:solidFill>
                  <a:srgbClr val="353535"/>
                </a:solidFill>
                <a:latin typeface="Arial"/>
                <a:cs typeface="Arial"/>
              </a:rPr>
              <a:t>feedback</a:t>
            </a:r>
            <a:endParaRPr sz="1400">
              <a:latin typeface="Arial"/>
              <a:cs typeface="Arial"/>
            </a:endParaRPr>
          </a:p>
        </p:txBody>
      </p:sp>
      <p:sp>
        <p:nvSpPr>
          <p:cNvPr id="50" name="object 50"/>
          <p:cNvSpPr txBox="1"/>
          <p:nvPr/>
        </p:nvSpPr>
        <p:spPr>
          <a:xfrm>
            <a:off x="9341739" y="2406776"/>
            <a:ext cx="2303145" cy="4168140"/>
          </a:xfrm>
          <a:prstGeom prst="rect">
            <a:avLst/>
          </a:prstGeom>
          <a:solidFill>
            <a:srgbClr val="E8EAE4"/>
          </a:solidFill>
          <a:ln w="15875">
            <a:solidFill>
              <a:srgbClr val="404A5A"/>
            </a:solidFill>
          </a:ln>
        </p:spPr>
        <p:txBody>
          <a:bodyPr vert="horz" wrap="square" lIns="0" tIns="150495" rIns="0" bIns="0" rtlCol="0">
            <a:spAutoFit/>
          </a:bodyPr>
          <a:lstStyle/>
          <a:p>
            <a:pPr marL="90805">
              <a:lnSpc>
                <a:spcPct val="100000"/>
              </a:lnSpc>
              <a:spcBef>
                <a:spcPts val="1185"/>
              </a:spcBef>
            </a:pPr>
            <a:r>
              <a:rPr sz="850" dirty="0">
                <a:solidFill>
                  <a:srgbClr val="3F4B59"/>
                </a:solidFill>
                <a:latin typeface="Arial"/>
                <a:cs typeface="Arial"/>
              </a:rPr>
              <a:t>→ </a:t>
            </a:r>
            <a:r>
              <a:rPr sz="750" spc="-65" dirty="0">
                <a:solidFill>
                  <a:srgbClr val="1F1F1F"/>
                </a:solidFill>
                <a:latin typeface="Arial Black"/>
                <a:cs typeface="Arial Black"/>
              </a:rPr>
              <a:t>compromisso</a:t>
            </a:r>
            <a:r>
              <a:rPr sz="750" spc="-85" dirty="0">
                <a:solidFill>
                  <a:srgbClr val="1F1F1F"/>
                </a:solidFill>
                <a:latin typeface="Arial Black"/>
                <a:cs typeface="Arial Black"/>
              </a:rPr>
              <a:t> </a:t>
            </a:r>
            <a:r>
              <a:rPr sz="750" spc="-55" dirty="0">
                <a:solidFill>
                  <a:srgbClr val="1F1F1F"/>
                </a:solidFill>
                <a:latin typeface="Arial Black"/>
                <a:cs typeface="Arial Black"/>
              </a:rPr>
              <a:t>agendado</a:t>
            </a:r>
            <a:endParaRPr sz="750">
              <a:latin typeface="Arial Black"/>
              <a:cs typeface="Arial Black"/>
            </a:endParaRPr>
          </a:p>
          <a:p>
            <a:pPr marL="226695" marR="311785" indent="-135890">
              <a:lnSpc>
                <a:spcPct val="114799"/>
              </a:lnSpc>
              <a:spcBef>
                <a:spcPts val="660"/>
              </a:spcBef>
            </a:pPr>
            <a:r>
              <a:rPr sz="850" dirty="0">
                <a:solidFill>
                  <a:srgbClr val="3F4B59"/>
                </a:solidFill>
                <a:latin typeface="Arial"/>
                <a:cs typeface="Arial"/>
              </a:rPr>
              <a:t>→ </a:t>
            </a:r>
            <a:r>
              <a:rPr sz="1150" spc="-105" dirty="0">
                <a:solidFill>
                  <a:srgbClr val="1F1F1F"/>
                </a:solidFill>
                <a:latin typeface="Arial Black"/>
                <a:cs typeface="Arial Black"/>
              </a:rPr>
              <a:t>Tempo </a:t>
            </a:r>
            <a:r>
              <a:rPr sz="1150" spc="-90" dirty="0">
                <a:solidFill>
                  <a:srgbClr val="1F1F1F"/>
                </a:solidFill>
                <a:latin typeface="Arial Black"/>
                <a:cs typeface="Arial Black"/>
              </a:rPr>
              <a:t>de </a:t>
            </a:r>
            <a:r>
              <a:rPr sz="1150" spc="-95" dirty="0">
                <a:solidFill>
                  <a:srgbClr val="1F1F1F"/>
                </a:solidFill>
                <a:latin typeface="Arial Black"/>
                <a:cs typeface="Arial Black"/>
              </a:rPr>
              <a:t>viagem,</a:t>
            </a:r>
            <a:r>
              <a:rPr sz="1150" spc="-155" dirty="0">
                <a:solidFill>
                  <a:srgbClr val="1F1F1F"/>
                </a:solidFill>
                <a:latin typeface="Arial Black"/>
                <a:cs typeface="Arial Black"/>
              </a:rPr>
              <a:t> </a:t>
            </a:r>
            <a:r>
              <a:rPr sz="1150" spc="-85" dirty="0">
                <a:solidFill>
                  <a:srgbClr val="1F1F1F"/>
                </a:solidFill>
                <a:latin typeface="Arial Black"/>
                <a:cs typeface="Arial Black"/>
              </a:rPr>
              <a:t>tempo  </a:t>
            </a:r>
            <a:r>
              <a:rPr sz="1150" spc="-90" dirty="0">
                <a:solidFill>
                  <a:srgbClr val="1F1F1F"/>
                </a:solidFill>
                <a:latin typeface="Arial Black"/>
                <a:cs typeface="Arial Black"/>
              </a:rPr>
              <a:t>de </a:t>
            </a:r>
            <a:r>
              <a:rPr sz="1150" spc="-105" dirty="0">
                <a:solidFill>
                  <a:srgbClr val="1F1F1F"/>
                </a:solidFill>
                <a:latin typeface="Arial Black"/>
                <a:cs typeface="Arial Black"/>
              </a:rPr>
              <a:t>espera</a:t>
            </a:r>
            <a:endParaRPr sz="1150">
              <a:latin typeface="Arial Black"/>
              <a:cs typeface="Arial Black"/>
            </a:endParaRPr>
          </a:p>
          <a:p>
            <a:pPr marL="226695" marR="330835" indent="-135890">
              <a:lnSpc>
                <a:spcPct val="120000"/>
              </a:lnSpc>
              <a:spcBef>
                <a:spcPts val="590"/>
              </a:spcBef>
            </a:pPr>
            <a:r>
              <a:rPr sz="850" dirty="0">
                <a:solidFill>
                  <a:srgbClr val="3F4B59"/>
                </a:solidFill>
                <a:latin typeface="Arial"/>
                <a:cs typeface="Arial"/>
              </a:rPr>
              <a:t>→ </a:t>
            </a:r>
            <a:r>
              <a:rPr sz="1100" spc="-90" dirty="0">
                <a:solidFill>
                  <a:srgbClr val="1F1F1F"/>
                </a:solidFill>
                <a:latin typeface="Arial Black"/>
                <a:cs typeface="Arial Black"/>
              </a:rPr>
              <a:t>Consentimento</a:t>
            </a:r>
            <a:r>
              <a:rPr sz="1100" spc="-170" dirty="0">
                <a:solidFill>
                  <a:srgbClr val="1F1F1F"/>
                </a:solidFill>
                <a:latin typeface="Arial Black"/>
                <a:cs typeface="Arial Black"/>
              </a:rPr>
              <a:t> </a:t>
            </a:r>
            <a:r>
              <a:rPr sz="1100" spc="-70" dirty="0">
                <a:solidFill>
                  <a:srgbClr val="1F1F1F"/>
                </a:solidFill>
                <a:latin typeface="Arial Black"/>
                <a:cs typeface="Arial Black"/>
              </a:rPr>
              <a:t>informado  </a:t>
            </a:r>
            <a:r>
              <a:rPr sz="1100" spc="-85" dirty="0">
                <a:solidFill>
                  <a:srgbClr val="1F1F1F"/>
                </a:solidFill>
                <a:latin typeface="Arial Black"/>
                <a:cs typeface="Arial Black"/>
              </a:rPr>
              <a:t>para</a:t>
            </a:r>
            <a:r>
              <a:rPr sz="1100" spc="-90" dirty="0">
                <a:solidFill>
                  <a:srgbClr val="1F1F1F"/>
                </a:solidFill>
                <a:latin typeface="Arial Black"/>
                <a:cs typeface="Arial Black"/>
              </a:rPr>
              <a:t> </a:t>
            </a:r>
            <a:r>
              <a:rPr sz="1100" spc="-100" dirty="0">
                <a:solidFill>
                  <a:srgbClr val="1F1F1F"/>
                </a:solidFill>
                <a:latin typeface="Arial Black"/>
                <a:cs typeface="Arial Black"/>
              </a:rPr>
              <a:t>cuidados</a:t>
            </a:r>
            <a:endParaRPr sz="1100">
              <a:latin typeface="Arial Black"/>
              <a:cs typeface="Arial Black"/>
            </a:endParaRPr>
          </a:p>
          <a:p>
            <a:pPr marL="226695" marR="463550" indent="-135890">
              <a:lnSpc>
                <a:spcPct val="125699"/>
              </a:lnSpc>
              <a:spcBef>
                <a:spcPts val="590"/>
              </a:spcBef>
            </a:pPr>
            <a:r>
              <a:rPr sz="850" dirty="0">
                <a:solidFill>
                  <a:srgbClr val="3F4B59"/>
                </a:solidFill>
                <a:latin typeface="Arial"/>
                <a:cs typeface="Arial"/>
              </a:rPr>
              <a:t>→ </a:t>
            </a:r>
            <a:r>
              <a:rPr sz="1050" spc="-105" dirty="0">
                <a:solidFill>
                  <a:srgbClr val="1F1F1F"/>
                </a:solidFill>
                <a:latin typeface="Arial Black"/>
                <a:cs typeface="Arial Black"/>
              </a:rPr>
              <a:t>Comunicação </a:t>
            </a:r>
            <a:r>
              <a:rPr sz="1050" spc="-110" dirty="0">
                <a:solidFill>
                  <a:srgbClr val="1F1F1F"/>
                </a:solidFill>
                <a:latin typeface="Arial Black"/>
                <a:cs typeface="Arial Black"/>
              </a:rPr>
              <a:t>clara com </a:t>
            </a:r>
            <a:r>
              <a:rPr sz="1050" spc="-70" dirty="0">
                <a:solidFill>
                  <a:srgbClr val="1F1F1F"/>
                </a:solidFill>
                <a:latin typeface="Arial Black"/>
                <a:cs typeface="Arial Black"/>
              </a:rPr>
              <a:t>o  </a:t>
            </a:r>
            <a:r>
              <a:rPr sz="1050" spc="-80" dirty="0">
                <a:solidFill>
                  <a:srgbClr val="1F1F1F"/>
                </a:solidFill>
                <a:latin typeface="Arial Black"/>
                <a:cs typeface="Arial Black"/>
              </a:rPr>
              <a:t>fornecedor </a:t>
            </a:r>
            <a:r>
              <a:rPr sz="1050" spc="-60" dirty="0">
                <a:solidFill>
                  <a:srgbClr val="1F1F1F"/>
                </a:solidFill>
                <a:latin typeface="Arial Black"/>
                <a:cs typeface="Arial Black"/>
              </a:rPr>
              <a:t>no </a:t>
            </a:r>
            <a:r>
              <a:rPr sz="1050" spc="-80" dirty="0">
                <a:solidFill>
                  <a:srgbClr val="1F1F1F"/>
                </a:solidFill>
                <a:latin typeface="Arial Black"/>
                <a:cs typeface="Arial Black"/>
              </a:rPr>
              <a:t>idioma  </a:t>
            </a:r>
            <a:r>
              <a:rPr sz="1050" spc="-85" dirty="0">
                <a:solidFill>
                  <a:srgbClr val="1F1F1F"/>
                </a:solidFill>
                <a:latin typeface="Arial Black"/>
                <a:cs typeface="Arial Black"/>
              </a:rPr>
              <a:t>preferencial</a:t>
            </a:r>
            <a:endParaRPr sz="1050">
              <a:latin typeface="Arial Black"/>
              <a:cs typeface="Arial Black"/>
            </a:endParaRPr>
          </a:p>
          <a:p>
            <a:pPr marL="226695" marR="267335" indent="-135890">
              <a:lnSpc>
                <a:spcPct val="114799"/>
              </a:lnSpc>
              <a:spcBef>
                <a:spcPts val="620"/>
              </a:spcBef>
            </a:pPr>
            <a:r>
              <a:rPr sz="850" dirty="0">
                <a:solidFill>
                  <a:srgbClr val="3F4B59"/>
                </a:solidFill>
                <a:latin typeface="Arial"/>
                <a:cs typeface="Arial"/>
              </a:rPr>
              <a:t>→ </a:t>
            </a:r>
            <a:r>
              <a:rPr sz="1150" spc="-125" dirty="0">
                <a:solidFill>
                  <a:srgbClr val="1F1F1F"/>
                </a:solidFill>
                <a:latin typeface="Arial Black"/>
                <a:cs typeface="Arial Black"/>
              </a:rPr>
              <a:t>Avaliação </a:t>
            </a:r>
            <a:r>
              <a:rPr sz="1150" spc="-70" dirty="0">
                <a:solidFill>
                  <a:srgbClr val="1F1F1F"/>
                </a:solidFill>
                <a:latin typeface="Arial Black"/>
                <a:cs typeface="Arial Black"/>
              </a:rPr>
              <a:t>do </a:t>
            </a:r>
            <a:r>
              <a:rPr sz="1150" spc="-95" dirty="0">
                <a:solidFill>
                  <a:srgbClr val="1F1F1F"/>
                </a:solidFill>
                <a:latin typeface="Arial Black"/>
                <a:cs typeface="Arial Black"/>
              </a:rPr>
              <a:t>respeito,  </a:t>
            </a:r>
            <a:r>
              <a:rPr sz="1150" spc="-120" dirty="0">
                <a:solidFill>
                  <a:srgbClr val="1F1F1F"/>
                </a:solidFill>
                <a:latin typeface="Arial Black"/>
                <a:cs typeface="Arial Black"/>
              </a:rPr>
              <a:t>comunicação e escolha </a:t>
            </a:r>
            <a:r>
              <a:rPr sz="1150" spc="-70" dirty="0">
                <a:solidFill>
                  <a:srgbClr val="1F1F1F"/>
                </a:solidFill>
                <a:latin typeface="Arial Black"/>
                <a:cs typeface="Arial Black"/>
              </a:rPr>
              <a:t>do  </a:t>
            </a:r>
            <a:r>
              <a:rPr sz="1150" spc="-75" dirty="0">
                <a:solidFill>
                  <a:srgbClr val="1F1F1F"/>
                </a:solidFill>
                <a:latin typeface="Arial Black"/>
                <a:cs typeface="Arial Black"/>
              </a:rPr>
              <a:t>provedor</a:t>
            </a:r>
            <a:endParaRPr sz="1150">
              <a:latin typeface="Arial Black"/>
              <a:cs typeface="Arial Black"/>
            </a:endParaRPr>
          </a:p>
          <a:p>
            <a:pPr marL="226695" marR="466090" indent="-135890">
              <a:lnSpc>
                <a:spcPct val="130200"/>
              </a:lnSpc>
              <a:spcBef>
                <a:spcPts val="660"/>
              </a:spcBef>
            </a:pPr>
            <a:r>
              <a:rPr sz="850" dirty="0">
                <a:solidFill>
                  <a:srgbClr val="3F4B59"/>
                </a:solidFill>
                <a:latin typeface="Arial"/>
                <a:cs typeface="Arial"/>
              </a:rPr>
              <a:t>→ </a:t>
            </a:r>
            <a:r>
              <a:rPr sz="950" spc="-90" dirty="0">
                <a:solidFill>
                  <a:srgbClr val="1F1F1F"/>
                </a:solidFill>
                <a:latin typeface="Arial Black"/>
                <a:cs typeface="Arial Black"/>
              </a:rPr>
              <a:t>Recebimento </a:t>
            </a:r>
            <a:r>
              <a:rPr sz="950" spc="-75" dirty="0">
                <a:solidFill>
                  <a:srgbClr val="1F1F1F"/>
                </a:solidFill>
                <a:latin typeface="Arial Black"/>
                <a:cs typeface="Arial Black"/>
              </a:rPr>
              <a:t>de</a:t>
            </a:r>
            <a:r>
              <a:rPr sz="950" spc="-114" dirty="0">
                <a:solidFill>
                  <a:srgbClr val="1F1F1F"/>
                </a:solidFill>
                <a:latin typeface="Arial Black"/>
                <a:cs typeface="Arial Black"/>
              </a:rPr>
              <a:t> </a:t>
            </a:r>
            <a:r>
              <a:rPr sz="950" spc="-110" dirty="0">
                <a:solidFill>
                  <a:srgbClr val="1F1F1F"/>
                </a:solidFill>
                <a:latin typeface="Arial Black"/>
                <a:cs typeface="Arial Black"/>
              </a:rPr>
              <a:t>explicações  </a:t>
            </a:r>
            <a:r>
              <a:rPr sz="950" spc="-75" dirty="0">
                <a:solidFill>
                  <a:srgbClr val="1F1F1F"/>
                </a:solidFill>
                <a:latin typeface="Arial Black"/>
                <a:cs typeface="Arial Black"/>
              </a:rPr>
              <a:t>sobre </a:t>
            </a:r>
            <a:r>
              <a:rPr sz="950" spc="-85" dirty="0">
                <a:solidFill>
                  <a:srgbClr val="1F1F1F"/>
                </a:solidFill>
                <a:latin typeface="Arial Black"/>
                <a:cs typeface="Arial Black"/>
              </a:rPr>
              <a:t>diagnósticos,  </a:t>
            </a:r>
            <a:r>
              <a:rPr sz="1150" spc="-95" dirty="0">
                <a:solidFill>
                  <a:srgbClr val="1F1F1F"/>
                </a:solidFill>
                <a:latin typeface="Arial Black"/>
                <a:cs typeface="Arial Black"/>
              </a:rPr>
              <a:t>tratamentos </a:t>
            </a:r>
            <a:r>
              <a:rPr sz="1150" spc="-120" dirty="0">
                <a:solidFill>
                  <a:srgbClr val="1F1F1F"/>
                </a:solidFill>
                <a:latin typeface="Arial Black"/>
                <a:cs typeface="Arial Black"/>
              </a:rPr>
              <a:t>e</a:t>
            </a:r>
            <a:r>
              <a:rPr sz="1150" spc="-100" dirty="0">
                <a:solidFill>
                  <a:srgbClr val="1F1F1F"/>
                </a:solidFill>
                <a:latin typeface="Arial Black"/>
                <a:cs typeface="Arial Black"/>
              </a:rPr>
              <a:t> </a:t>
            </a:r>
            <a:r>
              <a:rPr sz="1150" spc="-120" dirty="0">
                <a:solidFill>
                  <a:srgbClr val="1F1F1F"/>
                </a:solidFill>
                <a:latin typeface="Arial Black"/>
                <a:cs typeface="Arial Black"/>
              </a:rPr>
              <a:t>riscos</a:t>
            </a:r>
            <a:endParaRPr sz="1150">
              <a:latin typeface="Arial Black"/>
              <a:cs typeface="Arial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34255" y="971550"/>
            <a:ext cx="7310120" cy="5339080"/>
          </a:xfrm>
          <a:custGeom>
            <a:avLst/>
            <a:gdLst/>
            <a:ahLst/>
            <a:cxnLst/>
            <a:rect l="l" t="t" r="r" b="b"/>
            <a:pathLst>
              <a:path w="7310120" h="5339080">
                <a:moveTo>
                  <a:pt x="0" y="0"/>
                </a:moveTo>
                <a:lnTo>
                  <a:pt x="7309866" y="0"/>
                </a:lnTo>
                <a:lnTo>
                  <a:pt x="7309866" y="5338572"/>
                </a:lnTo>
                <a:lnTo>
                  <a:pt x="0" y="5338572"/>
                </a:lnTo>
                <a:lnTo>
                  <a:pt x="0" y="0"/>
                </a:lnTo>
                <a:close/>
              </a:path>
            </a:pathLst>
          </a:custGeom>
          <a:solidFill>
            <a:srgbClr val="FFFFFF"/>
          </a:solidFill>
        </p:spPr>
        <p:txBody>
          <a:bodyPr wrap="square" lIns="0" tIns="0" rIns="0" bIns="0" rtlCol="0"/>
          <a:lstStyle/>
          <a:p>
            <a:endParaRPr/>
          </a:p>
        </p:txBody>
      </p:sp>
      <p:sp>
        <p:nvSpPr>
          <p:cNvPr id="3" name="object 3"/>
          <p:cNvSpPr/>
          <p:nvPr/>
        </p:nvSpPr>
        <p:spPr>
          <a:xfrm>
            <a:off x="4696586" y="5053203"/>
            <a:ext cx="690880" cy="690880"/>
          </a:xfrm>
          <a:custGeom>
            <a:avLst/>
            <a:gdLst/>
            <a:ahLst/>
            <a:cxnLst/>
            <a:rect l="l" t="t" r="r" b="b"/>
            <a:pathLst>
              <a:path w="690879" h="690879">
                <a:moveTo>
                  <a:pt x="0" y="345186"/>
                </a:moveTo>
                <a:lnTo>
                  <a:pt x="3151" y="298346"/>
                </a:lnTo>
                <a:lnTo>
                  <a:pt x="12330" y="253422"/>
                </a:lnTo>
                <a:lnTo>
                  <a:pt x="27126" y="210824"/>
                </a:lnTo>
                <a:lnTo>
                  <a:pt x="47128" y="170964"/>
                </a:lnTo>
                <a:lnTo>
                  <a:pt x="71924" y="134253"/>
                </a:lnTo>
                <a:lnTo>
                  <a:pt x="101103" y="101103"/>
                </a:lnTo>
                <a:lnTo>
                  <a:pt x="134253" y="71924"/>
                </a:lnTo>
                <a:lnTo>
                  <a:pt x="170964" y="47128"/>
                </a:lnTo>
                <a:lnTo>
                  <a:pt x="210824" y="27126"/>
                </a:lnTo>
                <a:lnTo>
                  <a:pt x="253422" y="12330"/>
                </a:lnTo>
                <a:lnTo>
                  <a:pt x="298346" y="3151"/>
                </a:lnTo>
                <a:lnTo>
                  <a:pt x="345186" y="0"/>
                </a:lnTo>
                <a:lnTo>
                  <a:pt x="392025" y="3151"/>
                </a:lnTo>
                <a:lnTo>
                  <a:pt x="436949" y="12330"/>
                </a:lnTo>
                <a:lnTo>
                  <a:pt x="479547" y="27126"/>
                </a:lnTo>
                <a:lnTo>
                  <a:pt x="519407" y="47128"/>
                </a:lnTo>
                <a:lnTo>
                  <a:pt x="556118" y="71924"/>
                </a:lnTo>
                <a:lnTo>
                  <a:pt x="589268" y="101103"/>
                </a:lnTo>
                <a:lnTo>
                  <a:pt x="618447" y="134253"/>
                </a:lnTo>
                <a:lnTo>
                  <a:pt x="643243" y="170964"/>
                </a:lnTo>
                <a:lnTo>
                  <a:pt x="663245" y="210824"/>
                </a:lnTo>
                <a:lnTo>
                  <a:pt x="678041" y="253422"/>
                </a:lnTo>
                <a:lnTo>
                  <a:pt x="687220" y="298346"/>
                </a:lnTo>
                <a:lnTo>
                  <a:pt x="690372" y="345186"/>
                </a:lnTo>
                <a:lnTo>
                  <a:pt x="687220" y="392025"/>
                </a:lnTo>
                <a:lnTo>
                  <a:pt x="678041" y="436949"/>
                </a:lnTo>
                <a:lnTo>
                  <a:pt x="663245" y="479547"/>
                </a:lnTo>
                <a:lnTo>
                  <a:pt x="643243" y="519407"/>
                </a:lnTo>
                <a:lnTo>
                  <a:pt x="618447" y="556118"/>
                </a:lnTo>
                <a:lnTo>
                  <a:pt x="589268" y="589268"/>
                </a:lnTo>
                <a:lnTo>
                  <a:pt x="556118" y="618447"/>
                </a:lnTo>
                <a:lnTo>
                  <a:pt x="519407" y="643243"/>
                </a:lnTo>
                <a:lnTo>
                  <a:pt x="479547" y="663245"/>
                </a:lnTo>
                <a:lnTo>
                  <a:pt x="436949" y="678041"/>
                </a:lnTo>
                <a:lnTo>
                  <a:pt x="392025" y="687220"/>
                </a:lnTo>
                <a:lnTo>
                  <a:pt x="345186" y="690372"/>
                </a:lnTo>
                <a:lnTo>
                  <a:pt x="298346" y="687220"/>
                </a:lnTo>
                <a:lnTo>
                  <a:pt x="253422" y="678041"/>
                </a:lnTo>
                <a:lnTo>
                  <a:pt x="210824" y="663245"/>
                </a:lnTo>
                <a:lnTo>
                  <a:pt x="170964" y="643243"/>
                </a:lnTo>
                <a:lnTo>
                  <a:pt x="134253" y="618447"/>
                </a:lnTo>
                <a:lnTo>
                  <a:pt x="101103" y="589268"/>
                </a:lnTo>
                <a:lnTo>
                  <a:pt x="71924" y="556118"/>
                </a:lnTo>
                <a:lnTo>
                  <a:pt x="47128" y="519407"/>
                </a:lnTo>
                <a:lnTo>
                  <a:pt x="27126" y="479547"/>
                </a:lnTo>
                <a:lnTo>
                  <a:pt x="12330" y="436949"/>
                </a:lnTo>
                <a:lnTo>
                  <a:pt x="3151" y="392025"/>
                </a:lnTo>
                <a:lnTo>
                  <a:pt x="0" y="345186"/>
                </a:lnTo>
                <a:close/>
              </a:path>
            </a:pathLst>
          </a:custGeom>
          <a:ln w="19050">
            <a:solidFill>
              <a:srgbClr val="404A5A"/>
            </a:solidFill>
          </a:ln>
        </p:spPr>
        <p:txBody>
          <a:bodyPr wrap="square" lIns="0" tIns="0" rIns="0" bIns="0" rtlCol="0"/>
          <a:lstStyle/>
          <a:p>
            <a:endParaRPr/>
          </a:p>
        </p:txBody>
      </p:sp>
      <p:sp>
        <p:nvSpPr>
          <p:cNvPr id="4" name="object 4"/>
          <p:cNvSpPr/>
          <p:nvPr/>
        </p:nvSpPr>
        <p:spPr>
          <a:xfrm>
            <a:off x="4852525" y="5216647"/>
            <a:ext cx="173990" cy="383540"/>
          </a:xfrm>
          <a:custGeom>
            <a:avLst/>
            <a:gdLst/>
            <a:ahLst/>
            <a:cxnLst/>
            <a:rect l="l" t="t" r="r" b="b"/>
            <a:pathLst>
              <a:path w="173989" h="383539">
                <a:moveTo>
                  <a:pt x="173655" y="383053"/>
                </a:moveTo>
                <a:lnTo>
                  <a:pt x="18279" y="383053"/>
                </a:lnTo>
                <a:lnTo>
                  <a:pt x="11166" y="381619"/>
                </a:lnTo>
                <a:lnTo>
                  <a:pt x="5355" y="377709"/>
                </a:lnTo>
                <a:lnTo>
                  <a:pt x="1437" y="371910"/>
                </a:lnTo>
                <a:lnTo>
                  <a:pt x="0" y="364812"/>
                </a:lnTo>
                <a:lnTo>
                  <a:pt x="0" y="18240"/>
                </a:lnTo>
                <a:lnTo>
                  <a:pt x="1437" y="11142"/>
                </a:lnTo>
                <a:lnTo>
                  <a:pt x="5355" y="5344"/>
                </a:lnTo>
                <a:lnTo>
                  <a:pt x="11166" y="1434"/>
                </a:lnTo>
                <a:lnTo>
                  <a:pt x="18279" y="0"/>
                </a:lnTo>
                <a:lnTo>
                  <a:pt x="54838" y="0"/>
                </a:lnTo>
              </a:path>
            </a:pathLst>
          </a:custGeom>
          <a:ln w="18291">
            <a:solidFill>
              <a:srgbClr val="404A5A"/>
            </a:solidFill>
          </a:ln>
        </p:spPr>
        <p:txBody>
          <a:bodyPr wrap="square" lIns="0" tIns="0" rIns="0" bIns="0" rtlCol="0"/>
          <a:lstStyle/>
          <a:p>
            <a:endParaRPr/>
          </a:p>
        </p:txBody>
      </p:sp>
      <p:sp>
        <p:nvSpPr>
          <p:cNvPr id="5" name="object 5"/>
          <p:cNvSpPr/>
          <p:nvPr/>
        </p:nvSpPr>
        <p:spPr>
          <a:xfrm>
            <a:off x="4934787" y="5171030"/>
            <a:ext cx="255914" cy="18244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889084" y="5253128"/>
            <a:ext cx="137160" cy="310515"/>
          </a:xfrm>
          <a:custGeom>
            <a:avLst/>
            <a:gdLst/>
            <a:ahLst/>
            <a:cxnLst/>
            <a:rect l="l" t="t" r="r" b="b"/>
            <a:pathLst>
              <a:path w="137160" h="310514">
                <a:moveTo>
                  <a:pt x="54838" y="0"/>
                </a:moveTo>
                <a:lnTo>
                  <a:pt x="9139" y="0"/>
                </a:lnTo>
                <a:lnTo>
                  <a:pt x="4094" y="0"/>
                </a:lnTo>
                <a:lnTo>
                  <a:pt x="0" y="4085"/>
                </a:lnTo>
                <a:lnTo>
                  <a:pt x="0" y="9120"/>
                </a:lnTo>
                <a:lnTo>
                  <a:pt x="0" y="300970"/>
                </a:lnTo>
                <a:lnTo>
                  <a:pt x="0" y="306005"/>
                </a:lnTo>
                <a:lnTo>
                  <a:pt x="4094" y="310090"/>
                </a:lnTo>
                <a:lnTo>
                  <a:pt x="9139" y="310090"/>
                </a:lnTo>
                <a:lnTo>
                  <a:pt x="137096" y="310090"/>
                </a:lnTo>
              </a:path>
            </a:pathLst>
          </a:custGeom>
          <a:ln w="18291">
            <a:solidFill>
              <a:srgbClr val="404A5A"/>
            </a:solidFill>
          </a:ln>
        </p:spPr>
        <p:txBody>
          <a:bodyPr wrap="square" lIns="0" tIns="0" rIns="0" bIns="0" rtlCol="0"/>
          <a:lstStyle/>
          <a:p>
            <a:endParaRPr/>
          </a:p>
        </p:txBody>
      </p:sp>
      <p:sp>
        <p:nvSpPr>
          <p:cNvPr id="7" name="object 7"/>
          <p:cNvSpPr/>
          <p:nvPr/>
        </p:nvSpPr>
        <p:spPr>
          <a:xfrm>
            <a:off x="4943922" y="5326072"/>
            <a:ext cx="146685" cy="0"/>
          </a:xfrm>
          <a:custGeom>
            <a:avLst/>
            <a:gdLst/>
            <a:ahLst/>
            <a:cxnLst/>
            <a:rect l="l" t="t" r="r" b="b"/>
            <a:pathLst>
              <a:path w="146685">
                <a:moveTo>
                  <a:pt x="0" y="0"/>
                </a:moveTo>
                <a:lnTo>
                  <a:pt x="146236" y="0"/>
                </a:lnTo>
              </a:path>
            </a:pathLst>
          </a:custGeom>
          <a:ln w="18258">
            <a:solidFill>
              <a:srgbClr val="404A5A"/>
            </a:solidFill>
          </a:ln>
        </p:spPr>
        <p:txBody>
          <a:bodyPr wrap="square" lIns="0" tIns="0" rIns="0" bIns="0" rtlCol="0"/>
          <a:lstStyle/>
          <a:p>
            <a:endParaRPr/>
          </a:p>
        </p:txBody>
      </p:sp>
      <p:sp>
        <p:nvSpPr>
          <p:cNvPr id="8" name="object 8"/>
          <p:cNvSpPr/>
          <p:nvPr/>
        </p:nvSpPr>
        <p:spPr>
          <a:xfrm>
            <a:off x="4943922" y="5380794"/>
            <a:ext cx="109855" cy="0"/>
          </a:xfrm>
          <a:custGeom>
            <a:avLst/>
            <a:gdLst/>
            <a:ahLst/>
            <a:cxnLst/>
            <a:rect l="l" t="t" r="r" b="b"/>
            <a:pathLst>
              <a:path w="109854">
                <a:moveTo>
                  <a:pt x="0" y="0"/>
                </a:moveTo>
                <a:lnTo>
                  <a:pt x="109677" y="0"/>
                </a:lnTo>
              </a:path>
            </a:pathLst>
          </a:custGeom>
          <a:ln w="18258">
            <a:solidFill>
              <a:srgbClr val="404A5A"/>
            </a:solidFill>
          </a:ln>
        </p:spPr>
        <p:txBody>
          <a:bodyPr wrap="square" lIns="0" tIns="0" rIns="0" bIns="0" rtlCol="0"/>
          <a:lstStyle/>
          <a:p>
            <a:endParaRPr/>
          </a:p>
        </p:txBody>
      </p:sp>
      <p:sp>
        <p:nvSpPr>
          <p:cNvPr id="9" name="object 9"/>
          <p:cNvSpPr/>
          <p:nvPr/>
        </p:nvSpPr>
        <p:spPr>
          <a:xfrm>
            <a:off x="5053599" y="5380794"/>
            <a:ext cx="219710" cy="219075"/>
          </a:xfrm>
          <a:custGeom>
            <a:avLst/>
            <a:gdLst/>
            <a:ahLst/>
            <a:cxnLst/>
            <a:rect l="l" t="t" r="r" b="b"/>
            <a:pathLst>
              <a:path w="219710" h="219075">
                <a:moveTo>
                  <a:pt x="0" y="109443"/>
                </a:moveTo>
                <a:lnTo>
                  <a:pt x="8618" y="152046"/>
                </a:lnTo>
                <a:lnTo>
                  <a:pt x="32121" y="186834"/>
                </a:lnTo>
                <a:lnTo>
                  <a:pt x="66983" y="210287"/>
                </a:lnTo>
                <a:lnTo>
                  <a:pt x="109677" y="218887"/>
                </a:lnTo>
                <a:lnTo>
                  <a:pt x="152370" y="210287"/>
                </a:lnTo>
                <a:lnTo>
                  <a:pt x="187232" y="186834"/>
                </a:lnTo>
                <a:lnTo>
                  <a:pt x="210735" y="152046"/>
                </a:lnTo>
                <a:lnTo>
                  <a:pt x="219354" y="109443"/>
                </a:lnTo>
                <a:lnTo>
                  <a:pt x="210735" y="66841"/>
                </a:lnTo>
                <a:lnTo>
                  <a:pt x="187232" y="32053"/>
                </a:lnTo>
                <a:lnTo>
                  <a:pt x="152370" y="8599"/>
                </a:lnTo>
                <a:lnTo>
                  <a:pt x="109677" y="0"/>
                </a:lnTo>
                <a:lnTo>
                  <a:pt x="66983" y="8599"/>
                </a:lnTo>
                <a:lnTo>
                  <a:pt x="32121" y="32053"/>
                </a:lnTo>
                <a:lnTo>
                  <a:pt x="8618" y="66841"/>
                </a:lnTo>
                <a:lnTo>
                  <a:pt x="0" y="109443"/>
                </a:lnTo>
                <a:close/>
              </a:path>
            </a:pathLst>
          </a:custGeom>
          <a:ln w="18278">
            <a:solidFill>
              <a:srgbClr val="404A5A"/>
            </a:solidFill>
          </a:ln>
        </p:spPr>
        <p:txBody>
          <a:bodyPr wrap="square" lIns="0" tIns="0" rIns="0" bIns="0" rtlCol="0"/>
          <a:lstStyle/>
          <a:p>
            <a:endParaRPr/>
          </a:p>
        </p:txBody>
      </p:sp>
      <p:sp>
        <p:nvSpPr>
          <p:cNvPr id="10" name="object 10"/>
          <p:cNvSpPr/>
          <p:nvPr/>
        </p:nvSpPr>
        <p:spPr>
          <a:xfrm>
            <a:off x="5110979" y="5458426"/>
            <a:ext cx="101600" cy="78105"/>
          </a:xfrm>
          <a:custGeom>
            <a:avLst/>
            <a:gdLst/>
            <a:ahLst/>
            <a:cxnLst/>
            <a:rect l="l" t="t" r="r" b="b"/>
            <a:pathLst>
              <a:path w="101600" h="78104">
                <a:moveTo>
                  <a:pt x="101177" y="0"/>
                </a:moveTo>
                <a:lnTo>
                  <a:pt x="48075" y="70664"/>
                </a:lnTo>
                <a:lnTo>
                  <a:pt x="43523" y="76701"/>
                </a:lnTo>
                <a:lnTo>
                  <a:pt x="34932" y="77924"/>
                </a:lnTo>
                <a:lnTo>
                  <a:pt x="28881" y="73382"/>
                </a:lnTo>
                <a:lnTo>
                  <a:pt x="28369" y="72999"/>
                </a:lnTo>
                <a:lnTo>
                  <a:pt x="27876" y="72579"/>
                </a:lnTo>
                <a:lnTo>
                  <a:pt x="27419" y="72123"/>
                </a:lnTo>
                <a:lnTo>
                  <a:pt x="0" y="44762"/>
                </a:lnTo>
              </a:path>
            </a:pathLst>
          </a:custGeom>
          <a:ln w="18273">
            <a:solidFill>
              <a:srgbClr val="404A5A"/>
            </a:solidFill>
          </a:ln>
        </p:spPr>
        <p:txBody>
          <a:bodyPr wrap="square" lIns="0" tIns="0" rIns="0" bIns="0" rtlCol="0"/>
          <a:lstStyle/>
          <a:p>
            <a:endParaRPr/>
          </a:p>
        </p:txBody>
      </p:sp>
      <p:sp>
        <p:nvSpPr>
          <p:cNvPr id="11" name="object 11"/>
          <p:cNvSpPr/>
          <p:nvPr/>
        </p:nvSpPr>
        <p:spPr>
          <a:xfrm>
            <a:off x="6992493" y="5053203"/>
            <a:ext cx="690880" cy="690880"/>
          </a:xfrm>
          <a:custGeom>
            <a:avLst/>
            <a:gdLst/>
            <a:ahLst/>
            <a:cxnLst/>
            <a:rect l="l" t="t" r="r" b="b"/>
            <a:pathLst>
              <a:path w="690879" h="690879">
                <a:moveTo>
                  <a:pt x="0" y="345186"/>
                </a:moveTo>
                <a:lnTo>
                  <a:pt x="3151" y="298346"/>
                </a:lnTo>
                <a:lnTo>
                  <a:pt x="12330" y="253422"/>
                </a:lnTo>
                <a:lnTo>
                  <a:pt x="27126" y="210824"/>
                </a:lnTo>
                <a:lnTo>
                  <a:pt x="47128" y="170964"/>
                </a:lnTo>
                <a:lnTo>
                  <a:pt x="71924" y="134253"/>
                </a:lnTo>
                <a:lnTo>
                  <a:pt x="101103" y="101103"/>
                </a:lnTo>
                <a:lnTo>
                  <a:pt x="134253" y="71924"/>
                </a:lnTo>
                <a:lnTo>
                  <a:pt x="170964" y="47128"/>
                </a:lnTo>
                <a:lnTo>
                  <a:pt x="210824" y="27126"/>
                </a:lnTo>
                <a:lnTo>
                  <a:pt x="253422" y="12330"/>
                </a:lnTo>
                <a:lnTo>
                  <a:pt x="298346" y="3151"/>
                </a:lnTo>
                <a:lnTo>
                  <a:pt x="345186" y="0"/>
                </a:lnTo>
                <a:lnTo>
                  <a:pt x="392025" y="3151"/>
                </a:lnTo>
                <a:lnTo>
                  <a:pt x="436949" y="12330"/>
                </a:lnTo>
                <a:lnTo>
                  <a:pt x="479547" y="27126"/>
                </a:lnTo>
                <a:lnTo>
                  <a:pt x="519407" y="47128"/>
                </a:lnTo>
                <a:lnTo>
                  <a:pt x="556118" y="71924"/>
                </a:lnTo>
                <a:lnTo>
                  <a:pt x="589268" y="101103"/>
                </a:lnTo>
                <a:lnTo>
                  <a:pt x="618447" y="134253"/>
                </a:lnTo>
                <a:lnTo>
                  <a:pt x="643243" y="170964"/>
                </a:lnTo>
                <a:lnTo>
                  <a:pt x="663245" y="210824"/>
                </a:lnTo>
                <a:lnTo>
                  <a:pt x="678041" y="253422"/>
                </a:lnTo>
                <a:lnTo>
                  <a:pt x="687220" y="298346"/>
                </a:lnTo>
                <a:lnTo>
                  <a:pt x="690372" y="345186"/>
                </a:lnTo>
                <a:lnTo>
                  <a:pt x="687220" y="392025"/>
                </a:lnTo>
                <a:lnTo>
                  <a:pt x="678041" y="436949"/>
                </a:lnTo>
                <a:lnTo>
                  <a:pt x="663245" y="479547"/>
                </a:lnTo>
                <a:lnTo>
                  <a:pt x="643243" y="519407"/>
                </a:lnTo>
                <a:lnTo>
                  <a:pt x="618447" y="556118"/>
                </a:lnTo>
                <a:lnTo>
                  <a:pt x="589268" y="589268"/>
                </a:lnTo>
                <a:lnTo>
                  <a:pt x="556118" y="618447"/>
                </a:lnTo>
                <a:lnTo>
                  <a:pt x="519407" y="643243"/>
                </a:lnTo>
                <a:lnTo>
                  <a:pt x="479547" y="663245"/>
                </a:lnTo>
                <a:lnTo>
                  <a:pt x="436949" y="678041"/>
                </a:lnTo>
                <a:lnTo>
                  <a:pt x="392025" y="687220"/>
                </a:lnTo>
                <a:lnTo>
                  <a:pt x="345186" y="690372"/>
                </a:lnTo>
                <a:lnTo>
                  <a:pt x="298346" y="687220"/>
                </a:lnTo>
                <a:lnTo>
                  <a:pt x="253422" y="678041"/>
                </a:lnTo>
                <a:lnTo>
                  <a:pt x="210824" y="663245"/>
                </a:lnTo>
                <a:lnTo>
                  <a:pt x="170964" y="643243"/>
                </a:lnTo>
                <a:lnTo>
                  <a:pt x="134253" y="618447"/>
                </a:lnTo>
                <a:lnTo>
                  <a:pt x="101103" y="589268"/>
                </a:lnTo>
                <a:lnTo>
                  <a:pt x="71924" y="556118"/>
                </a:lnTo>
                <a:lnTo>
                  <a:pt x="47128" y="519407"/>
                </a:lnTo>
                <a:lnTo>
                  <a:pt x="27126" y="479547"/>
                </a:lnTo>
                <a:lnTo>
                  <a:pt x="12330" y="436949"/>
                </a:lnTo>
                <a:lnTo>
                  <a:pt x="3151" y="392025"/>
                </a:lnTo>
                <a:lnTo>
                  <a:pt x="0" y="345186"/>
                </a:lnTo>
                <a:close/>
              </a:path>
            </a:pathLst>
          </a:custGeom>
          <a:ln w="19050">
            <a:solidFill>
              <a:srgbClr val="404A5A"/>
            </a:solidFill>
          </a:ln>
        </p:spPr>
        <p:txBody>
          <a:bodyPr wrap="square" lIns="0" tIns="0" rIns="0" bIns="0" rtlCol="0"/>
          <a:lstStyle/>
          <a:p>
            <a:endParaRPr/>
          </a:p>
        </p:txBody>
      </p:sp>
      <p:sp>
        <p:nvSpPr>
          <p:cNvPr id="12" name="object 12"/>
          <p:cNvSpPr/>
          <p:nvPr/>
        </p:nvSpPr>
        <p:spPr>
          <a:xfrm>
            <a:off x="7361228" y="5171110"/>
            <a:ext cx="192509" cy="211736"/>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7099209" y="5334521"/>
            <a:ext cx="290195" cy="289560"/>
          </a:xfrm>
          <a:custGeom>
            <a:avLst/>
            <a:gdLst/>
            <a:ahLst/>
            <a:cxnLst/>
            <a:rect l="l" t="t" r="r" b="b"/>
            <a:pathLst>
              <a:path w="290195" h="289560">
                <a:moveTo>
                  <a:pt x="126255" y="21911"/>
                </a:moveTo>
                <a:lnTo>
                  <a:pt x="134234" y="27860"/>
                </a:lnTo>
                <a:lnTo>
                  <a:pt x="143553" y="30214"/>
                </a:lnTo>
                <a:lnTo>
                  <a:pt x="153079" y="28907"/>
                </a:lnTo>
                <a:lnTo>
                  <a:pt x="161677" y="23874"/>
                </a:lnTo>
                <a:lnTo>
                  <a:pt x="162372" y="23258"/>
                </a:lnTo>
                <a:lnTo>
                  <a:pt x="163028" y="22604"/>
                </a:lnTo>
                <a:lnTo>
                  <a:pt x="163645" y="21911"/>
                </a:lnTo>
                <a:lnTo>
                  <a:pt x="175819" y="8548"/>
                </a:lnTo>
                <a:lnTo>
                  <a:pt x="183858" y="2601"/>
                </a:lnTo>
                <a:lnTo>
                  <a:pt x="193231" y="276"/>
                </a:lnTo>
                <a:lnTo>
                  <a:pt x="202793" y="1630"/>
                </a:lnTo>
                <a:lnTo>
                  <a:pt x="211396" y="6719"/>
                </a:lnTo>
                <a:lnTo>
                  <a:pt x="217049" y="11783"/>
                </a:lnTo>
                <a:lnTo>
                  <a:pt x="220078" y="19119"/>
                </a:lnTo>
                <a:lnTo>
                  <a:pt x="219692" y="26686"/>
                </a:lnTo>
                <a:lnTo>
                  <a:pt x="218766" y="44669"/>
                </a:lnTo>
                <a:lnTo>
                  <a:pt x="220255" y="54552"/>
                </a:lnTo>
                <a:lnTo>
                  <a:pt x="225251" y="62813"/>
                </a:lnTo>
                <a:lnTo>
                  <a:pt x="232985" y="68601"/>
                </a:lnTo>
                <a:lnTo>
                  <a:pt x="242690" y="71066"/>
                </a:lnTo>
                <a:lnTo>
                  <a:pt x="243519" y="71105"/>
                </a:lnTo>
                <a:lnTo>
                  <a:pt x="244368" y="71105"/>
                </a:lnTo>
                <a:lnTo>
                  <a:pt x="245217" y="71066"/>
                </a:lnTo>
                <a:lnTo>
                  <a:pt x="263237" y="70142"/>
                </a:lnTo>
                <a:lnTo>
                  <a:pt x="273130" y="71613"/>
                </a:lnTo>
                <a:lnTo>
                  <a:pt x="281404" y="76585"/>
                </a:lnTo>
                <a:lnTo>
                  <a:pt x="287207" y="84289"/>
                </a:lnTo>
                <a:lnTo>
                  <a:pt x="289688" y="93959"/>
                </a:lnTo>
                <a:lnTo>
                  <a:pt x="290093" y="101526"/>
                </a:lnTo>
                <a:lnTo>
                  <a:pt x="287045" y="108862"/>
                </a:lnTo>
                <a:lnTo>
                  <a:pt x="281411" y="113926"/>
                </a:lnTo>
                <a:lnTo>
                  <a:pt x="268022" y="125998"/>
                </a:lnTo>
                <a:lnTo>
                  <a:pt x="262060" y="133961"/>
                </a:lnTo>
                <a:lnTo>
                  <a:pt x="259701" y="143261"/>
                </a:lnTo>
                <a:lnTo>
                  <a:pt x="261011" y="152768"/>
                </a:lnTo>
                <a:lnTo>
                  <a:pt x="266054" y="161348"/>
                </a:lnTo>
                <a:lnTo>
                  <a:pt x="266671" y="162041"/>
                </a:lnTo>
                <a:lnTo>
                  <a:pt x="267327" y="162696"/>
                </a:lnTo>
                <a:lnTo>
                  <a:pt x="268022" y="163312"/>
                </a:lnTo>
                <a:lnTo>
                  <a:pt x="281411" y="175384"/>
                </a:lnTo>
                <a:lnTo>
                  <a:pt x="287371" y="183407"/>
                </a:lnTo>
                <a:lnTo>
                  <a:pt x="289700" y="192761"/>
                </a:lnTo>
                <a:lnTo>
                  <a:pt x="288343" y="202303"/>
                </a:lnTo>
                <a:lnTo>
                  <a:pt x="283244" y="210889"/>
                </a:lnTo>
                <a:lnTo>
                  <a:pt x="278170" y="216511"/>
                </a:lnTo>
                <a:lnTo>
                  <a:pt x="270819" y="219553"/>
                </a:lnTo>
                <a:lnTo>
                  <a:pt x="263237" y="219168"/>
                </a:lnTo>
                <a:lnTo>
                  <a:pt x="245217" y="218244"/>
                </a:lnTo>
                <a:lnTo>
                  <a:pt x="235313" y="219730"/>
                </a:lnTo>
                <a:lnTo>
                  <a:pt x="227035" y="224716"/>
                </a:lnTo>
                <a:lnTo>
                  <a:pt x="221236" y="232434"/>
                </a:lnTo>
                <a:lnTo>
                  <a:pt x="218766" y="242119"/>
                </a:lnTo>
                <a:lnTo>
                  <a:pt x="218727" y="242947"/>
                </a:lnTo>
                <a:lnTo>
                  <a:pt x="218727" y="243794"/>
                </a:lnTo>
                <a:lnTo>
                  <a:pt x="218766" y="244641"/>
                </a:lnTo>
                <a:lnTo>
                  <a:pt x="219692" y="262624"/>
                </a:lnTo>
                <a:lnTo>
                  <a:pt x="218218" y="272497"/>
                </a:lnTo>
                <a:lnTo>
                  <a:pt x="213236" y="280754"/>
                </a:lnTo>
                <a:lnTo>
                  <a:pt x="205516" y="286546"/>
                </a:lnTo>
                <a:lnTo>
                  <a:pt x="195826" y="289022"/>
                </a:lnTo>
                <a:lnTo>
                  <a:pt x="188244" y="289426"/>
                </a:lnTo>
                <a:lnTo>
                  <a:pt x="180893" y="286384"/>
                </a:lnTo>
                <a:lnTo>
                  <a:pt x="175819" y="280762"/>
                </a:lnTo>
                <a:lnTo>
                  <a:pt x="163722" y="267399"/>
                </a:lnTo>
                <a:lnTo>
                  <a:pt x="155743" y="261450"/>
                </a:lnTo>
                <a:lnTo>
                  <a:pt x="146423" y="259096"/>
                </a:lnTo>
                <a:lnTo>
                  <a:pt x="136898" y="260403"/>
                </a:lnTo>
                <a:lnTo>
                  <a:pt x="128300" y="265435"/>
                </a:lnTo>
                <a:lnTo>
                  <a:pt x="127605" y="266051"/>
                </a:lnTo>
                <a:lnTo>
                  <a:pt x="126949" y="266706"/>
                </a:lnTo>
                <a:lnTo>
                  <a:pt x="126332" y="267399"/>
                </a:lnTo>
                <a:lnTo>
                  <a:pt x="114081" y="280762"/>
                </a:lnTo>
                <a:lnTo>
                  <a:pt x="106042" y="286709"/>
                </a:lnTo>
                <a:lnTo>
                  <a:pt x="96666" y="289034"/>
                </a:lnTo>
                <a:lnTo>
                  <a:pt x="87099" y="287679"/>
                </a:lnTo>
                <a:lnTo>
                  <a:pt x="78485" y="282591"/>
                </a:lnTo>
                <a:lnTo>
                  <a:pt x="72870" y="277527"/>
                </a:lnTo>
                <a:lnTo>
                  <a:pt x="69822" y="270191"/>
                </a:lnTo>
                <a:lnTo>
                  <a:pt x="70208" y="262624"/>
                </a:lnTo>
                <a:lnTo>
                  <a:pt x="71134" y="244641"/>
                </a:lnTo>
                <a:lnTo>
                  <a:pt x="69645" y="234757"/>
                </a:lnTo>
                <a:lnTo>
                  <a:pt x="64649" y="226497"/>
                </a:lnTo>
                <a:lnTo>
                  <a:pt x="56914" y="220709"/>
                </a:lnTo>
                <a:lnTo>
                  <a:pt x="47210" y="218244"/>
                </a:lnTo>
                <a:lnTo>
                  <a:pt x="46381" y="218205"/>
                </a:lnTo>
                <a:lnTo>
                  <a:pt x="45532" y="218205"/>
                </a:lnTo>
                <a:lnTo>
                  <a:pt x="44683" y="218244"/>
                </a:lnTo>
                <a:lnTo>
                  <a:pt x="26663" y="219168"/>
                </a:lnTo>
                <a:lnTo>
                  <a:pt x="16772" y="217640"/>
                </a:lnTo>
                <a:lnTo>
                  <a:pt x="8527" y="212619"/>
                </a:lnTo>
                <a:lnTo>
                  <a:pt x="2771" y="204880"/>
                </a:lnTo>
                <a:lnTo>
                  <a:pt x="347" y="195197"/>
                </a:lnTo>
                <a:lnTo>
                  <a:pt x="0" y="187707"/>
                </a:lnTo>
                <a:lnTo>
                  <a:pt x="3009" y="180467"/>
                </a:lnTo>
                <a:lnTo>
                  <a:pt x="8566" y="175442"/>
                </a:lnTo>
                <a:lnTo>
                  <a:pt x="21955" y="163370"/>
                </a:lnTo>
                <a:lnTo>
                  <a:pt x="27917" y="155404"/>
                </a:lnTo>
                <a:lnTo>
                  <a:pt x="30275" y="146099"/>
                </a:lnTo>
                <a:lnTo>
                  <a:pt x="28966" y="136592"/>
                </a:lnTo>
                <a:lnTo>
                  <a:pt x="23923" y="128019"/>
                </a:lnTo>
                <a:lnTo>
                  <a:pt x="23306" y="127326"/>
                </a:lnTo>
                <a:lnTo>
                  <a:pt x="22650" y="126672"/>
                </a:lnTo>
                <a:lnTo>
                  <a:pt x="21955" y="126056"/>
                </a:lnTo>
                <a:lnTo>
                  <a:pt x="8566" y="113983"/>
                </a:lnTo>
                <a:lnTo>
                  <a:pt x="2606" y="105961"/>
                </a:lnTo>
                <a:lnTo>
                  <a:pt x="277" y="96607"/>
                </a:lnTo>
                <a:lnTo>
                  <a:pt x="1634" y="87064"/>
                </a:lnTo>
                <a:lnTo>
                  <a:pt x="6733" y="78479"/>
                </a:lnTo>
                <a:lnTo>
                  <a:pt x="11807" y="72837"/>
                </a:lnTo>
                <a:lnTo>
                  <a:pt x="19158" y="69815"/>
                </a:lnTo>
                <a:lnTo>
                  <a:pt x="26740" y="70200"/>
                </a:lnTo>
                <a:lnTo>
                  <a:pt x="44760" y="71124"/>
                </a:lnTo>
                <a:lnTo>
                  <a:pt x="54664" y="69638"/>
                </a:lnTo>
                <a:lnTo>
                  <a:pt x="62941" y="64652"/>
                </a:lnTo>
                <a:lnTo>
                  <a:pt x="68741" y="56933"/>
                </a:lnTo>
                <a:lnTo>
                  <a:pt x="71211" y="47249"/>
                </a:lnTo>
                <a:lnTo>
                  <a:pt x="71250" y="46421"/>
                </a:lnTo>
                <a:lnTo>
                  <a:pt x="71250" y="45574"/>
                </a:lnTo>
                <a:lnTo>
                  <a:pt x="71211" y="44727"/>
                </a:lnTo>
                <a:lnTo>
                  <a:pt x="70285" y="26686"/>
                </a:lnTo>
                <a:lnTo>
                  <a:pt x="71788" y="16817"/>
                </a:lnTo>
                <a:lnTo>
                  <a:pt x="76796" y="8572"/>
                </a:lnTo>
                <a:lnTo>
                  <a:pt x="84540" y="2805"/>
                </a:lnTo>
                <a:lnTo>
                  <a:pt x="94247" y="365"/>
                </a:lnTo>
                <a:lnTo>
                  <a:pt x="101752" y="0"/>
                </a:lnTo>
                <a:lnTo>
                  <a:pt x="109026" y="3003"/>
                </a:lnTo>
                <a:lnTo>
                  <a:pt x="114081" y="8548"/>
                </a:lnTo>
                <a:lnTo>
                  <a:pt x="126255" y="21911"/>
                </a:lnTo>
                <a:close/>
              </a:path>
            </a:pathLst>
          </a:custGeom>
          <a:ln w="19292">
            <a:solidFill>
              <a:srgbClr val="404A5A"/>
            </a:solidFill>
          </a:ln>
        </p:spPr>
        <p:txBody>
          <a:bodyPr wrap="square" lIns="0" tIns="0" rIns="0" bIns="0" rtlCol="0"/>
          <a:lstStyle/>
          <a:p>
            <a:endParaRPr/>
          </a:p>
        </p:txBody>
      </p:sp>
      <p:sp>
        <p:nvSpPr>
          <p:cNvPr id="14" name="object 14"/>
          <p:cNvSpPr/>
          <p:nvPr/>
        </p:nvSpPr>
        <p:spPr>
          <a:xfrm>
            <a:off x="7166987" y="5402140"/>
            <a:ext cx="154345" cy="154071"/>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9289160" y="5053203"/>
            <a:ext cx="690880" cy="690880"/>
          </a:xfrm>
          <a:custGeom>
            <a:avLst/>
            <a:gdLst/>
            <a:ahLst/>
            <a:cxnLst/>
            <a:rect l="l" t="t" r="r" b="b"/>
            <a:pathLst>
              <a:path w="690879" h="690879">
                <a:moveTo>
                  <a:pt x="0" y="345186"/>
                </a:moveTo>
                <a:lnTo>
                  <a:pt x="3151" y="298346"/>
                </a:lnTo>
                <a:lnTo>
                  <a:pt x="12330" y="253422"/>
                </a:lnTo>
                <a:lnTo>
                  <a:pt x="27126" y="210824"/>
                </a:lnTo>
                <a:lnTo>
                  <a:pt x="47128" y="170964"/>
                </a:lnTo>
                <a:lnTo>
                  <a:pt x="71924" y="134253"/>
                </a:lnTo>
                <a:lnTo>
                  <a:pt x="101103" y="101103"/>
                </a:lnTo>
                <a:lnTo>
                  <a:pt x="134253" y="71924"/>
                </a:lnTo>
                <a:lnTo>
                  <a:pt x="170964" y="47128"/>
                </a:lnTo>
                <a:lnTo>
                  <a:pt x="210824" y="27126"/>
                </a:lnTo>
                <a:lnTo>
                  <a:pt x="253422" y="12330"/>
                </a:lnTo>
                <a:lnTo>
                  <a:pt x="298346" y="3151"/>
                </a:lnTo>
                <a:lnTo>
                  <a:pt x="345186" y="0"/>
                </a:lnTo>
                <a:lnTo>
                  <a:pt x="392025" y="3151"/>
                </a:lnTo>
                <a:lnTo>
                  <a:pt x="436949" y="12330"/>
                </a:lnTo>
                <a:lnTo>
                  <a:pt x="479547" y="27126"/>
                </a:lnTo>
                <a:lnTo>
                  <a:pt x="519407" y="47128"/>
                </a:lnTo>
                <a:lnTo>
                  <a:pt x="556118" y="71924"/>
                </a:lnTo>
                <a:lnTo>
                  <a:pt x="589268" y="101103"/>
                </a:lnTo>
                <a:lnTo>
                  <a:pt x="618447" y="134253"/>
                </a:lnTo>
                <a:lnTo>
                  <a:pt x="643243" y="170964"/>
                </a:lnTo>
                <a:lnTo>
                  <a:pt x="663245" y="210824"/>
                </a:lnTo>
                <a:lnTo>
                  <a:pt x="678041" y="253422"/>
                </a:lnTo>
                <a:lnTo>
                  <a:pt x="687220" y="298346"/>
                </a:lnTo>
                <a:lnTo>
                  <a:pt x="690372" y="345186"/>
                </a:lnTo>
                <a:lnTo>
                  <a:pt x="687220" y="392025"/>
                </a:lnTo>
                <a:lnTo>
                  <a:pt x="678041" y="436949"/>
                </a:lnTo>
                <a:lnTo>
                  <a:pt x="663245" y="479547"/>
                </a:lnTo>
                <a:lnTo>
                  <a:pt x="643243" y="519407"/>
                </a:lnTo>
                <a:lnTo>
                  <a:pt x="618447" y="556118"/>
                </a:lnTo>
                <a:lnTo>
                  <a:pt x="589268" y="589268"/>
                </a:lnTo>
                <a:lnTo>
                  <a:pt x="556118" y="618447"/>
                </a:lnTo>
                <a:lnTo>
                  <a:pt x="519407" y="643243"/>
                </a:lnTo>
                <a:lnTo>
                  <a:pt x="479547" y="663245"/>
                </a:lnTo>
                <a:lnTo>
                  <a:pt x="436949" y="678041"/>
                </a:lnTo>
                <a:lnTo>
                  <a:pt x="392025" y="687220"/>
                </a:lnTo>
                <a:lnTo>
                  <a:pt x="345186" y="690372"/>
                </a:lnTo>
                <a:lnTo>
                  <a:pt x="298346" y="687220"/>
                </a:lnTo>
                <a:lnTo>
                  <a:pt x="253422" y="678041"/>
                </a:lnTo>
                <a:lnTo>
                  <a:pt x="210824" y="663245"/>
                </a:lnTo>
                <a:lnTo>
                  <a:pt x="170964" y="643243"/>
                </a:lnTo>
                <a:lnTo>
                  <a:pt x="134253" y="618447"/>
                </a:lnTo>
                <a:lnTo>
                  <a:pt x="101103" y="589268"/>
                </a:lnTo>
                <a:lnTo>
                  <a:pt x="71924" y="556118"/>
                </a:lnTo>
                <a:lnTo>
                  <a:pt x="47128" y="519407"/>
                </a:lnTo>
                <a:lnTo>
                  <a:pt x="27126" y="479547"/>
                </a:lnTo>
                <a:lnTo>
                  <a:pt x="12330" y="436949"/>
                </a:lnTo>
                <a:lnTo>
                  <a:pt x="3151" y="392025"/>
                </a:lnTo>
                <a:lnTo>
                  <a:pt x="0" y="345186"/>
                </a:lnTo>
                <a:close/>
              </a:path>
            </a:pathLst>
          </a:custGeom>
          <a:ln w="19050">
            <a:solidFill>
              <a:srgbClr val="404A5A"/>
            </a:solidFill>
          </a:ln>
        </p:spPr>
        <p:txBody>
          <a:bodyPr wrap="square" lIns="0" tIns="0" rIns="0" bIns="0" rtlCol="0"/>
          <a:lstStyle/>
          <a:p>
            <a:endParaRPr/>
          </a:p>
        </p:txBody>
      </p:sp>
      <p:sp>
        <p:nvSpPr>
          <p:cNvPr id="16" name="object 16"/>
          <p:cNvSpPr/>
          <p:nvPr/>
        </p:nvSpPr>
        <p:spPr>
          <a:xfrm>
            <a:off x="9422245" y="5187024"/>
            <a:ext cx="441764" cy="441597"/>
          </a:xfrm>
          <a:prstGeom prst="rect">
            <a:avLst/>
          </a:prstGeom>
          <a:blipFill>
            <a:blip r:embed="rId6" cstate="print"/>
            <a:stretch>
              <a:fillRect/>
            </a:stretch>
          </a:blipFill>
        </p:spPr>
        <p:txBody>
          <a:bodyPr wrap="square" lIns="0" tIns="0" rIns="0" bIns="0" rtlCol="0"/>
          <a:lstStyle/>
          <a:p>
            <a:endParaRPr/>
          </a:p>
        </p:txBody>
      </p:sp>
      <p:sp>
        <p:nvSpPr>
          <p:cNvPr id="17" name="object 17"/>
          <p:cNvSpPr txBox="1"/>
          <p:nvPr/>
        </p:nvSpPr>
        <p:spPr>
          <a:xfrm>
            <a:off x="353263" y="186728"/>
            <a:ext cx="1957070" cy="200660"/>
          </a:xfrm>
          <a:prstGeom prst="rect">
            <a:avLst/>
          </a:prstGeom>
        </p:spPr>
        <p:txBody>
          <a:bodyPr vert="horz" wrap="square" lIns="0" tIns="12700" rIns="0" bIns="0" rtlCol="0">
            <a:spAutoFit/>
          </a:bodyPr>
          <a:lstStyle/>
          <a:p>
            <a:pPr marL="12700">
              <a:lnSpc>
                <a:spcPct val="100000"/>
              </a:lnSpc>
              <a:spcBef>
                <a:spcPts val="100"/>
              </a:spcBef>
            </a:pPr>
            <a:r>
              <a:rPr sz="1150" spc="-114" dirty="0">
                <a:solidFill>
                  <a:srgbClr val="7E7E7E"/>
                </a:solidFill>
                <a:latin typeface="Arial Black"/>
                <a:cs typeface="Arial Black"/>
              </a:rPr>
              <a:t>1.</a:t>
            </a:r>
            <a:r>
              <a:rPr sz="1150" spc="-114" dirty="0">
                <a:solidFill>
                  <a:srgbClr val="404A5A"/>
                </a:solidFill>
                <a:latin typeface="Arial Black"/>
                <a:cs typeface="Arial Black"/>
              </a:rPr>
              <a:t>Antecedentes </a:t>
            </a:r>
            <a:r>
              <a:rPr sz="1150" spc="-120" dirty="0">
                <a:solidFill>
                  <a:srgbClr val="404A5A"/>
                </a:solidFill>
                <a:latin typeface="Arial Black"/>
                <a:cs typeface="Arial Black"/>
              </a:rPr>
              <a:t>e</a:t>
            </a:r>
            <a:r>
              <a:rPr sz="1150" spc="-75" dirty="0">
                <a:solidFill>
                  <a:srgbClr val="404A5A"/>
                </a:solidFill>
                <a:latin typeface="Arial Black"/>
                <a:cs typeface="Arial Black"/>
              </a:rPr>
              <a:t> </a:t>
            </a:r>
            <a:r>
              <a:rPr sz="1150" spc="-110" dirty="0">
                <a:solidFill>
                  <a:srgbClr val="404A5A"/>
                </a:solidFill>
                <a:latin typeface="Arial Black"/>
                <a:cs typeface="Arial Black"/>
              </a:rPr>
              <a:t>motivação</a:t>
            </a:r>
            <a:endParaRPr sz="1150">
              <a:latin typeface="Arial Black"/>
              <a:cs typeface="Arial Black"/>
            </a:endParaRPr>
          </a:p>
        </p:txBody>
      </p:sp>
      <p:sp>
        <p:nvSpPr>
          <p:cNvPr id="18" name="object 18"/>
          <p:cNvSpPr txBox="1">
            <a:spLocks noGrp="1"/>
          </p:cNvSpPr>
          <p:nvPr>
            <p:ph type="title"/>
          </p:nvPr>
        </p:nvSpPr>
        <p:spPr>
          <a:xfrm>
            <a:off x="525462" y="879773"/>
            <a:ext cx="2947670" cy="885563"/>
          </a:xfrm>
          <a:prstGeom prst="rect">
            <a:avLst/>
          </a:prstGeom>
        </p:spPr>
        <p:txBody>
          <a:bodyPr vert="horz" wrap="square" lIns="0" tIns="25400" rIns="0" bIns="0" rtlCol="0">
            <a:spAutoFit/>
          </a:bodyPr>
          <a:lstStyle/>
          <a:p>
            <a:pPr marL="12700" marR="5080">
              <a:lnSpc>
                <a:spcPct val="108100"/>
              </a:lnSpc>
              <a:spcBef>
                <a:spcPts val="200"/>
              </a:spcBef>
            </a:pPr>
            <a:r>
              <a:rPr sz="2600" spc="-140" dirty="0">
                <a:solidFill>
                  <a:srgbClr val="404A5A"/>
                </a:solidFill>
              </a:rPr>
              <a:t>O </a:t>
            </a:r>
            <a:r>
              <a:rPr sz="2600" spc="-180" dirty="0">
                <a:solidFill>
                  <a:srgbClr val="404A5A"/>
                </a:solidFill>
              </a:rPr>
              <a:t>que </a:t>
            </a:r>
            <a:r>
              <a:rPr sz="2600" spc="-260" dirty="0">
                <a:solidFill>
                  <a:srgbClr val="404A5A"/>
                </a:solidFill>
              </a:rPr>
              <a:t>são </a:t>
            </a:r>
            <a:r>
              <a:rPr sz="2600" spc="-310" dirty="0">
                <a:solidFill>
                  <a:srgbClr val="404A5A"/>
                </a:solidFill>
              </a:rPr>
              <a:t>as  </a:t>
            </a:r>
            <a:r>
              <a:rPr sz="2500" spc="-235" dirty="0" err="1">
                <a:solidFill>
                  <a:srgbClr val="404A5A"/>
                </a:solidFill>
              </a:rPr>
              <a:t>pesquisas</a:t>
            </a:r>
            <a:r>
              <a:rPr sz="2500" spc="-235" dirty="0">
                <a:solidFill>
                  <a:srgbClr val="404A5A"/>
                </a:solidFill>
              </a:rPr>
              <a:t> </a:t>
            </a:r>
            <a:r>
              <a:rPr sz="2700" spc="-350" dirty="0">
                <a:solidFill>
                  <a:srgbClr val="404A5A"/>
                </a:solidFill>
              </a:rPr>
              <a:t>IPS?</a:t>
            </a:r>
            <a:endParaRPr sz="2700" dirty="0"/>
          </a:p>
        </p:txBody>
      </p:sp>
      <p:sp>
        <p:nvSpPr>
          <p:cNvPr id="19" name="object 19"/>
          <p:cNvSpPr txBox="1"/>
          <p:nvPr/>
        </p:nvSpPr>
        <p:spPr>
          <a:xfrm>
            <a:off x="4602159" y="1240456"/>
            <a:ext cx="6513195" cy="1387303"/>
          </a:xfrm>
          <a:prstGeom prst="rect">
            <a:avLst/>
          </a:prstGeom>
        </p:spPr>
        <p:txBody>
          <a:bodyPr vert="horz" wrap="square" lIns="0" tIns="12700" rIns="0" bIns="0" rtlCol="0">
            <a:spAutoFit/>
          </a:bodyPr>
          <a:lstStyle/>
          <a:p>
            <a:pPr marL="12700">
              <a:lnSpc>
                <a:spcPct val="100000"/>
              </a:lnSpc>
              <a:spcBef>
                <a:spcPts val="100"/>
              </a:spcBef>
            </a:pPr>
            <a:r>
              <a:rPr sz="1500" b="1" spc="-55" dirty="0">
                <a:solidFill>
                  <a:srgbClr val="404A5A"/>
                </a:solidFill>
                <a:latin typeface="Arial"/>
                <a:cs typeface="Arial"/>
              </a:rPr>
              <a:t>OBJETIVO </a:t>
            </a:r>
            <a:r>
              <a:rPr sz="1500" b="1" spc="-15" dirty="0">
                <a:solidFill>
                  <a:srgbClr val="404A5A"/>
                </a:solidFill>
                <a:latin typeface="Arial"/>
                <a:cs typeface="Arial"/>
              </a:rPr>
              <a:t>DA </a:t>
            </a:r>
            <a:r>
              <a:rPr sz="1500" b="1" spc="-50" dirty="0">
                <a:solidFill>
                  <a:srgbClr val="404A5A"/>
                </a:solidFill>
                <a:latin typeface="Arial"/>
                <a:cs typeface="Arial"/>
              </a:rPr>
              <a:t>PESQUISA </a:t>
            </a:r>
            <a:r>
              <a:rPr sz="1500" b="1" spc="-25" dirty="0">
                <a:solidFill>
                  <a:srgbClr val="404A5A"/>
                </a:solidFill>
                <a:latin typeface="Arial"/>
                <a:cs typeface="Arial"/>
              </a:rPr>
              <a:t>IPS</a:t>
            </a:r>
            <a:endParaRPr sz="1500" dirty="0">
              <a:latin typeface="Arial"/>
              <a:cs typeface="Arial"/>
            </a:endParaRPr>
          </a:p>
          <a:p>
            <a:pPr marL="12700" marR="5080" algn="just">
              <a:lnSpc>
                <a:spcPct val="120000"/>
              </a:lnSpc>
              <a:spcBef>
                <a:spcPts val="950"/>
              </a:spcBef>
            </a:pPr>
            <a:r>
              <a:rPr lang="pt-PT" sz="1400" i="1" spc="40" dirty="0">
                <a:solidFill>
                  <a:srgbClr val="1F1F1F"/>
                </a:solidFill>
                <a:latin typeface="Arial"/>
                <a:cs typeface="Arial"/>
              </a:rPr>
              <a:t>Melhorar </a:t>
            </a:r>
            <a:r>
              <a:rPr lang="pt-PT" sz="1400" i="1" spc="35" dirty="0">
                <a:solidFill>
                  <a:srgbClr val="1F1F1F"/>
                </a:solidFill>
                <a:latin typeface="Arial"/>
                <a:cs typeface="Arial"/>
              </a:rPr>
              <a:t>a </a:t>
            </a:r>
            <a:r>
              <a:rPr lang="pt-PT" sz="1400" i="1" spc="50" dirty="0">
                <a:solidFill>
                  <a:srgbClr val="1F1F1F"/>
                </a:solidFill>
                <a:latin typeface="Arial"/>
                <a:cs typeface="Arial"/>
              </a:rPr>
              <a:t>monitoria </a:t>
            </a:r>
            <a:r>
              <a:rPr lang="pt-PT" sz="1400" i="1" spc="15" dirty="0">
                <a:solidFill>
                  <a:srgbClr val="1F1F1F"/>
                </a:solidFill>
                <a:latin typeface="Arial"/>
                <a:cs typeface="Arial"/>
              </a:rPr>
              <a:t>da </a:t>
            </a:r>
            <a:r>
              <a:rPr lang="pt-PT" sz="1400" i="1" spc="10" dirty="0">
                <a:solidFill>
                  <a:srgbClr val="1F1F1F"/>
                </a:solidFill>
                <a:latin typeface="Arial"/>
                <a:cs typeface="Arial"/>
              </a:rPr>
              <a:t>prestação </a:t>
            </a:r>
            <a:r>
              <a:rPr lang="pt-PT" sz="1400" i="1" spc="15" dirty="0">
                <a:solidFill>
                  <a:srgbClr val="1F1F1F"/>
                </a:solidFill>
                <a:latin typeface="Arial"/>
                <a:cs typeface="Arial"/>
              </a:rPr>
              <a:t>de </a:t>
            </a:r>
            <a:r>
              <a:rPr lang="pt-PT" sz="1400" i="1" spc="-5" dirty="0">
                <a:solidFill>
                  <a:srgbClr val="1F1F1F"/>
                </a:solidFill>
                <a:latin typeface="Arial"/>
                <a:cs typeface="Arial"/>
              </a:rPr>
              <a:t>serviços </a:t>
            </a:r>
            <a:r>
              <a:rPr lang="pt-PT" sz="1400" i="1" spc="25" dirty="0">
                <a:solidFill>
                  <a:srgbClr val="1F1F1F"/>
                </a:solidFill>
                <a:latin typeface="Arial"/>
                <a:cs typeface="Arial"/>
              </a:rPr>
              <a:t>para </a:t>
            </a:r>
            <a:r>
              <a:rPr lang="pt-PT" sz="1400" i="1" spc="40" dirty="0">
                <a:solidFill>
                  <a:srgbClr val="1F1F1F"/>
                </a:solidFill>
                <a:latin typeface="Arial"/>
                <a:cs typeface="Arial"/>
              </a:rPr>
              <a:t>aumentar </a:t>
            </a:r>
            <a:r>
              <a:rPr lang="pt-PT" sz="1400" i="1" spc="-25" dirty="0">
                <a:solidFill>
                  <a:srgbClr val="1F1F1F"/>
                </a:solidFill>
                <a:latin typeface="Arial"/>
                <a:cs typeface="Arial"/>
              </a:rPr>
              <a:t>a  </a:t>
            </a:r>
            <a:r>
              <a:rPr lang="pt-PT" sz="1400" i="1" spc="20" dirty="0">
                <a:solidFill>
                  <a:srgbClr val="1F1F1F"/>
                </a:solidFill>
                <a:latin typeface="Arial"/>
                <a:cs typeface="Arial"/>
              </a:rPr>
              <a:t>responsabilidade</a:t>
            </a:r>
            <a:r>
              <a:rPr lang="pt-PT" sz="1400" i="1" spc="-40" dirty="0">
                <a:solidFill>
                  <a:srgbClr val="1F1F1F"/>
                </a:solidFill>
                <a:latin typeface="Arial"/>
                <a:cs typeface="Arial"/>
              </a:rPr>
              <a:t> </a:t>
            </a:r>
            <a:r>
              <a:rPr lang="pt-PT" sz="1400" i="1" spc="15" dirty="0">
                <a:solidFill>
                  <a:srgbClr val="1F1F1F"/>
                </a:solidFill>
                <a:latin typeface="Arial"/>
                <a:cs typeface="Arial"/>
              </a:rPr>
              <a:t>pública,</a:t>
            </a:r>
            <a:r>
              <a:rPr lang="pt-PT" sz="1400" i="1" spc="-40" dirty="0">
                <a:solidFill>
                  <a:srgbClr val="1F1F1F"/>
                </a:solidFill>
                <a:latin typeface="Arial"/>
                <a:cs typeface="Arial"/>
              </a:rPr>
              <a:t> </a:t>
            </a:r>
            <a:r>
              <a:rPr lang="pt-PT" sz="1400" i="1" spc="-25" dirty="0">
                <a:solidFill>
                  <a:srgbClr val="1F1F1F"/>
                </a:solidFill>
                <a:latin typeface="Arial"/>
                <a:cs typeface="Arial"/>
              </a:rPr>
              <a:t>a</a:t>
            </a:r>
            <a:r>
              <a:rPr lang="pt-PT" sz="1400" i="1" spc="-40" dirty="0">
                <a:solidFill>
                  <a:srgbClr val="1F1F1F"/>
                </a:solidFill>
                <a:latin typeface="Arial"/>
                <a:cs typeface="Arial"/>
              </a:rPr>
              <a:t> </a:t>
            </a:r>
            <a:r>
              <a:rPr lang="pt-PT" sz="1400" i="1" spc="20" dirty="0">
                <a:solidFill>
                  <a:srgbClr val="1F1F1F"/>
                </a:solidFill>
                <a:latin typeface="Arial"/>
                <a:cs typeface="Arial"/>
              </a:rPr>
              <a:t>boa</a:t>
            </a:r>
            <a:r>
              <a:rPr lang="pt-PT" sz="1400" i="1" spc="-35" dirty="0">
                <a:solidFill>
                  <a:srgbClr val="1F1F1F"/>
                </a:solidFill>
                <a:latin typeface="Arial"/>
                <a:cs typeface="Arial"/>
              </a:rPr>
              <a:t> </a:t>
            </a:r>
            <a:r>
              <a:rPr lang="pt-PT" sz="1400" i="1" spc="15" dirty="0">
                <a:solidFill>
                  <a:srgbClr val="1F1F1F"/>
                </a:solidFill>
                <a:latin typeface="Arial"/>
                <a:cs typeface="Arial"/>
              </a:rPr>
              <a:t>governanção</a:t>
            </a:r>
            <a:r>
              <a:rPr lang="pt-PT" sz="1400" i="1" spc="-40" dirty="0">
                <a:solidFill>
                  <a:srgbClr val="1F1F1F"/>
                </a:solidFill>
                <a:latin typeface="Arial"/>
                <a:cs typeface="Arial"/>
              </a:rPr>
              <a:t> </a:t>
            </a:r>
            <a:r>
              <a:rPr lang="pt-PT" sz="1400" i="1" spc="-20" dirty="0">
                <a:solidFill>
                  <a:srgbClr val="1F1F1F"/>
                </a:solidFill>
                <a:latin typeface="Arial"/>
                <a:cs typeface="Arial"/>
              </a:rPr>
              <a:t>e</a:t>
            </a:r>
            <a:r>
              <a:rPr lang="pt-PT" sz="1400" i="1" spc="-40" dirty="0">
                <a:solidFill>
                  <a:srgbClr val="1F1F1F"/>
                </a:solidFill>
                <a:latin typeface="Arial"/>
                <a:cs typeface="Arial"/>
              </a:rPr>
              <a:t> </a:t>
            </a:r>
            <a:r>
              <a:rPr lang="pt-PT" sz="1400" i="1" spc="-25" dirty="0">
                <a:solidFill>
                  <a:srgbClr val="1F1F1F"/>
                </a:solidFill>
                <a:latin typeface="Arial"/>
                <a:cs typeface="Arial"/>
              </a:rPr>
              <a:t>a</a:t>
            </a:r>
            <a:r>
              <a:rPr lang="pt-PT" sz="1400" i="1" spc="-35" dirty="0">
                <a:solidFill>
                  <a:srgbClr val="1F1F1F"/>
                </a:solidFill>
                <a:latin typeface="Arial"/>
                <a:cs typeface="Arial"/>
              </a:rPr>
              <a:t> </a:t>
            </a:r>
            <a:r>
              <a:rPr lang="pt-PT" sz="1400" i="1" spc="20" dirty="0">
                <a:solidFill>
                  <a:srgbClr val="1F1F1F"/>
                </a:solidFill>
                <a:latin typeface="Arial"/>
                <a:cs typeface="Arial"/>
              </a:rPr>
              <a:t>intervenção</a:t>
            </a:r>
            <a:r>
              <a:rPr lang="pt-PT" sz="1400" i="1" spc="-40" dirty="0">
                <a:solidFill>
                  <a:srgbClr val="1F1F1F"/>
                </a:solidFill>
                <a:latin typeface="Arial"/>
                <a:cs typeface="Arial"/>
              </a:rPr>
              <a:t> </a:t>
            </a:r>
            <a:r>
              <a:rPr lang="pt-PT" sz="1400" i="1" dirty="0">
                <a:solidFill>
                  <a:srgbClr val="1F1F1F"/>
                </a:solidFill>
                <a:latin typeface="Arial"/>
                <a:cs typeface="Arial"/>
              </a:rPr>
              <a:t>seletiva,</a:t>
            </a:r>
            <a:r>
              <a:rPr lang="pt-PT" sz="1400" i="1" spc="-40" dirty="0">
                <a:solidFill>
                  <a:srgbClr val="1F1F1F"/>
                </a:solidFill>
                <a:latin typeface="Arial"/>
                <a:cs typeface="Arial"/>
              </a:rPr>
              <a:t> </a:t>
            </a:r>
            <a:r>
              <a:rPr lang="pt-PT" sz="1400" i="1" spc="15" dirty="0">
                <a:solidFill>
                  <a:srgbClr val="1F1F1F"/>
                </a:solidFill>
                <a:latin typeface="Arial"/>
                <a:cs typeface="Arial"/>
              </a:rPr>
              <a:t>avaliando</a:t>
            </a:r>
            <a:r>
              <a:rPr lang="pt-PT" sz="1400" i="1" spc="-35" dirty="0">
                <a:solidFill>
                  <a:srgbClr val="1F1F1F"/>
                </a:solidFill>
                <a:latin typeface="Arial"/>
                <a:cs typeface="Arial"/>
              </a:rPr>
              <a:t> </a:t>
            </a:r>
            <a:r>
              <a:rPr lang="pt-PT" sz="1400" i="1" spc="-25" dirty="0">
                <a:solidFill>
                  <a:srgbClr val="1F1F1F"/>
                </a:solidFill>
                <a:latin typeface="Arial"/>
                <a:cs typeface="Arial"/>
              </a:rPr>
              <a:t>a  </a:t>
            </a:r>
            <a:r>
              <a:rPr lang="pt-PT" sz="1400" i="1" spc="25" dirty="0">
                <a:solidFill>
                  <a:srgbClr val="1F1F1F"/>
                </a:solidFill>
                <a:latin typeface="Arial"/>
                <a:cs typeface="Arial"/>
              </a:rPr>
              <a:t>qualidade</a:t>
            </a:r>
            <a:r>
              <a:rPr lang="pt-PT" sz="1400" i="1" spc="-40" dirty="0">
                <a:solidFill>
                  <a:srgbClr val="1F1F1F"/>
                </a:solidFill>
                <a:latin typeface="Arial"/>
                <a:cs typeface="Arial"/>
              </a:rPr>
              <a:t> </a:t>
            </a:r>
            <a:r>
              <a:rPr lang="pt-PT" sz="1400" i="1" spc="-20" dirty="0">
                <a:solidFill>
                  <a:srgbClr val="1F1F1F"/>
                </a:solidFill>
                <a:latin typeface="Arial"/>
                <a:cs typeface="Arial"/>
              </a:rPr>
              <a:t>e</a:t>
            </a:r>
            <a:r>
              <a:rPr lang="pt-PT" sz="1400" i="1" spc="-35" dirty="0">
                <a:solidFill>
                  <a:srgbClr val="1F1F1F"/>
                </a:solidFill>
                <a:latin typeface="Arial"/>
                <a:cs typeface="Arial"/>
              </a:rPr>
              <a:t> </a:t>
            </a:r>
            <a:r>
              <a:rPr lang="pt-PT" sz="1400" i="1" spc="35" dirty="0">
                <a:solidFill>
                  <a:srgbClr val="1F1F1F"/>
                </a:solidFill>
                <a:latin typeface="Arial"/>
                <a:cs typeface="Arial"/>
              </a:rPr>
              <a:t>o</a:t>
            </a:r>
            <a:r>
              <a:rPr lang="pt-PT" sz="1400" i="1" spc="-35" dirty="0">
                <a:solidFill>
                  <a:srgbClr val="1F1F1F"/>
                </a:solidFill>
                <a:latin typeface="Arial"/>
                <a:cs typeface="Arial"/>
              </a:rPr>
              <a:t> </a:t>
            </a:r>
            <a:r>
              <a:rPr lang="pt-PT" sz="1400" i="1" spc="20" dirty="0">
                <a:solidFill>
                  <a:srgbClr val="1F1F1F"/>
                </a:solidFill>
                <a:latin typeface="Arial"/>
                <a:cs typeface="Arial"/>
              </a:rPr>
              <a:t>desempenho</a:t>
            </a:r>
            <a:r>
              <a:rPr lang="pt-PT" sz="1400" i="1" spc="-35" dirty="0">
                <a:solidFill>
                  <a:srgbClr val="1F1F1F"/>
                </a:solidFill>
                <a:latin typeface="Arial"/>
                <a:cs typeface="Arial"/>
              </a:rPr>
              <a:t> </a:t>
            </a:r>
            <a:r>
              <a:rPr lang="pt-PT" sz="1400" i="1" spc="10" dirty="0">
                <a:solidFill>
                  <a:srgbClr val="1F1F1F"/>
                </a:solidFill>
                <a:latin typeface="Arial"/>
                <a:cs typeface="Arial"/>
              </a:rPr>
              <a:t>dos</a:t>
            </a:r>
            <a:r>
              <a:rPr lang="pt-PT" sz="1400" i="1" spc="-40" dirty="0">
                <a:solidFill>
                  <a:srgbClr val="1F1F1F"/>
                </a:solidFill>
                <a:latin typeface="Arial"/>
                <a:cs typeface="Arial"/>
              </a:rPr>
              <a:t> </a:t>
            </a:r>
            <a:r>
              <a:rPr lang="pt-PT" sz="1400" i="1" spc="-5" dirty="0">
                <a:solidFill>
                  <a:srgbClr val="1F1F1F"/>
                </a:solidFill>
                <a:latin typeface="Arial"/>
                <a:cs typeface="Arial"/>
              </a:rPr>
              <a:t>serviços</a:t>
            </a:r>
            <a:r>
              <a:rPr lang="pt-PT" sz="1400" i="1" spc="-35" dirty="0">
                <a:solidFill>
                  <a:srgbClr val="1F1F1F"/>
                </a:solidFill>
                <a:latin typeface="Arial"/>
                <a:cs typeface="Arial"/>
              </a:rPr>
              <a:t> </a:t>
            </a:r>
            <a:r>
              <a:rPr lang="pt-PT" sz="1400" i="1" spc="15" dirty="0">
                <a:solidFill>
                  <a:srgbClr val="1F1F1F"/>
                </a:solidFill>
                <a:latin typeface="Arial"/>
                <a:cs typeface="Arial"/>
              </a:rPr>
              <a:t>de</a:t>
            </a:r>
            <a:r>
              <a:rPr lang="pt-PT" sz="1400" i="1" spc="-35" dirty="0">
                <a:solidFill>
                  <a:srgbClr val="1F1F1F"/>
                </a:solidFill>
                <a:latin typeface="Arial"/>
                <a:cs typeface="Arial"/>
              </a:rPr>
              <a:t> </a:t>
            </a:r>
            <a:r>
              <a:rPr lang="pt-PT" sz="1400" i="1" dirty="0">
                <a:solidFill>
                  <a:srgbClr val="1F1F1F"/>
                </a:solidFill>
                <a:latin typeface="Arial"/>
                <a:cs typeface="Arial"/>
              </a:rPr>
              <a:t>saúde</a:t>
            </a:r>
            <a:r>
              <a:rPr lang="pt-PT" sz="1400" i="1" spc="-35" dirty="0">
                <a:solidFill>
                  <a:srgbClr val="1F1F1F"/>
                </a:solidFill>
                <a:latin typeface="Arial"/>
                <a:cs typeface="Arial"/>
              </a:rPr>
              <a:t> </a:t>
            </a:r>
            <a:r>
              <a:rPr lang="pt-PT" sz="1400" i="1" spc="15" dirty="0">
                <a:solidFill>
                  <a:srgbClr val="1F1F1F"/>
                </a:solidFill>
                <a:latin typeface="Arial"/>
                <a:cs typeface="Arial"/>
              </a:rPr>
              <a:t>na</a:t>
            </a:r>
            <a:r>
              <a:rPr lang="pt-PT" sz="1400" i="1" spc="-35" dirty="0">
                <a:solidFill>
                  <a:srgbClr val="1F1F1F"/>
                </a:solidFill>
                <a:latin typeface="Arial"/>
                <a:cs typeface="Arial"/>
              </a:rPr>
              <a:t> </a:t>
            </a:r>
            <a:r>
              <a:rPr lang="pt-PT" sz="1400" i="1" spc="10" dirty="0">
                <a:solidFill>
                  <a:srgbClr val="1F1F1F"/>
                </a:solidFill>
                <a:latin typeface="Arial"/>
                <a:cs typeface="Arial"/>
              </a:rPr>
              <a:t>perspectiva</a:t>
            </a:r>
            <a:r>
              <a:rPr lang="pt-PT" sz="1400" i="1" spc="-40" dirty="0">
                <a:solidFill>
                  <a:srgbClr val="1F1F1F"/>
                </a:solidFill>
                <a:latin typeface="Arial"/>
                <a:cs typeface="Arial"/>
              </a:rPr>
              <a:t> do </a:t>
            </a:r>
            <a:r>
              <a:rPr lang="pt-PT" sz="1400" i="1" spc="40" dirty="0">
                <a:solidFill>
                  <a:srgbClr val="1F1F1F"/>
                </a:solidFill>
                <a:latin typeface="Arial"/>
                <a:cs typeface="Arial"/>
              </a:rPr>
              <a:t>utente</a:t>
            </a:r>
            <a:r>
              <a:rPr lang="pt-PT" sz="1400" spc="-105" dirty="0">
                <a:solidFill>
                  <a:srgbClr val="1F1F1F"/>
                </a:solidFill>
                <a:latin typeface="Arial Black"/>
                <a:cs typeface="Arial Black"/>
              </a:rPr>
              <a:t> </a:t>
            </a:r>
            <a:r>
              <a:rPr lang="pt-PT" sz="1400" i="1" spc="25" dirty="0">
                <a:solidFill>
                  <a:srgbClr val="1F1F1F"/>
                </a:solidFill>
                <a:latin typeface="Arial"/>
                <a:cs typeface="Arial"/>
              </a:rPr>
              <a:t>(usuário).</a:t>
            </a:r>
          </a:p>
        </p:txBody>
      </p:sp>
      <p:sp>
        <p:nvSpPr>
          <p:cNvPr id="20" name="object 20"/>
          <p:cNvSpPr txBox="1"/>
          <p:nvPr/>
        </p:nvSpPr>
        <p:spPr>
          <a:xfrm>
            <a:off x="525463" y="2373898"/>
            <a:ext cx="2905760" cy="2642711"/>
          </a:xfrm>
          <a:prstGeom prst="rect">
            <a:avLst/>
          </a:prstGeom>
        </p:spPr>
        <p:txBody>
          <a:bodyPr vert="horz" wrap="square" lIns="0" tIns="12700" rIns="0" bIns="0" rtlCol="0">
            <a:spAutoFit/>
          </a:bodyPr>
          <a:lstStyle/>
          <a:p>
            <a:pPr marL="12700" marR="5080">
              <a:lnSpc>
                <a:spcPct val="137100"/>
              </a:lnSpc>
              <a:spcBef>
                <a:spcPts val="100"/>
              </a:spcBef>
            </a:pPr>
            <a:r>
              <a:rPr lang="pt-PT" sz="1400" spc="-135" dirty="0">
                <a:solidFill>
                  <a:srgbClr val="101010"/>
                </a:solidFill>
                <a:latin typeface="Arial Black"/>
                <a:cs typeface="Arial Black"/>
              </a:rPr>
              <a:t>Pesquisa </a:t>
            </a:r>
            <a:r>
              <a:rPr lang="pt-PT" sz="1400" spc="-120" dirty="0">
                <a:solidFill>
                  <a:srgbClr val="101010"/>
                </a:solidFill>
                <a:latin typeface="Arial Black"/>
                <a:cs typeface="Arial Black"/>
              </a:rPr>
              <a:t>nacionalmente  </a:t>
            </a:r>
            <a:r>
              <a:rPr lang="pt-PT" sz="1400" spc="-114" dirty="0">
                <a:solidFill>
                  <a:srgbClr val="101010"/>
                </a:solidFill>
                <a:latin typeface="Arial Black"/>
                <a:cs typeface="Arial Black"/>
              </a:rPr>
              <a:t>representativa, </a:t>
            </a:r>
            <a:r>
              <a:rPr lang="pt-PT" sz="1400" spc="-135" dirty="0">
                <a:solidFill>
                  <a:srgbClr val="101010"/>
                </a:solidFill>
                <a:latin typeface="Arial Black"/>
                <a:cs typeface="Arial Black"/>
              </a:rPr>
              <a:t>baseada </a:t>
            </a:r>
            <a:r>
              <a:rPr lang="pt-PT" sz="1400" spc="-120" dirty="0">
                <a:solidFill>
                  <a:srgbClr val="101010"/>
                </a:solidFill>
                <a:latin typeface="Arial Black"/>
                <a:cs typeface="Arial Black"/>
              </a:rPr>
              <a:t>em  </a:t>
            </a:r>
            <a:r>
              <a:rPr lang="pt-PT" sz="1400" spc="-140" dirty="0">
                <a:solidFill>
                  <a:srgbClr val="101010"/>
                </a:solidFill>
                <a:latin typeface="Arial Black"/>
                <a:cs typeface="Arial Black"/>
              </a:rPr>
              <a:t>unidades sanitárias (unidades de saúde ou instalações) </a:t>
            </a:r>
            <a:r>
              <a:rPr lang="pt-PT" sz="1400" spc="-95" dirty="0">
                <a:solidFill>
                  <a:srgbClr val="101010"/>
                </a:solidFill>
                <a:latin typeface="Arial Black"/>
                <a:cs typeface="Arial Black"/>
              </a:rPr>
              <a:t>medindo </a:t>
            </a:r>
            <a:r>
              <a:rPr lang="pt-PT" sz="1400" spc="-150" dirty="0">
                <a:solidFill>
                  <a:srgbClr val="101010"/>
                </a:solidFill>
                <a:latin typeface="Arial Black"/>
                <a:cs typeface="Arial Black"/>
              </a:rPr>
              <a:t>a </a:t>
            </a:r>
            <a:r>
              <a:rPr lang="pt-PT" sz="1400" spc="-135" dirty="0">
                <a:solidFill>
                  <a:srgbClr val="101010"/>
                </a:solidFill>
                <a:latin typeface="Arial Black"/>
                <a:cs typeface="Arial Black"/>
              </a:rPr>
              <a:t>prestação  </a:t>
            </a:r>
            <a:r>
              <a:rPr lang="pt-PT" sz="1400" spc="-110" dirty="0">
                <a:solidFill>
                  <a:srgbClr val="101010"/>
                </a:solidFill>
                <a:latin typeface="Arial Black"/>
                <a:cs typeface="Arial Black"/>
              </a:rPr>
              <a:t>de </a:t>
            </a:r>
            <a:r>
              <a:rPr lang="pt-PT" sz="1400" spc="-145" dirty="0">
                <a:solidFill>
                  <a:srgbClr val="101010"/>
                </a:solidFill>
                <a:latin typeface="Arial Black"/>
                <a:cs typeface="Arial Black"/>
              </a:rPr>
              <a:t>serviços </a:t>
            </a:r>
            <a:r>
              <a:rPr lang="pt-PT" sz="1400" spc="-110" dirty="0">
                <a:solidFill>
                  <a:srgbClr val="101010"/>
                </a:solidFill>
                <a:latin typeface="Arial Black"/>
                <a:cs typeface="Arial Black"/>
              </a:rPr>
              <a:t>de </a:t>
            </a:r>
            <a:r>
              <a:rPr lang="pt-PT" sz="1400" spc="-140" dirty="0">
                <a:solidFill>
                  <a:srgbClr val="101010"/>
                </a:solidFill>
                <a:latin typeface="Arial Black"/>
                <a:cs typeface="Arial Black"/>
              </a:rPr>
              <a:t>atenção </a:t>
            </a:r>
            <a:r>
              <a:rPr lang="pt-PT" sz="1400" spc="-95" dirty="0">
                <a:solidFill>
                  <a:srgbClr val="101010"/>
                </a:solidFill>
                <a:latin typeface="Arial Black"/>
                <a:cs typeface="Arial Black"/>
              </a:rPr>
              <a:t>primária </a:t>
            </a:r>
            <a:r>
              <a:rPr lang="pt-PT" sz="1400" spc="-150" dirty="0">
                <a:solidFill>
                  <a:srgbClr val="101010"/>
                </a:solidFill>
                <a:latin typeface="Arial Black"/>
                <a:cs typeface="Arial Black"/>
              </a:rPr>
              <a:t>à  </a:t>
            </a:r>
            <a:r>
              <a:rPr lang="pt-PT" sz="1400" spc="-125" dirty="0">
                <a:solidFill>
                  <a:srgbClr val="101010"/>
                </a:solidFill>
                <a:latin typeface="Arial Black"/>
                <a:cs typeface="Arial Black"/>
              </a:rPr>
              <a:t>saúde ou cuidados de saúde primários (APS/CSP) </a:t>
            </a:r>
            <a:r>
              <a:rPr lang="pt-PT" sz="1400" spc="-150" dirty="0">
                <a:solidFill>
                  <a:srgbClr val="101010"/>
                </a:solidFill>
                <a:latin typeface="Arial Black"/>
                <a:cs typeface="Arial Black"/>
              </a:rPr>
              <a:t>com </a:t>
            </a:r>
            <a:r>
              <a:rPr lang="pt-PT" sz="1400" spc="-140" dirty="0">
                <a:solidFill>
                  <a:srgbClr val="101010"/>
                </a:solidFill>
                <a:latin typeface="Arial Black"/>
                <a:cs typeface="Arial Black"/>
              </a:rPr>
              <a:t>base </a:t>
            </a:r>
            <a:r>
              <a:rPr lang="pt-PT" sz="1400" spc="-110" dirty="0">
                <a:solidFill>
                  <a:srgbClr val="101010"/>
                </a:solidFill>
                <a:latin typeface="Arial Black"/>
                <a:cs typeface="Arial Black"/>
              </a:rPr>
              <a:t>na </a:t>
            </a:r>
            <a:r>
              <a:rPr lang="pt-PT" sz="1400" spc="-130" dirty="0">
                <a:solidFill>
                  <a:srgbClr val="101010"/>
                </a:solidFill>
                <a:latin typeface="Arial Black"/>
                <a:cs typeface="Arial Black"/>
              </a:rPr>
              <a:t>experiência média  </a:t>
            </a:r>
            <a:r>
              <a:rPr lang="pt-PT" sz="1400" spc="-80" dirty="0">
                <a:solidFill>
                  <a:srgbClr val="101010"/>
                </a:solidFill>
                <a:latin typeface="Arial Black"/>
                <a:cs typeface="Arial Black"/>
              </a:rPr>
              <a:t>do  </a:t>
            </a:r>
            <a:r>
              <a:rPr lang="pt-PT" sz="1400" spc="-135" dirty="0">
                <a:solidFill>
                  <a:srgbClr val="202020"/>
                </a:solidFill>
                <a:latin typeface="Arial Black"/>
                <a:cs typeface="Arial Black"/>
              </a:rPr>
              <a:t>utente (usuário)</a:t>
            </a:r>
            <a:r>
              <a:rPr lang="pt-PT" sz="1400" spc="-100" dirty="0">
                <a:solidFill>
                  <a:srgbClr val="101010"/>
                </a:solidFill>
                <a:latin typeface="Arial Black"/>
                <a:cs typeface="Arial Black"/>
              </a:rPr>
              <a:t>.</a:t>
            </a:r>
            <a:endParaRPr lang="pt-PT" sz="1400" dirty="0">
              <a:latin typeface="Arial Black"/>
              <a:cs typeface="Arial Black"/>
            </a:endParaRPr>
          </a:p>
        </p:txBody>
      </p:sp>
      <p:sp>
        <p:nvSpPr>
          <p:cNvPr id="21" name="object 21"/>
          <p:cNvSpPr txBox="1"/>
          <p:nvPr/>
        </p:nvSpPr>
        <p:spPr>
          <a:xfrm>
            <a:off x="4602163" y="2727947"/>
            <a:ext cx="6719570" cy="197490"/>
          </a:xfrm>
          <a:prstGeom prst="rect">
            <a:avLst/>
          </a:prstGeom>
        </p:spPr>
        <p:txBody>
          <a:bodyPr vert="horz" wrap="square" lIns="0" tIns="12700" rIns="0" bIns="0" rtlCol="0">
            <a:spAutoFit/>
          </a:bodyPr>
          <a:lstStyle/>
          <a:p>
            <a:pPr marL="12700">
              <a:lnSpc>
                <a:spcPct val="100000"/>
              </a:lnSpc>
              <a:spcBef>
                <a:spcPts val="100"/>
              </a:spcBef>
            </a:pPr>
            <a:r>
              <a:rPr lang="pt-PT" sz="1200" dirty="0">
                <a:solidFill>
                  <a:srgbClr val="404A5A"/>
                </a:solidFill>
                <a:latin typeface="Arial"/>
                <a:cs typeface="Arial"/>
              </a:rPr>
              <a:t>→ </a:t>
            </a:r>
            <a:r>
              <a:rPr lang="pt-PT" sz="1150" b="1" spc="55" dirty="0">
                <a:solidFill>
                  <a:srgbClr val="1F1F1F"/>
                </a:solidFill>
                <a:latin typeface="Arial"/>
                <a:cs typeface="Arial"/>
              </a:rPr>
              <a:t>Identifica </a:t>
            </a:r>
            <a:r>
              <a:rPr lang="pt-PT" sz="1150" b="1" spc="15" dirty="0">
                <a:solidFill>
                  <a:srgbClr val="1F1F1F"/>
                </a:solidFill>
                <a:latin typeface="Arial"/>
                <a:cs typeface="Arial"/>
              </a:rPr>
              <a:t>níveis </a:t>
            </a:r>
            <a:r>
              <a:rPr lang="pt-PT" sz="1150" b="1" spc="40" dirty="0">
                <a:solidFill>
                  <a:srgbClr val="1F1F1F"/>
                </a:solidFill>
                <a:latin typeface="Arial"/>
                <a:cs typeface="Arial"/>
              </a:rPr>
              <a:t>e </a:t>
            </a:r>
            <a:r>
              <a:rPr lang="pt-PT" sz="1150" b="1" spc="10" dirty="0">
                <a:solidFill>
                  <a:srgbClr val="1F1F1F"/>
                </a:solidFill>
                <a:latin typeface="Arial"/>
                <a:cs typeface="Arial"/>
              </a:rPr>
              <a:t>tendências </a:t>
            </a:r>
            <a:r>
              <a:rPr lang="pt-PT" sz="1150" spc="10" dirty="0">
                <a:solidFill>
                  <a:srgbClr val="1F1F1F"/>
                </a:solidFill>
                <a:latin typeface="Arial Black"/>
                <a:cs typeface="Arial Black"/>
              </a:rPr>
              <a:t>na </a:t>
            </a:r>
            <a:r>
              <a:rPr lang="pt-PT" sz="1150" spc="-114" dirty="0">
                <a:solidFill>
                  <a:srgbClr val="1F1F1F"/>
                </a:solidFill>
                <a:latin typeface="Arial Black"/>
                <a:cs typeface="Arial Black"/>
              </a:rPr>
              <a:t>prestação </a:t>
            </a:r>
            <a:r>
              <a:rPr lang="pt-PT" sz="1150" spc="-90" dirty="0">
                <a:solidFill>
                  <a:srgbClr val="1F1F1F"/>
                </a:solidFill>
                <a:latin typeface="Arial Black"/>
                <a:cs typeface="Arial Black"/>
              </a:rPr>
              <a:t>de </a:t>
            </a:r>
            <a:r>
              <a:rPr lang="pt-PT" sz="1150" spc="-120" dirty="0">
                <a:solidFill>
                  <a:srgbClr val="1F1F1F"/>
                </a:solidFill>
                <a:latin typeface="Arial Black"/>
                <a:cs typeface="Arial Black"/>
              </a:rPr>
              <a:t>serviços </a:t>
            </a:r>
            <a:r>
              <a:rPr lang="pt-PT" sz="1150" spc="-90" dirty="0">
                <a:solidFill>
                  <a:srgbClr val="1F1F1F"/>
                </a:solidFill>
                <a:latin typeface="Arial Black"/>
                <a:cs typeface="Arial Black"/>
              </a:rPr>
              <a:t>de </a:t>
            </a:r>
            <a:r>
              <a:rPr lang="pt-PT" sz="1150" spc="-105" dirty="0">
                <a:solidFill>
                  <a:srgbClr val="1F1F1F"/>
                </a:solidFill>
                <a:latin typeface="Arial Black"/>
                <a:cs typeface="Arial Black"/>
              </a:rPr>
              <a:t>saúde </a:t>
            </a:r>
            <a:r>
              <a:rPr lang="pt-PT" sz="1150" spc="-90" dirty="0">
                <a:solidFill>
                  <a:srgbClr val="1F1F1F"/>
                </a:solidFill>
                <a:latin typeface="Arial Black"/>
                <a:cs typeface="Arial Black"/>
              </a:rPr>
              <a:t>na </a:t>
            </a:r>
            <a:r>
              <a:rPr lang="pt-PT" sz="1150" spc="-110" dirty="0">
                <a:solidFill>
                  <a:srgbClr val="1F1F1F"/>
                </a:solidFill>
                <a:latin typeface="Arial Black"/>
                <a:cs typeface="Arial Black"/>
              </a:rPr>
              <a:t>perspectiva </a:t>
            </a:r>
            <a:r>
              <a:rPr lang="pt-PT" sz="1150" spc="-70" dirty="0">
                <a:solidFill>
                  <a:srgbClr val="1F1F1F"/>
                </a:solidFill>
                <a:latin typeface="Arial Black"/>
                <a:cs typeface="Arial Black"/>
              </a:rPr>
              <a:t>do</a:t>
            </a:r>
            <a:r>
              <a:rPr lang="pt-PT" sz="1150" spc="-265" dirty="0">
                <a:solidFill>
                  <a:srgbClr val="1F1F1F"/>
                </a:solidFill>
                <a:latin typeface="Arial Black"/>
                <a:cs typeface="Arial Black"/>
              </a:rPr>
              <a:t> </a:t>
            </a:r>
            <a:r>
              <a:rPr lang="pt-PT" sz="1150" spc="-105" dirty="0">
                <a:solidFill>
                  <a:srgbClr val="1F1F1F"/>
                </a:solidFill>
                <a:latin typeface="Arial Black"/>
                <a:cs typeface="Arial Black"/>
              </a:rPr>
              <a:t>utente</a:t>
            </a:r>
            <a:r>
              <a:rPr sz="1150" spc="-105" dirty="0">
                <a:solidFill>
                  <a:srgbClr val="1F1F1F"/>
                </a:solidFill>
                <a:latin typeface="Arial Black"/>
                <a:cs typeface="Arial Black"/>
              </a:rPr>
              <a:t>.</a:t>
            </a:r>
            <a:endParaRPr sz="1150" dirty="0">
              <a:latin typeface="Arial Black"/>
              <a:cs typeface="Arial Black"/>
            </a:endParaRPr>
          </a:p>
        </p:txBody>
      </p:sp>
      <p:sp>
        <p:nvSpPr>
          <p:cNvPr id="22" name="object 22"/>
          <p:cNvSpPr txBox="1">
            <a:spLocks noGrp="1"/>
          </p:cNvSpPr>
          <p:nvPr>
            <p:ph type="body" idx="1"/>
          </p:nvPr>
        </p:nvSpPr>
        <p:spPr>
          <a:xfrm>
            <a:off x="1110142" y="3059258"/>
            <a:ext cx="9948532" cy="1394549"/>
          </a:xfrm>
          <a:prstGeom prst="rect">
            <a:avLst/>
          </a:prstGeom>
        </p:spPr>
        <p:txBody>
          <a:bodyPr vert="horz" wrap="square" lIns="0" tIns="14605" rIns="0" bIns="0" rtlCol="0">
            <a:spAutoFit/>
          </a:bodyPr>
          <a:lstStyle/>
          <a:p>
            <a:pPr marL="3719195" marR="445770" indent="-227329">
              <a:lnSpc>
                <a:spcPct val="123500"/>
              </a:lnSpc>
              <a:spcBef>
                <a:spcPts val="115"/>
              </a:spcBef>
            </a:pPr>
            <a:r>
              <a:rPr sz="1200" dirty="0">
                <a:solidFill>
                  <a:srgbClr val="404A5A"/>
                </a:solidFill>
                <a:latin typeface="Arial"/>
                <a:cs typeface="Arial"/>
              </a:rPr>
              <a:t>→ </a:t>
            </a:r>
            <a:r>
              <a:rPr lang="pt-PT" b="1" spc="50" dirty="0">
                <a:latin typeface="Arial"/>
                <a:cs typeface="Arial"/>
              </a:rPr>
              <a:t>Identifica as </a:t>
            </a:r>
            <a:r>
              <a:rPr lang="pt-PT" b="1" spc="-20" dirty="0">
                <a:latin typeface="Arial"/>
                <a:cs typeface="Arial"/>
              </a:rPr>
              <a:t>disparidades para </a:t>
            </a:r>
            <a:r>
              <a:rPr lang="pt-PT" spc="-20" dirty="0"/>
              <a:t>aprender </a:t>
            </a:r>
            <a:r>
              <a:rPr lang="pt-PT" spc="-125" dirty="0"/>
              <a:t>com as unidades sanitárias </a:t>
            </a:r>
            <a:r>
              <a:rPr lang="pt-PT" spc="-114" dirty="0"/>
              <a:t> </a:t>
            </a:r>
            <a:r>
              <a:rPr lang="pt-PT" spc="-90" dirty="0"/>
              <a:t>de </a:t>
            </a:r>
            <a:r>
              <a:rPr lang="pt-PT" spc="-95" dirty="0"/>
              <a:t>alto </a:t>
            </a:r>
            <a:r>
              <a:rPr lang="pt-PT" spc="-90" dirty="0"/>
              <a:t>desempenho </a:t>
            </a:r>
            <a:r>
              <a:rPr lang="pt-PT" spc="-120" dirty="0"/>
              <a:t>e </a:t>
            </a:r>
            <a:r>
              <a:rPr lang="pt-PT" spc="-85" dirty="0"/>
              <a:t>apoia </a:t>
            </a:r>
            <a:r>
              <a:rPr lang="pt-PT" spc="-114" dirty="0"/>
              <a:t>as </a:t>
            </a:r>
            <a:r>
              <a:rPr lang="pt-PT" spc="-90" dirty="0"/>
              <a:t>de </a:t>
            </a:r>
            <a:r>
              <a:rPr lang="pt-PT" spc="-100" dirty="0"/>
              <a:t>baixo  </a:t>
            </a:r>
            <a:r>
              <a:rPr lang="pt-PT" spc="-90" dirty="0"/>
              <a:t>desempenho </a:t>
            </a:r>
            <a:r>
              <a:rPr lang="pt-PT" spc="-125" dirty="0"/>
              <a:t>com </a:t>
            </a:r>
            <a:r>
              <a:rPr lang="pt-PT" spc="-105" dirty="0"/>
              <a:t>intervenções</a:t>
            </a:r>
            <a:r>
              <a:rPr lang="pt-PT" spc="-45" dirty="0"/>
              <a:t> </a:t>
            </a:r>
            <a:r>
              <a:rPr lang="pt-PT" spc="-100" dirty="0"/>
              <a:t>direcionadas.</a:t>
            </a:r>
            <a:endParaRPr lang="pt-PT" sz="1200" dirty="0">
              <a:latin typeface="Arial"/>
              <a:cs typeface="Arial"/>
            </a:endParaRPr>
          </a:p>
          <a:p>
            <a:pPr marL="3479800">
              <a:lnSpc>
                <a:spcPct val="100000"/>
              </a:lnSpc>
              <a:spcBef>
                <a:spcPts val="15"/>
              </a:spcBef>
            </a:pPr>
            <a:endParaRPr sz="1050" dirty="0"/>
          </a:p>
          <a:p>
            <a:pPr marL="3492500">
              <a:lnSpc>
                <a:spcPct val="100000"/>
              </a:lnSpc>
            </a:pPr>
            <a:r>
              <a:rPr lang="en-US" sz="1200" dirty="0">
                <a:solidFill>
                  <a:srgbClr val="404A5A"/>
                </a:solidFill>
                <a:latin typeface="Arial"/>
                <a:cs typeface="Arial"/>
              </a:rPr>
              <a:t> </a:t>
            </a:r>
            <a:r>
              <a:rPr sz="1200" dirty="0">
                <a:solidFill>
                  <a:srgbClr val="404A5A"/>
                </a:solidFill>
                <a:latin typeface="Arial"/>
                <a:cs typeface="Arial"/>
              </a:rPr>
              <a:t>→ </a:t>
            </a:r>
            <a:r>
              <a:rPr lang="pt-PT" sz="1050" b="1" spc="25" dirty="0">
                <a:latin typeface="Arial"/>
                <a:cs typeface="Arial"/>
              </a:rPr>
              <a:t>Cria </a:t>
            </a:r>
            <a:r>
              <a:rPr lang="pt-PT" sz="1050" b="1" spc="20" dirty="0">
                <a:latin typeface="Arial"/>
                <a:cs typeface="Arial"/>
              </a:rPr>
              <a:t>pontos </a:t>
            </a:r>
            <a:r>
              <a:rPr lang="pt-PT" sz="1050" b="1" spc="25" dirty="0">
                <a:latin typeface="Arial"/>
                <a:cs typeface="Arial"/>
              </a:rPr>
              <a:t>de </a:t>
            </a:r>
            <a:r>
              <a:rPr lang="pt-PT" sz="1050" b="1" spc="-15" dirty="0">
                <a:latin typeface="Arial"/>
                <a:cs typeface="Arial"/>
              </a:rPr>
              <a:t>passagem </a:t>
            </a:r>
            <a:r>
              <a:rPr lang="pt-PT" sz="1050" spc="-15" dirty="0"/>
              <a:t>para </a:t>
            </a:r>
            <a:r>
              <a:rPr lang="pt-PT" sz="1050" spc="-85" dirty="0"/>
              <a:t>comparar </a:t>
            </a:r>
            <a:r>
              <a:rPr lang="pt-PT" sz="1050" spc="-90" dirty="0"/>
              <a:t>ao </a:t>
            </a:r>
            <a:r>
              <a:rPr lang="pt-PT" sz="1050" spc="-65" dirty="0"/>
              <a:t>longo </a:t>
            </a:r>
            <a:r>
              <a:rPr lang="pt-PT" sz="1050" spc="-60" dirty="0"/>
              <a:t>do </a:t>
            </a:r>
            <a:r>
              <a:rPr lang="pt-PT" sz="1050" spc="-80" dirty="0"/>
              <a:t>tempo </a:t>
            </a:r>
            <a:r>
              <a:rPr lang="pt-PT" sz="1050" spc="-110" dirty="0"/>
              <a:t>e </a:t>
            </a:r>
            <a:r>
              <a:rPr lang="pt-PT" sz="1050" spc="-90" dirty="0"/>
              <a:t>acompanhar </a:t>
            </a:r>
            <a:r>
              <a:rPr lang="pt-PT" sz="1050" spc="-70" dirty="0"/>
              <a:t>o </a:t>
            </a:r>
            <a:r>
              <a:rPr lang="pt-PT" sz="1050" spc="-80" dirty="0"/>
              <a:t>progresso </a:t>
            </a:r>
            <a:r>
              <a:rPr lang="pt-PT" sz="1050" spc="-235" dirty="0"/>
              <a:t> </a:t>
            </a:r>
            <a:r>
              <a:rPr lang="pt-PT" sz="1050" spc="-95" dirty="0"/>
              <a:t>nacional</a:t>
            </a:r>
            <a:r>
              <a:rPr sz="1050" spc="-95" dirty="0"/>
              <a:t>.</a:t>
            </a:r>
            <a:endParaRPr sz="1050" dirty="0">
              <a:latin typeface="Arial"/>
              <a:cs typeface="Arial"/>
            </a:endParaRPr>
          </a:p>
          <a:p>
            <a:pPr marL="3719195" marR="544830" indent="-227329">
              <a:lnSpc>
                <a:spcPct val="123500"/>
              </a:lnSpc>
              <a:spcBef>
                <a:spcPts val="1150"/>
              </a:spcBef>
            </a:pPr>
            <a:r>
              <a:rPr sz="1200" dirty="0">
                <a:solidFill>
                  <a:srgbClr val="404A5A"/>
                </a:solidFill>
                <a:latin typeface="Arial"/>
                <a:cs typeface="Arial"/>
              </a:rPr>
              <a:t>→ </a:t>
            </a:r>
            <a:r>
              <a:rPr lang="pt-PT" b="1" spc="20" dirty="0">
                <a:latin typeface="Arial"/>
                <a:cs typeface="Arial"/>
              </a:rPr>
              <a:t>Gere </a:t>
            </a:r>
            <a:r>
              <a:rPr lang="pt-PT" b="1" spc="35" dirty="0">
                <a:latin typeface="Arial"/>
                <a:cs typeface="Arial"/>
              </a:rPr>
              <a:t>medidas </a:t>
            </a:r>
            <a:r>
              <a:rPr lang="pt-PT" b="1" spc="25" dirty="0">
                <a:latin typeface="Arial"/>
                <a:cs typeface="Arial"/>
              </a:rPr>
              <a:t>comparáveis internacionalmente </a:t>
            </a:r>
            <a:r>
              <a:rPr lang="pt-PT" spc="25" dirty="0"/>
              <a:t>para </a:t>
            </a:r>
            <a:r>
              <a:rPr lang="pt-PT" spc="-95" dirty="0"/>
              <a:t>responsabilidade </a:t>
            </a:r>
            <a:r>
              <a:rPr lang="pt-PT" spc="-85" dirty="0"/>
              <a:t>global </a:t>
            </a:r>
            <a:r>
              <a:rPr lang="pt-PT" spc="-120" dirty="0"/>
              <a:t>e  </a:t>
            </a:r>
            <a:r>
              <a:rPr lang="pt-PT" spc="-85" dirty="0"/>
              <a:t>aprendizagem.</a:t>
            </a:r>
            <a:endParaRPr lang="pt-PT" sz="1200" dirty="0">
              <a:latin typeface="Arial"/>
              <a:cs typeface="Arial"/>
            </a:endParaRPr>
          </a:p>
        </p:txBody>
      </p:sp>
      <p:sp>
        <p:nvSpPr>
          <p:cNvPr id="23" name="object 23"/>
          <p:cNvSpPr txBox="1"/>
          <p:nvPr/>
        </p:nvSpPr>
        <p:spPr>
          <a:xfrm>
            <a:off x="4931222" y="5281593"/>
            <a:ext cx="128905" cy="185420"/>
          </a:xfrm>
          <a:prstGeom prst="rect">
            <a:avLst/>
          </a:prstGeom>
        </p:spPr>
        <p:txBody>
          <a:bodyPr vert="horz" wrap="square" lIns="0" tIns="12700" rIns="0" bIns="0" rtlCol="0">
            <a:spAutoFit/>
          </a:bodyPr>
          <a:lstStyle/>
          <a:p>
            <a:pPr marL="12700">
              <a:lnSpc>
                <a:spcPct val="100000"/>
              </a:lnSpc>
              <a:spcBef>
                <a:spcPts val="100"/>
              </a:spcBef>
            </a:pPr>
            <a:r>
              <a:rPr sz="1050" u="heavy" dirty="0">
                <a:solidFill>
                  <a:srgbClr val="1F1F1F"/>
                </a:solidFill>
                <a:uFill>
                  <a:solidFill>
                    <a:srgbClr val="404A5A"/>
                  </a:solidFill>
                </a:uFill>
                <a:latin typeface="Times New Roman"/>
                <a:cs typeface="Times New Roman"/>
              </a:rPr>
              <a:t> </a:t>
            </a:r>
            <a:r>
              <a:rPr sz="1050" u="heavy" spc="25" dirty="0">
                <a:solidFill>
                  <a:srgbClr val="1F1F1F"/>
                </a:solidFill>
                <a:uFill>
                  <a:solidFill>
                    <a:srgbClr val="404A5A"/>
                  </a:solidFill>
                </a:uFill>
                <a:latin typeface="Times New Roman"/>
                <a:cs typeface="Times New Roman"/>
              </a:rPr>
              <a:t> </a:t>
            </a:r>
            <a:endParaRPr sz="1050">
              <a:latin typeface="Times New Roman"/>
              <a:cs typeface="Times New Roman"/>
            </a:endParaRPr>
          </a:p>
        </p:txBody>
      </p:sp>
      <p:sp>
        <p:nvSpPr>
          <p:cNvPr id="24" name="object 24"/>
          <p:cNvSpPr txBox="1"/>
          <p:nvPr/>
        </p:nvSpPr>
        <p:spPr>
          <a:xfrm>
            <a:off x="5474493" y="5046278"/>
            <a:ext cx="1330043" cy="809068"/>
          </a:xfrm>
          <a:prstGeom prst="rect">
            <a:avLst/>
          </a:prstGeom>
        </p:spPr>
        <p:txBody>
          <a:bodyPr vert="horz" wrap="square" lIns="0" tIns="15240" rIns="0" bIns="0" rtlCol="0">
            <a:spAutoFit/>
          </a:bodyPr>
          <a:lstStyle/>
          <a:p>
            <a:pPr marL="12700" marR="5080">
              <a:lnSpc>
                <a:spcPct val="124800"/>
              </a:lnSpc>
              <a:spcBef>
                <a:spcPts val="120"/>
              </a:spcBef>
            </a:pPr>
            <a:r>
              <a:rPr sz="1000" b="1" spc="-15" dirty="0">
                <a:solidFill>
                  <a:srgbClr val="1F1F1F"/>
                </a:solidFill>
                <a:latin typeface="Arial"/>
                <a:cs typeface="Arial"/>
              </a:rPr>
              <a:t>CONTRIBUIÇÕES  </a:t>
            </a:r>
            <a:r>
              <a:rPr sz="1050" b="1" spc="10" dirty="0">
                <a:solidFill>
                  <a:srgbClr val="1F1F1F"/>
                </a:solidFill>
                <a:latin typeface="Arial"/>
                <a:cs typeface="Arial"/>
              </a:rPr>
              <a:t>QUE</a:t>
            </a:r>
            <a:r>
              <a:rPr sz="1050" b="1" spc="-100" dirty="0">
                <a:solidFill>
                  <a:srgbClr val="1F1F1F"/>
                </a:solidFill>
                <a:latin typeface="Arial"/>
                <a:cs typeface="Arial"/>
              </a:rPr>
              <a:t> </a:t>
            </a:r>
            <a:r>
              <a:rPr sz="1050" b="1" spc="-40" dirty="0">
                <a:solidFill>
                  <a:srgbClr val="1F1F1F"/>
                </a:solidFill>
                <a:latin typeface="Arial"/>
                <a:cs typeface="Arial"/>
              </a:rPr>
              <a:t>RESPONDE</a:t>
            </a:r>
            <a:r>
              <a:rPr lang="es-ES" sz="1050" b="1" spc="-40" dirty="0">
                <a:solidFill>
                  <a:srgbClr val="1F1F1F"/>
                </a:solidFill>
                <a:latin typeface="Arial"/>
                <a:cs typeface="Arial"/>
              </a:rPr>
              <a:t>M ÀS NECESSIDADES </a:t>
            </a:r>
            <a:r>
              <a:rPr sz="1050" b="1" spc="-40" dirty="0">
                <a:solidFill>
                  <a:srgbClr val="1F1F1F"/>
                </a:solidFill>
                <a:latin typeface="Arial"/>
                <a:cs typeface="Arial"/>
              </a:rPr>
              <a:t> </a:t>
            </a:r>
            <a:r>
              <a:rPr sz="1050" b="1" spc="-20" dirty="0">
                <a:solidFill>
                  <a:srgbClr val="1F1F1F"/>
                </a:solidFill>
                <a:latin typeface="Arial"/>
                <a:cs typeface="Arial"/>
              </a:rPr>
              <a:t> </a:t>
            </a:r>
            <a:endParaRPr sz="1100" dirty="0">
              <a:latin typeface="Arial"/>
              <a:cs typeface="Arial"/>
            </a:endParaRPr>
          </a:p>
          <a:p>
            <a:pPr marL="12700" marR="457834">
              <a:lnSpc>
                <a:spcPts val="1580"/>
              </a:lnSpc>
              <a:spcBef>
                <a:spcPts val="100"/>
              </a:spcBef>
            </a:pPr>
            <a:r>
              <a:rPr sz="1050" b="1" spc="-15" dirty="0">
                <a:solidFill>
                  <a:srgbClr val="1F1F1F"/>
                </a:solidFill>
                <a:latin typeface="Arial"/>
                <a:cs typeface="Arial"/>
              </a:rPr>
              <a:t>POLÍTICAS</a:t>
            </a:r>
            <a:endParaRPr sz="1050" dirty="0">
              <a:latin typeface="Arial"/>
              <a:cs typeface="Arial"/>
            </a:endParaRPr>
          </a:p>
        </p:txBody>
      </p:sp>
      <p:sp>
        <p:nvSpPr>
          <p:cNvPr id="25" name="object 25"/>
          <p:cNvSpPr txBox="1"/>
          <p:nvPr/>
        </p:nvSpPr>
        <p:spPr>
          <a:xfrm>
            <a:off x="10067137" y="5039168"/>
            <a:ext cx="1254596" cy="825481"/>
          </a:xfrm>
          <a:prstGeom prst="rect">
            <a:avLst/>
          </a:prstGeom>
        </p:spPr>
        <p:txBody>
          <a:bodyPr vert="horz" wrap="square" lIns="0" tIns="14604" rIns="0" bIns="0" rtlCol="0">
            <a:spAutoFit/>
          </a:bodyPr>
          <a:lstStyle/>
          <a:p>
            <a:pPr marL="12700" marR="5080">
              <a:lnSpc>
                <a:spcPct val="124400"/>
              </a:lnSpc>
              <a:spcBef>
                <a:spcPts val="114"/>
              </a:spcBef>
            </a:pPr>
            <a:r>
              <a:rPr sz="1050" b="1" spc="-20" dirty="0">
                <a:solidFill>
                  <a:srgbClr val="1F1F1F"/>
                </a:solidFill>
                <a:latin typeface="Arial"/>
                <a:cs typeface="Arial"/>
              </a:rPr>
              <a:t>PLATAFORMA  </a:t>
            </a:r>
            <a:r>
              <a:rPr sz="1050" b="1" spc="-45" dirty="0">
                <a:solidFill>
                  <a:srgbClr val="1F1F1F"/>
                </a:solidFill>
                <a:latin typeface="Arial"/>
                <a:cs typeface="Arial"/>
              </a:rPr>
              <a:t>PARA </a:t>
            </a:r>
            <a:r>
              <a:rPr sz="1050" b="1" spc="-35" dirty="0">
                <a:solidFill>
                  <a:srgbClr val="1F1F1F"/>
                </a:solidFill>
                <a:latin typeface="Arial"/>
                <a:cs typeface="Arial"/>
              </a:rPr>
              <a:t>A  </a:t>
            </a:r>
            <a:r>
              <a:rPr sz="1050" b="1" spc="5" dirty="0">
                <a:solidFill>
                  <a:srgbClr val="1F1F1F"/>
                </a:solidFill>
                <a:latin typeface="Arial"/>
                <a:cs typeface="Arial"/>
              </a:rPr>
              <a:t>INOVAÇÃO </a:t>
            </a:r>
            <a:r>
              <a:rPr sz="1050" b="1" spc="-114" dirty="0">
                <a:solidFill>
                  <a:srgbClr val="1F1F1F"/>
                </a:solidFill>
                <a:latin typeface="Arial"/>
                <a:cs typeface="Arial"/>
              </a:rPr>
              <a:t>E  </a:t>
            </a:r>
            <a:r>
              <a:rPr sz="1100" b="1" spc="-40" dirty="0">
                <a:solidFill>
                  <a:srgbClr val="1F1F1F"/>
                </a:solidFill>
                <a:latin typeface="Arial"/>
                <a:cs typeface="Arial"/>
              </a:rPr>
              <a:t>A</a:t>
            </a:r>
            <a:endParaRPr sz="1100" dirty="0">
              <a:latin typeface="Arial"/>
              <a:cs typeface="Arial"/>
            </a:endParaRPr>
          </a:p>
          <a:p>
            <a:pPr marL="12700">
              <a:lnSpc>
                <a:spcPct val="100000"/>
              </a:lnSpc>
              <a:spcBef>
                <a:spcPts val="315"/>
              </a:spcBef>
            </a:pPr>
            <a:r>
              <a:rPr sz="1050" b="1" spc="-35" dirty="0">
                <a:solidFill>
                  <a:srgbClr val="1F1F1F"/>
                </a:solidFill>
                <a:latin typeface="Arial"/>
                <a:cs typeface="Arial"/>
              </a:rPr>
              <a:t>PESQUISA</a:t>
            </a:r>
            <a:endParaRPr sz="1050" dirty="0">
              <a:latin typeface="Arial"/>
              <a:cs typeface="Arial"/>
            </a:endParaRPr>
          </a:p>
        </p:txBody>
      </p:sp>
      <p:sp>
        <p:nvSpPr>
          <p:cNvPr id="26" name="object 26"/>
          <p:cNvSpPr txBox="1"/>
          <p:nvPr/>
        </p:nvSpPr>
        <p:spPr>
          <a:xfrm>
            <a:off x="7770824" y="5141235"/>
            <a:ext cx="861694" cy="429605"/>
          </a:xfrm>
          <a:prstGeom prst="rect">
            <a:avLst/>
          </a:prstGeom>
        </p:spPr>
        <p:txBody>
          <a:bodyPr vert="horz" wrap="square" lIns="0" tIns="62230" rIns="0" bIns="0" rtlCol="0">
            <a:spAutoFit/>
          </a:bodyPr>
          <a:lstStyle/>
          <a:p>
            <a:pPr marL="12700">
              <a:lnSpc>
                <a:spcPct val="100000"/>
              </a:lnSpc>
              <a:spcBef>
                <a:spcPts val="490"/>
              </a:spcBef>
            </a:pPr>
            <a:r>
              <a:rPr sz="1050" b="1" spc="-60" dirty="0">
                <a:solidFill>
                  <a:srgbClr val="1F1F1F"/>
                </a:solidFill>
                <a:latin typeface="Arial"/>
                <a:cs typeface="Arial"/>
              </a:rPr>
              <a:t>REFORÇAR</a:t>
            </a:r>
            <a:r>
              <a:rPr sz="1050" b="1" spc="-90" dirty="0">
                <a:solidFill>
                  <a:srgbClr val="1F1F1F"/>
                </a:solidFill>
                <a:latin typeface="Arial"/>
                <a:cs typeface="Arial"/>
              </a:rPr>
              <a:t> </a:t>
            </a:r>
            <a:r>
              <a:rPr lang="es-ES" sz="1050" b="1" spc="-90" dirty="0">
                <a:solidFill>
                  <a:srgbClr val="1F1F1F"/>
                </a:solidFill>
                <a:latin typeface="Arial"/>
                <a:cs typeface="Arial"/>
              </a:rPr>
              <a:t>A</a:t>
            </a:r>
            <a:endParaRPr sz="1050" dirty="0">
              <a:latin typeface="Arial"/>
              <a:cs typeface="Arial"/>
            </a:endParaRPr>
          </a:p>
          <a:p>
            <a:pPr marL="12700">
              <a:lnSpc>
                <a:spcPct val="100000"/>
              </a:lnSpc>
              <a:spcBef>
                <a:spcPts val="375"/>
              </a:spcBef>
            </a:pPr>
            <a:r>
              <a:rPr sz="1000" b="1" dirty="0">
                <a:solidFill>
                  <a:srgbClr val="1F1F1F"/>
                </a:solidFill>
                <a:latin typeface="Arial"/>
                <a:cs typeface="Arial"/>
              </a:rPr>
              <a:t>HABILIDADE</a:t>
            </a:r>
            <a:endParaRPr sz="1000" dirty="0">
              <a:latin typeface="Arial"/>
              <a:cs typeface="Arial"/>
            </a:endParaRPr>
          </a:p>
        </p:txBody>
      </p:sp>
      <p:sp>
        <p:nvSpPr>
          <p:cNvPr id="27" name="object 27"/>
          <p:cNvSpPr/>
          <p:nvPr/>
        </p:nvSpPr>
        <p:spPr>
          <a:xfrm>
            <a:off x="12611" y="88813"/>
            <a:ext cx="228777" cy="228777"/>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538480"/>
          </a:xfrm>
          <a:custGeom>
            <a:avLst/>
            <a:gdLst/>
            <a:ahLst/>
            <a:cxnLst/>
            <a:rect l="l" t="t" r="r" b="b"/>
            <a:pathLst>
              <a:path w="12192000" h="538480">
                <a:moveTo>
                  <a:pt x="0" y="538479"/>
                </a:moveTo>
                <a:lnTo>
                  <a:pt x="12192000" y="538479"/>
                </a:lnTo>
                <a:lnTo>
                  <a:pt x="12192000" y="0"/>
                </a:lnTo>
                <a:lnTo>
                  <a:pt x="0" y="0"/>
                </a:lnTo>
                <a:lnTo>
                  <a:pt x="0" y="538479"/>
                </a:lnTo>
                <a:close/>
              </a:path>
            </a:pathLst>
          </a:custGeom>
          <a:solidFill>
            <a:srgbClr val="E8EAE4"/>
          </a:solidFill>
        </p:spPr>
        <p:txBody>
          <a:bodyPr wrap="square" lIns="0" tIns="0" rIns="0" bIns="0" rtlCol="0"/>
          <a:lstStyle/>
          <a:p>
            <a:endParaRPr/>
          </a:p>
        </p:txBody>
      </p:sp>
      <p:sp>
        <p:nvSpPr>
          <p:cNvPr id="3" name="object 3"/>
          <p:cNvSpPr/>
          <p:nvPr/>
        </p:nvSpPr>
        <p:spPr>
          <a:xfrm>
            <a:off x="0" y="3529329"/>
            <a:ext cx="12192000" cy="920750"/>
          </a:xfrm>
          <a:custGeom>
            <a:avLst/>
            <a:gdLst/>
            <a:ahLst/>
            <a:cxnLst/>
            <a:rect l="l" t="t" r="r" b="b"/>
            <a:pathLst>
              <a:path w="12192000" h="920750">
                <a:moveTo>
                  <a:pt x="0" y="920750"/>
                </a:moveTo>
                <a:lnTo>
                  <a:pt x="12192000" y="920750"/>
                </a:lnTo>
                <a:lnTo>
                  <a:pt x="12192000" y="0"/>
                </a:lnTo>
                <a:lnTo>
                  <a:pt x="0" y="0"/>
                </a:lnTo>
                <a:lnTo>
                  <a:pt x="0" y="920750"/>
                </a:lnTo>
                <a:close/>
              </a:path>
            </a:pathLst>
          </a:custGeom>
          <a:solidFill>
            <a:srgbClr val="E8EAE4"/>
          </a:solidFill>
        </p:spPr>
        <p:txBody>
          <a:bodyPr wrap="square" lIns="0" tIns="0" rIns="0" bIns="0" rtlCol="0"/>
          <a:lstStyle/>
          <a:p>
            <a:endParaRPr/>
          </a:p>
        </p:txBody>
      </p:sp>
      <p:sp>
        <p:nvSpPr>
          <p:cNvPr id="4" name="object 4"/>
          <p:cNvSpPr/>
          <p:nvPr/>
        </p:nvSpPr>
        <p:spPr>
          <a:xfrm>
            <a:off x="380" y="533654"/>
            <a:ext cx="12192000" cy="0"/>
          </a:xfrm>
          <a:custGeom>
            <a:avLst/>
            <a:gdLst/>
            <a:ahLst/>
            <a:cxnLst/>
            <a:rect l="l" t="t" r="r" b="b"/>
            <a:pathLst>
              <a:path w="12192000">
                <a:moveTo>
                  <a:pt x="0" y="0"/>
                </a:moveTo>
                <a:lnTo>
                  <a:pt x="12192000" y="0"/>
                </a:lnTo>
              </a:path>
            </a:pathLst>
          </a:custGeom>
          <a:ln w="9651">
            <a:solidFill>
              <a:srgbClr val="404A5A"/>
            </a:solidFill>
          </a:ln>
        </p:spPr>
        <p:txBody>
          <a:bodyPr wrap="square" lIns="0" tIns="0" rIns="0" bIns="0" rtlCol="0"/>
          <a:lstStyle/>
          <a:p>
            <a:endParaRPr/>
          </a:p>
        </p:txBody>
      </p:sp>
      <p:sp>
        <p:nvSpPr>
          <p:cNvPr id="5" name="object 5"/>
          <p:cNvSpPr/>
          <p:nvPr/>
        </p:nvSpPr>
        <p:spPr>
          <a:xfrm>
            <a:off x="10042397" y="164592"/>
            <a:ext cx="1354072" cy="27050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38352" y="3558159"/>
            <a:ext cx="3162300" cy="1625600"/>
          </a:xfrm>
          <a:custGeom>
            <a:avLst/>
            <a:gdLst/>
            <a:ahLst/>
            <a:cxnLst/>
            <a:rect l="l" t="t" r="r" b="b"/>
            <a:pathLst>
              <a:path w="3162300" h="1625600">
                <a:moveTo>
                  <a:pt x="0" y="0"/>
                </a:moveTo>
                <a:lnTo>
                  <a:pt x="3162300" y="0"/>
                </a:lnTo>
                <a:lnTo>
                  <a:pt x="3162300" y="1625346"/>
                </a:lnTo>
                <a:lnTo>
                  <a:pt x="0" y="1625346"/>
                </a:lnTo>
                <a:lnTo>
                  <a:pt x="0" y="0"/>
                </a:lnTo>
                <a:close/>
              </a:path>
            </a:pathLst>
          </a:custGeom>
          <a:ln w="15875">
            <a:solidFill>
              <a:srgbClr val="AAABA4"/>
            </a:solidFill>
          </a:ln>
        </p:spPr>
        <p:txBody>
          <a:bodyPr wrap="square" lIns="0" tIns="0" rIns="0" bIns="0" rtlCol="0"/>
          <a:lstStyle/>
          <a:p>
            <a:endParaRPr/>
          </a:p>
        </p:txBody>
      </p:sp>
      <p:sp>
        <p:nvSpPr>
          <p:cNvPr id="7" name="object 7"/>
          <p:cNvSpPr/>
          <p:nvPr/>
        </p:nvSpPr>
        <p:spPr>
          <a:xfrm>
            <a:off x="5096636" y="808101"/>
            <a:ext cx="778510" cy="778510"/>
          </a:xfrm>
          <a:custGeom>
            <a:avLst/>
            <a:gdLst/>
            <a:ahLst/>
            <a:cxnLst/>
            <a:rect l="l" t="t" r="r" b="b"/>
            <a:pathLst>
              <a:path w="778510"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5" y="3030"/>
                </a:lnTo>
                <a:lnTo>
                  <a:pt x="484781" y="11880"/>
                </a:lnTo>
                <a:lnTo>
                  <a:pt x="529594" y="26184"/>
                </a:lnTo>
                <a:lnTo>
                  <a:pt x="571869" y="45578"/>
                </a:lnTo>
                <a:lnTo>
                  <a:pt x="611242" y="69697"/>
                </a:lnTo>
                <a:lnTo>
                  <a:pt x="647349" y="98177"/>
                </a:lnTo>
                <a:lnTo>
                  <a:pt x="679824" y="130652"/>
                </a:lnTo>
                <a:lnTo>
                  <a:pt x="708304" y="166759"/>
                </a:lnTo>
                <a:lnTo>
                  <a:pt x="732423" y="206132"/>
                </a:lnTo>
                <a:lnTo>
                  <a:pt x="751817" y="248407"/>
                </a:lnTo>
                <a:lnTo>
                  <a:pt x="766121" y="293220"/>
                </a:lnTo>
                <a:lnTo>
                  <a:pt x="774971" y="340206"/>
                </a:lnTo>
                <a:lnTo>
                  <a:pt x="778002" y="389000"/>
                </a:lnTo>
                <a:lnTo>
                  <a:pt x="774971" y="437795"/>
                </a:lnTo>
                <a:lnTo>
                  <a:pt x="766121" y="484781"/>
                </a:lnTo>
                <a:lnTo>
                  <a:pt x="751817" y="529594"/>
                </a:lnTo>
                <a:lnTo>
                  <a:pt x="732423" y="571869"/>
                </a:lnTo>
                <a:lnTo>
                  <a:pt x="708304" y="611242"/>
                </a:lnTo>
                <a:lnTo>
                  <a:pt x="679824" y="647349"/>
                </a:lnTo>
                <a:lnTo>
                  <a:pt x="647349" y="679824"/>
                </a:lnTo>
                <a:lnTo>
                  <a:pt x="611242" y="708304"/>
                </a:lnTo>
                <a:lnTo>
                  <a:pt x="571869" y="732423"/>
                </a:lnTo>
                <a:lnTo>
                  <a:pt x="529594" y="751817"/>
                </a:lnTo>
                <a:lnTo>
                  <a:pt x="484781" y="766121"/>
                </a:lnTo>
                <a:lnTo>
                  <a:pt x="437795"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8" name="object 8"/>
          <p:cNvSpPr/>
          <p:nvPr/>
        </p:nvSpPr>
        <p:spPr>
          <a:xfrm>
            <a:off x="5241254" y="1207705"/>
            <a:ext cx="488950" cy="234315"/>
          </a:xfrm>
          <a:custGeom>
            <a:avLst/>
            <a:gdLst/>
            <a:ahLst/>
            <a:cxnLst/>
            <a:rect l="l" t="t" r="r" b="b"/>
            <a:pathLst>
              <a:path w="488950" h="234315">
                <a:moveTo>
                  <a:pt x="393262" y="0"/>
                </a:moveTo>
                <a:lnTo>
                  <a:pt x="467663" y="0"/>
                </a:lnTo>
                <a:lnTo>
                  <a:pt x="475935" y="1670"/>
                </a:lnTo>
                <a:lnTo>
                  <a:pt x="482692" y="6225"/>
                </a:lnTo>
                <a:lnTo>
                  <a:pt x="487249" y="12980"/>
                </a:lnTo>
                <a:lnTo>
                  <a:pt x="488921" y="21249"/>
                </a:lnTo>
                <a:lnTo>
                  <a:pt x="488921" y="223115"/>
                </a:lnTo>
                <a:lnTo>
                  <a:pt x="488921" y="228980"/>
                </a:lnTo>
                <a:lnTo>
                  <a:pt x="484159" y="233739"/>
                </a:lnTo>
                <a:lnTo>
                  <a:pt x="478292" y="233739"/>
                </a:lnTo>
                <a:lnTo>
                  <a:pt x="10628" y="233739"/>
                </a:lnTo>
                <a:lnTo>
                  <a:pt x="4761" y="233739"/>
                </a:lnTo>
                <a:lnTo>
                  <a:pt x="0" y="228980"/>
                </a:lnTo>
                <a:lnTo>
                  <a:pt x="0" y="223115"/>
                </a:lnTo>
                <a:lnTo>
                  <a:pt x="0" y="21249"/>
                </a:lnTo>
                <a:lnTo>
                  <a:pt x="1671" y="12980"/>
                </a:lnTo>
                <a:lnTo>
                  <a:pt x="6228" y="6225"/>
                </a:lnTo>
                <a:lnTo>
                  <a:pt x="12985" y="1670"/>
                </a:lnTo>
                <a:lnTo>
                  <a:pt x="21257" y="0"/>
                </a:lnTo>
                <a:lnTo>
                  <a:pt x="95658" y="0"/>
                </a:lnTo>
              </a:path>
            </a:pathLst>
          </a:custGeom>
          <a:ln w="18891">
            <a:solidFill>
              <a:srgbClr val="2E2582"/>
            </a:solidFill>
          </a:ln>
        </p:spPr>
        <p:txBody>
          <a:bodyPr wrap="square" lIns="0" tIns="0" rIns="0" bIns="0" rtlCol="0"/>
          <a:lstStyle/>
          <a:p>
            <a:endParaRPr/>
          </a:p>
        </p:txBody>
      </p:sp>
      <p:sp>
        <p:nvSpPr>
          <p:cNvPr id="9" name="object 9"/>
          <p:cNvSpPr/>
          <p:nvPr/>
        </p:nvSpPr>
        <p:spPr>
          <a:xfrm>
            <a:off x="5347543" y="952716"/>
            <a:ext cx="276860" cy="276860"/>
          </a:xfrm>
          <a:custGeom>
            <a:avLst/>
            <a:gdLst/>
            <a:ahLst/>
            <a:cxnLst/>
            <a:rect l="l" t="t" r="r" b="b"/>
            <a:pathLst>
              <a:path w="276860" h="276859">
                <a:moveTo>
                  <a:pt x="0" y="138119"/>
                </a:moveTo>
                <a:lnTo>
                  <a:pt x="7043" y="181776"/>
                </a:lnTo>
                <a:lnTo>
                  <a:pt x="26658" y="219691"/>
                </a:lnTo>
                <a:lnTo>
                  <a:pt x="56568" y="249590"/>
                </a:lnTo>
                <a:lnTo>
                  <a:pt x="94498" y="269197"/>
                </a:lnTo>
                <a:lnTo>
                  <a:pt x="138173" y="276238"/>
                </a:lnTo>
                <a:lnTo>
                  <a:pt x="181848" y="269197"/>
                </a:lnTo>
                <a:lnTo>
                  <a:pt x="219778" y="249590"/>
                </a:lnTo>
                <a:lnTo>
                  <a:pt x="249688" y="219691"/>
                </a:lnTo>
                <a:lnTo>
                  <a:pt x="269302" y="181776"/>
                </a:lnTo>
                <a:lnTo>
                  <a:pt x="276346" y="138119"/>
                </a:lnTo>
                <a:lnTo>
                  <a:pt x="269302" y="94461"/>
                </a:lnTo>
                <a:lnTo>
                  <a:pt x="249688" y="56546"/>
                </a:lnTo>
                <a:lnTo>
                  <a:pt x="219778" y="26648"/>
                </a:lnTo>
                <a:lnTo>
                  <a:pt x="181848" y="7041"/>
                </a:lnTo>
                <a:lnTo>
                  <a:pt x="138173" y="0"/>
                </a:lnTo>
                <a:lnTo>
                  <a:pt x="94498" y="7041"/>
                </a:lnTo>
                <a:lnTo>
                  <a:pt x="56568" y="26648"/>
                </a:lnTo>
                <a:lnTo>
                  <a:pt x="26658" y="56546"/>
                </a:lnTo>
                <a:lnTo>
                  <a:pt x="7043" y="94461"/>
                </a:lnTo>
                <a:lnTo>
                  <a:pt x="0" y="138119"/>
                </a:lnTo>
                <a:close/>
              </a:path>
            </a:pathLst>
          </a:custGeom>
          <a:ln w="18894">
            <a:solidFill>
              <a:srgbClr val="2E2582"/>
            </a:solidFill>
          </a:ln>
        </p:spPr>
        <p:txBody>
          <a:bodyPr wrap="square" lIns="0" tIns="0" rIns="0" bIns="0" rtlCol="0"/>
          <a:lstStyle/>
          <a:p>
            <a:endParaRPr/>
          </a:p>
        </p:txBody>
      </p:sp>
      <p:sp>
        <p:nvSpPr>
          <p:cNvPr id="10" name="object 10"/>
          <p:cNvSpPr/>
          <p:nvPr/>
        </p:nvSpPr>
        <p:spPr>
          <a:xfrm>
            <a:off x="5401869" y="1007016"/>
            <a:ext cx="167696" cy="167637"/>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453841" y="1398947"/>
            <a:ext cx="64135" cy="42545"/>
          </a:xfrm>
          <a:custGeom>
            <a:avLst/>
            <a:gdLst/>
            <a:ahLst/>
            <a:cxnLst/>
            <a:rect l="l" t="t" r="r" b="b"/>
            <a:pathLst>
              <a:path w="64135" h="42544">
                <a:moveTo>
                  <a:pt x="63772" y="42498"/>
                </a:moveTo>
                <a:lnTo>
                  <a:pt x="0" y="42498"/>
                </a:lnTo>
                <a:lnTo>
                  <a:pt x="0" y="10624"/>
                </a:lnTo>
                <a:lnTo>
                  <a:pt x="0" y="4759"/>
                </a:lnTo>
                <a:lnTo>
                  <a:pt x="4761" y="0"/>
                </a:lnTo>
                <a:lnTo>
                  <a:pt x="10628" y="0"/>
                </a:lnTo>
                <a:lnTo>
                  <a:pt x="53143" y="0"/>
                </a:lnTo>
                <a:lnTo>
                  <a:pt x="59010" y="0"/>
                </a:lnTo>
                <a:lnTo>
                  <a:pt x="63772" y="4759"/>
                </a:lnTo>
                <a:lnTo>
                  <a:pt x="63772" y="10624"/>
                </a:lnTo>
                <a:lnTo>
                  <a:pt x="63772" y="42498"/>
                </a:lnTo>
                <a:close/>
              </a:path>
            </a:pathLst>
          </a:custGeom>
          <a:ln w="18892">
            <a:solidFill>
              <a:srgbClr val="2E2582"/>
            </a:solidFill>
          </a:ln>
        </p:spPr>
        <p:txBody>
          <a:bodyPr wrap="square" lIns="0" tIns="0" rIns="0" bIns="0" rtlCol="0"/>
          <a:lstStyle/>
          <a:p>
            <a:endParaRPr/>
          </a:p>
        </p:txBody>
      </p:sp>
      <p:sp>
        <p:nvSpPr>
          <p:cNvPr id="12" name="object 12"/>
          <p:cNvSpPr/>
          <p:nvPr/>
        </p:nvSpPr>
        <p:spPr>
          <a:xfrm>
            <a:off x="7600568" y="808101"/>
            <a:ext cx="778510" cy="778510"/>
          </a:xfrm>
          <a:custGeom>
            <a:avLst/>
            <a:gdLst/>
            <a:ahLst/>
            <a:cxnLst/>
            <a:rect l="l" t="t" r="r" b="b"/>
            <a:pathLst>
              <a:path w="778509"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7" y="3030"/>
                </a:lnTo>
                <a:lnTo>
                  <a:pt x="484785" y="11880"/>
                </a:lnTo>
                <a:lnTo>
                  <a:pt x="529599" y="26184"/>
                </a:lnTo>
                <a:lnTo>
                  <a:pt x="571875" y="45578"/>
                </a:lnTo>
                <a:lnTo>
                  <a:pt x="611248" y="69697"/>
                </a:lnTo>
                <a:lnTo>
                  <a:pt x="647354" y="98177"/>
                </a:lnTo>
                <a:lnTo>
                  <a:pt x="679829" y="130652"/>
                </a:lnTo>
                <a:lnTo>
                  <a:pt x="708307" y="166759"/>
                </a:lnTo>
                <a:lnTo>
                  <a:pt x="732425" y="206132"/>
                </a:lnTo>
                <a:lnTo>
                  <a:pt x="751818" y="248407"/>
                </a:lnTo>
                <a:lnTo>
                  <a:pt x="766121" y="293220"/>
                </a:lnTo>
                <a:lnTo>
                  <a:pt x="774971" y="340206"/>
                </a:lnTo>
                <a:lnTo>
                  <a:pt x="778002" y="389000"/>
                </a:lnTo>
                <a:lnTo>
                  <a:pt x="774971" y="437795"/>
                </a:lnTo>
                <a:lnTo>
                  <a:pt x="766121" y="484781"/>
                </a:lnTo>
                <a:lnTo>
                  <a:pt x="751818" y="529594"/>
                </a:lnTo>
                <a:lnTo>
                  <a:pt x="732425" y="571869"/>
                </a:lnTo>
                <a:lnTo>
                  <a:pt x="708307" y="611242"/>
                </a:lnTo>
                <a:lnTo>
                  <a:pt x="679829" y="647349"/>
                </a:lnTo>
                <a:lnTo>
                  <a:pt x="647354" y="679824"/>
                </a:lnTo>
                <a:lnTo>
                  <a:pt x="611248" y="708304"/>
                </a:lnTo>
                <a:lnTo>
                  <a:pt x="571875" y="732423"/>
                </a:lnTo>
                <a:lnTo>
                  <a:pt x="529599" y="751817"/>
                </a:lnTo>
                <a:lnTo>
                  <a:pt x="484785" y="766121"/>
                </a:lnTo>
                <a:lnTo>
                  <a:pt x="437797"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13" name="object 13"/>
          <p:cNvSpPr/>
          <p:nvPr/>
        </p:nvSpPr>
        <p:spPr>
          <a:xfrm>
            <a:off x="7735740" y="943269"/>
            <a:ext cx="257954" cy="401377"/>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7978941" y="1250197"/>
            <a:ext cx="255270" cy="191770"/>
          </a:xfrm>
          <a:custGeom>
            <a:avLst/>
            <a:gdLst/>
            <a:ahLst/>
            <a:cxnLst/>
            <a:rect l="l" t="t" r="r" b="b"/>
            <a:pathLst>
              <a:path w="255270" h="191769">
                <a:moveTo>
                  <a:pt x="0" y="0"/>
                </a:moveTo>
                <a:lnTo>
                  <a:pt x="255089" y="0"/>
                </a:lnTo>
                <a:lnTo>
                  <a:pt x="255089" y="191241"/>
                </a:lnTo>
                <a:lnTo>
                  <a:pt x="0" y="191241"/>
                </a:lnTo>
                <a:lnTo>
                  <a:pt x="0" y="0"/>
                </a:lnTo>
                <a:close/>
              </a:path>
            </a:pathLst>
          </a:custGeom>
          <a:ln w="18893">
            <a:solidFill>
              <a:srgbClr val="2E2582"/>
            </a:solidFill>
          </a:ln>
        </p:spPr>
        <p:txBody>
          <a:bodyPr wrap="square" lIns="0" tIns="0" rIns="0" bIns="0" rtlCol="0"/>
          <a:lstStyle/>
          <a:p>
            <a:endParaRPr/>
          </a:p>
        </p:txBody>
      </p:sp>
      <p:sp>
        <p:nvSpPr>
          <p:cNvPr id="15" name="object 15"/>
          <p:cNvSpPr/>
          <p:nvPr/>
        </p:nvSpPr>
        <p:spPr>
          <a:xfrm>
            <a:off x="8043974" y="1283254"/>
            <a:ext cx="125181" cy="125139"/>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8064051" y="1207705"/>
            <a:ext cx="85090" cy="42545"/>
          </a:xfrm>
          <a:custGeom>
            <a:avLst/>
            <a:gdLst/>
            <a:ahLst/>
            <a:cxnLst/>
            <a:rect l="l" t="t" r="r" b="b"/>
            <a:pathLst>
              <a:path w="85090" h="42544">
                <a:moveTo>
                  <a:pt x="0" y="42498"/>
                </a:moveTo>
                <a:lnTo>
                  <a:pt x="0" y="21249"/>
                </a:lnTo>
                <a:lnTo>
                  <a:pt x="1671" y="12980"/>
                </a:lnTo>
                <a:lnTo>
                  <a:pt x="6228" y="6225"/>
                </a:lnTo>
                <a:lnTo>
                  <a:pt x="12985" y="1670"/>
                </a:lnTo>
                <a:lnTo>
                  <a:pt x="21257" y="0"/>
                </a:lnTo>
                <a:lnTo>
                  <a:pt x="63772" y="0"/>
                </a:lnTo>
                <a:lnTo>
                  <a:pt x="72044" y="1670"/>
                </a:lnTo>
                <a:lnTo>
                  <a:pt x="78801" y="6225"/>
                </a:lnTo>
                <a:lnTo>
                  <a:pt x="83358" y="12980"/>
                </a:lnTo>
                <a:lnTo>
                  <a:pt x="85029" y="21249"/>
                </a:lnTo>
                <a:lnTo>
                  <a:pt x="85029" y="42498"/>
                </a:lnTo>
              </a:path>
            </a:pathLst>
          </a:custGeom>
          <a:ln w="18891">
            <a:solidFill>
              <a:srgbClr val="2E2582"/>
            </a:solidFill>
          </a:ln>
        </p:spPr>
        <p:txBody>
          <a:bodyPr wrap="square" lIns="0" tIns="0" rIns="0" bIns="0" rtlCol="0"/>
          <a:lstStyle/>
          <a:p>
            <a:endParaRPr/>
          </a:p>
        </p:txBody>
      </p:sp>
      <p:sp>
        <p:nvSpPr>
          <p:cNvPr id="17" name="object 17"/>
          <p:cNvSpPr/>
          <p:nvPr/>
        </p:nvSpPr>
        <p:spPr>
          <a:xfrm>
            <a:off x="7808879" y="1250203"/>
            <a:ext cx="42545" cy="42545"/>
          </a:xfrm>
          <a:custGeom>
            <a:avLst/>
            <a:gdLst/>
            <a:ahLst/>
            <a:cxnLst/>
            <a:rect l="l" t="t" r="r" b="b"/>
            <a:pathLst>
              <a:path w="42545" h="42544">
                <a:moveTo>
                  <a:pt x="0" y="21249"/>
                </a:moveTo>
                <a:lnTo>
                  <a:pt x="1671" y="29517"/>
                </a:lnTo>
                <a:lnTo>
                  <a:pt x="6228" y="36272"/>
                </a:lnTo>
                <a:lnTo>
                  <a:pt x="12985" y="40827"/>
                </a:lnTo>
                <a:lnTo>
                  <a:pt x="21257" y="42498"/>
                </a:lnTo>
                <a:lnTo>
                  <a:pt x="29529" y="40827"/>
                </a:lnTo>
                <a:lnTo>
                  <a:pt x="36286" y="36272"/>
                </a:lnTo>
                <a:lnTo>
                  <a:pt x="40843" y="29517"/>
                </a:lnTo>
                <a:lnTo>
                  <a:pt x="42514" y="21249"/>
                </a:lnTo>
                <a:lnTo>
                  <a:pt x="40843" y="12980"/>
                </a:lnTo>
                <a:lnTo>
                  <a:pt x="36286" y="6225"/>
                </a:lnTo>
                <a:lnTo>
                  <a:pt x="29529" y="1670"/>
                </a:lnTo>
                <a:lnTo>
                  <a:pt x="21257" y="0"/>
                </a:lnTo>
                <a:lnTo>
                  <a:pt x="12985" y="1670"/>
                </a:lnTo>
                <a:lnTo>
                  <a:pt x="6228" y="6225"/>
                </a:lnTo>
                <a:lnTo>
                  <a:pt x="1671" y="12980"/>
                </a:lnTo>
                <a:lnTo>
                  <a:pt x="0" y="21249"/>
                </a:lnTo>
                <a:close/>
              </a:path>
            </a:pathLst>
          </a:custGeom>
          <a:ln w="18894">
            <a:solidFill>
              <a:srgbClr val="2E2582"/>
            </a:solidFill>
          </a:ln>
        </p:spPr>
        <p:txBody>
          <a:bodyPr wrap="square" lIns="0" tIns="0" rIns="0" bIns="0" rtlCol="0"/>
          <a:lstStyle/>
          <a:p>
            <a:endParaRPr/>
          </a:p>
        </p:txBody>
      </p:sp>
      <p:sp>
        <p:nvSpPr>
          <p:cNvPr id="18" name="object 18"/>
          <p:cNvSpPr/>
          <p:nvPr/>
        </p:nvSpPr>
        <p:spPr>
          <a:xfrm>
            <a:off x="7936510" y="1218330"/>
            <a:ext cx="42545" cy="74930"/>
          </a:xfrm>
          <a:custGeom>
            <a:avLst/>
            <a:gdLst/>
            <a:ahLst/>
            <a:cxnLst/>
            <a:rect l="l" t="t" r="r" b="b"/>
            <a:pathLst>
              <a:path w="42545" h="74930">
                <a:moveTo>
                  <a:pt x="42514" y="1848"/>
                </a:moveTo>
                <a:lnTo>
                  <a:pt x="39113" y="637"/>
                </a:lnTo>
                <a:lnTo>
                  <a:pt x="35499" y="0"/>
                </a:lnTo>
                <a:lnTo>
                  <a:pt x="31886" y="0"/>
                </a:lnTo>
                <a:lnTo>
                  <a:pt x="19478" y="2506"/>
                </a:lnTo>
                <a:lnTo>
                  <a:pt x="9342" y="9338"/>
                </a:lnTo>
                <a:lnTo>
                  <a:pt x="2507" y="19470"/>
                </a:lnTo>
                <a:lnTo>
                  <a:pt x="0" y="31873"/>
                </a:lnTo>
                <a:lnTo>
                  <a:pt x="0" y="74371"/>
                </a:lnTo>
              </a:path>
            </a:pathLst>
          </a:custGeom>
          <a:ln w="18896">
            <a:solidFill>
              <a:srgbClr val="2E2582"/>
            </a:solidFill>
          </a:ln>
        </p:spPr>
        <p:txBody>
          <a:bodyPr wrap="square" lIns="0" tIns="0" rIns="0" bIns="0" rtlCol="0"/>
          <a:lstStyle/>
          <a:p>
            <a:endParaRPr/>
          </a:p>
        </p:txBody>
      </p:sp>
      <p:sp>
        <p:nvSpPr>
          <p:cNvPr id="19" name="object 19"/>
          <p:cNvSpPr/>
          <p:nvPr/>
        </p:nvSpPr>
        <p:spPr>
          <a:xfrm>
            <a:off x="10104501" y="808101"/>
            <a:ext cx="778510" cy="778510"/>
          </a:xfrm>
          <a:custGeom>
            <a:avLst/>
            <a:gdLst/>
            <a:ahLst/>
            <a:cxnLst/>
            <a:rect l="l" t="t" r="r" b="b"/>
            <a:pathLst>
              <a:path w="778509"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7" y="3030"/>
                </a:lnTo>
                <a:lnTo>
                  <a:pt x="484785" y="11880"/>
                </a:lnTo>
                <a:lnTo>
                  <a:pt x="529599" y="26184"/>
                </a:lnTo>
                <a:lnTo>
                  <a:pt x="571875" y="45578"/>
                </a:lnTo>
                <a:lnTo>
                  <a:pt x="611248" y="69697"/>
                </a:lnTo>
                <a:lnTo>
                  <a:pt x="647354" y="98177"/>
                </a:lnTo>
                <a:lnTo>
                  <a:pt x="679829" y="130652"/>
                </a:lnTo>
                <a:lnTo>
                  <a:pt x="708307" y="166759"/>
                </a:lnTo>
                <a:lnTo>
                  <a:pt x="732425" y="206132"/>
                </a:lnTo>
                <a:lnTo>
                  <a:pt x="751818" y="248407"/>
                </a:lnTo>
                <a:lnTo>
                  <a:pt x="766121" y="293220"/>
                </a:lnTo>
                <a:lnTo>
                  <a:pt x="774971" y="340206"/>
                </a:lnTo>
                <a:lnTo>
                  <a:pt x="778002" y="389000"/>
                </a:lnTo>
                <a:lnTo>
                  <a:pt x="774971" y="437795"/>
                </a:lnTo>
                <a:lnTo>
                  <a:pt x="766121" y="484781"/>
                </a:lnTo>
                <a:lnTo>
                  <a:pt x="751818" y="529594"/>
                </a:lnTo>
                <a:lnTo>
                  <a:pt x="732425" y="571869"/>
                </a:lnTo>
                <a:lnTo>
                  <a:pt x="708307" y="611242"/>
                </a:lnTo>
                <a:lnTo>
                  <a:pt x="679829" y="647349"/>
                </a:lnTo>
                <a:lnTo>
                  <a:pt x="647354" y="679824"/>
                </a:lnTo>
                <a:lnTo>
                  <a:pt x="611248" y="708304"/>
                </a:lnTo>
                <a:lnTo>
                  <a:pt x="571875" y="732423"/>
                </a:lnTo>
                <a:lnTo>
                  <a:pt x="529599" y="751817"/>
                </a:lnTo>
                <a:lnTo>
                  <a:pt x="484785" y="766121"/>
                </a:lnTo>
                <a:lnTo>
                  <a:pt x="437797"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20" name="object 20"/>
          <p:cNvSpPr/>
          <p:nvPr/>
        </p:nvSpPr>
        <p:spPr>
          <a:xfrm>
            <a:off x="10287499" y="1049514"/>
            <a:ext cx="135810" cy="135764"/>
          </a:xfrm>
          <a:prstGeom prst="rect">
            <a:avLst/>
          </a:prstGeom>
          <a:blipFill>
            <a:blip r:embed="rId6" cstate="print"/>
            <a:stretch>
              <a:fillRect/>
            </a:stretch>
          </a:blipFill>
        </p:spPr>
        <p:txBody>
          <a:bodyPr wrap="square" lIns="0" tIns="0" rIns="0" bIns="0" rtlCol="0"/>
          <a:lstStyle/>
          <a:p>
            <a:endParaRPr/>
          </a:p>
        </p:txBody>
      </p:sp>
      <p:sp>
        <p:nvSpPr>
          <p:cNvPr id="21" name="object 21"/>
          <p:cNvSpPr/>
          <p:nvPr/>
        </p:nvSpPr>
        <p:spPr>
          <a:xfrm>
            <a:off x="10281005" y="1197081"/>
            <a:ext cx="149225" cy="244475"/>
          </a:xfrm>
          <a:custGeom>
            <a:avLst/>
            <a:gdLst/>
            <a:ahLst/>
            <a:cxnLst/>
            <a:rect l="l" t="t" r="r" b="b"/>
            <a:pathLst>
              <a:path w="149225" h="244475">
                <a:moveTo>
                  <a:pt x="148802" y="74371"/>
                </a:moveTo>
                <a:lnTo>
                  <a:pt x="142955" y="45422"/>
                </a:lnTo>
                <a:lnTo>
                  <a:pt x="127010" y="21782"/>
                </a:lnTo>
                <a:lnTo>
                  <a:pt x="103361" y="5844"/>
                </a:lnTo>
                <a:lnTo>
                  <a:pt x="74401" y="0"/>
                </a:lnTo>
                <a:lnTo>
                  <a:pt x="45440" y="5844"/>
                </a:lnTo>
                <a:lnTo>
                  <a:pt x="21791" y="21782"/>
                </a:lnTo>
                <a:lnTo>
                  <a:pt x="5846" y="45422"/>
                </a:lnTo>
                <a:lnTo>
                  <a:pt x="0" y="74371"/>
                </a:lnTo>
                <a:lnTo>
                  <a:pt x="0" y="138119"/>
                </a:lnTo>
                <a:lnTo>
                  <a:pt x="33650" y="138119"/>
                </a:lnTo>
                <a:lnTo>
                  <a:pt x="42514" y="244364"/>
                </a:lnTo>
                <a:lnTo>
                  <a:pt x="106287" y="244364"/>
                </a:lnTo>
                <a:lnTo>
                  <a:pt x="115151" y="138119"/>
                </a:lnTo>
                <a:lnTo>
                  <a:pt x="148802" y="138119"/>
                </a:lnTo>
                <a:lnTo>
                  <a:pt x="148802" y="74371"/>
                </a:lnTo>
                <a:close/>
              </a:path>
            </a:pathLst>
          </a:custGeom>
          <a:ln w="18895">
            <a:solidFill>
              <a:srgbClr val="2E2582"/>
            </a:solidFill>
          </a:ln>
        </p:spPr>
        <p:txBody>
          <a:bodyPr wrap="square" lIns="0" tIns="0" rIns="0" bIns="0" rtlCol="0"/>
          <a:lstStyle/>
          <a:p>
            <a:endParaRPr/>
          </a:p>
        </p:txBody>
      </p:sp>
      <p:sp>
        <p:nvSpPr>
          <p:cNvPr id="22" name="object 22"/>
          <p:cNvSpPr/>
          <p:nvPr/>
        </p:nvSpPr>
        <p:spPr>
          <a:xfrm>
            <a:off x="10514838" y="952716"/>
            <a:ext cx="127635" cy="488950"/>
          </a:xfrm>
          <a:custGeom>
            <a:avLst/>
            <a:gdLst/>
            <a:ahLst/>
            <a:cxnLst/>
            <a:rect l="l" t="t" r="r" b="b"/>
            <a:pathLst>
              <a:path w="127634" h="488950">
                <a:moveTo>
                  <a:pt x="0" y="21249"/>
                </a:moveTo>
                <a:lnTo>
                  <a:pt x="1671" y="29517"/>
                </a:lnTo>
                <a:lnTo>
                  <a:pt x="6228" y="36272"/>
                </a:lnTo>
                <a:lnTo>
                  <a:pt x="12985" y="40827"/>
                </a:lnTo>
                <a:lnTo>
                  <a:pt x="21257" y="42498"/>
                </a:lnTo>
                <a:lnTo>
                  <a:pt x="29529" y="40827"/>
                </a:lnTo>
                <a:lnTo>
                  <a:pt x="36286" y="36272"/>
                </a:lnTo>
                <a:lnTo>
                  <a:pt x="40843" y="29517"/>
                </a:lnTo>
                <a:lnTo>
                  <a:pt x="42514" y="21249"/>
                </a:lnTo>
                <a:lnTo>
                  <a:pt x="42514" y="0"/>
                </a:lnTo>
                <a:lnTo>
                  <a:pt x="85029" y="0"/>
                </a:lnTo>
                <a:lnTo>
                  <a:pt x="101582" y="3338"/>
                </a:lnTo>
                <a:lnTo>
                  <a:pt x="115095" y="12443"/>
                </a:lnTo>
                <a:lnTo>
                  <a:pt x="124204" y="25952"/>
                </a:lnTo>
                <a:lnTo>
                  <a:pt x="127544" y="42498"/>
                </a:lnTo>
                <a:lnTo>
                  <a:pt x="127544" y="488728"/>
                </a:lnTo>
              </a:path>
            </a:pathLst>
          </a:custGeom>
          <a:ln w="18897">
            <a:solidFill>
              <a:srgbClr val="2E2582"/>
            </a:solidFill>
          </a:ln>
        </p:spPr>
        <p:txBody>
          <a:bodyPr wrap="square" lIns="0" tIns="0" rIns="0" bIns="0" rtlCol="0"/>
          <a:lstStyle/>
          <a:p>
            <a:endParaRPr/>
          </a:p>
        </p:txBody>
      </p:sp>
      <p:sp>
        <p:nvSpPr>
          <p:cNvPr id="23" name="object 23"/>
          <p:cNvSpPr/>
          <p:nvPr/>
        </p:nvSpPr>
        <p:spPr>
          <a:xfrm>
            <a:off x="10493594" y="1058955"/>
            <a:ext cx="85090" cy="106680"/>
          </a:xfrm>
          <a:custGeom>
            <a:avLst/>
            <a:gdLst/>
            <a:ahLst/>
            <a:cxnLst/>
            <a:rect l="l" t="t" r="r" b="b"/>
            <a:pathLst>
              <a:path w="85090" h="106680">
                <a:moveTo>
                  <a:pt x="0" y="0"/>
                </a:moveTo>
                <a:lnTo>
                  <a:pt x="85029" y="0"/>
                </a:lnTo>
                <a:lnTo>
                  <a:pt x="85029" y="106245"/>
                </a:lnTo>
                <a:lnTo>
                  <a:pt x="0" y="106245"/>
                </a:lnTo>
                <a:lnTo>
                  <a:pt x="0" y="0"/>
                </a:lnTo>
                <a:close/>
              </a:path>
            </a:pathLst>
          </a:custGeom>
          <a:ln w="18894">
            <a:solidFill>
              <a:srgbClr val="2E2582"/>
            </a:solidFill>
          </a:ln>
        </p:spPr>
        <p:txBody>
          <a:bodyPr wrap="square" lIns="0" tIns="0" rIns="0" bIns="0" rtlCol="0"/>
          <a:lstStyle/>
          <a:p>
            <a:endParaRPr/>
          </a:p>
        </p:txBody>
      </p:sp>
      <p:sp>
        <p:nvSpPr>
          <p:cNvPr id="24" name="object 24"/>
          <p:cNvSpPr/>
          <p:nvPr/>
        </p:nvSpPr>
        <p:spPr>
          <a:xfrm>
            <a:off x="10429812" y="1165207"/>
            <a:ext cx="106680" cy="149225"/>
          </a:xfrm>
          <a:custGeom>
            <a:avLst/>
            <a:gdLst/>
            <a:ahLst/>
            <a:cxnLst/>
            <a:rect l="l" t="t" r="r" b="b"/>
            <a:pathLst>
              <a:path w="106679" h="149225">
                <a:moveTo>
                  <a:pt x="106287" y="0"/>
                </a:moveTo>
                <a:lnTo>
                  <a:pt x="106287" y="42498"/>
                </a:lnTo>
                <a:lnTo>
                  <a:pt x="97933" y="83849"/>
                </a:lnTo>
                <a:lnTo>
                  <a:pt x="75153" y="117621"/>
                </a:lnTo>
                <a:lnTo>
                  <a:pt x="41367" y="140393"/>
                </a:lnTo>
                <a:lnTo>
                  <a:pt x="0" y="148743"/>
                </a:lnTo>
              </a:path>
            </a:pathLst>
          </a:custGeom>
          <a:ln w="18895">
            <a:solidFill>
              <a:srgbClr val="2E2582"/>
            </a:solidFill>
          </a:ln>
        </p:spPr>
        <p:txBody>
          <a:bodyPr wrap="square" lIns="0" tIns="0" rIns="0" bIns="0" rtlCol="0"/>
          <a:lstStyle/>
          <a:p>
            <a:endParaRPr/>
          </a:p>
        </p:txBody>
      </p:sp>
      <p:sp>
        <p:nvSpPr>
          <p:cNvPr id="25" name="object 25"/>
          <p:cNvSpPr/>
          <p:nvPr/>
        </p:nvSpPr>
        <p:spPr>
          <a:xfrm>
            <a:off x="4334636" y="1708785"/>
            <a:ext cx="2302510" cy="311785"/>
          </a:xfrm>
          <a:custGeom>
            <a:avLst/>
            <a:gdLst/>
            <a:ahLst/>
            <a:cxnLst/>
            <a:rect l="l" t="t" r="r" b="b"/>
            <a:pathLst>
              <a:path w="2302509" h="311785">
                <a:moveTo>
                  <a:pt x="0" y="0"/>
                </a:moveTo>
                <a:lnTo>
                  <a:pt x="2302001" y="0"/>
                </a:lnTo>
                <a:lnTo>
                  <a:pt x="2302001" y="311658"/>
                </a:lnTo>
                <a:lnTo>
                  <a:pt x="0" y="311658"/>
                </a:lnTo>
                <a:lnTo>
                  <a:pt x="0" y="0"/>
                </a:lnTo>
                <a:close/>
              </a:path>
            </a:pathLst>
          </a:custGeom>
          <a:ln w="12700">
            <a:solidFill>
              <a:srgbClr val="2C3540"/>
            </a:solidFill>
          </a:ln>
        </p:spPr>
        <p:txBody>
          <a:bodyPr wrap="square" lIns="0" tIns="0" rIns="0" bIns="0" rtlCol="0"/>
          <a:lstStyle/>
          <a:p>
            <a:endParaRPr/>
          </a:p>
        </p:txBody>
      </p:sp>
      <p:sp>
        <p:nvSpPr>
          <p:cNvPr id="26" name="object 26"/>
          <p:cNvSpPr/>
          <p:nvPr/>
        </p:nvSpPr>
        <p:spPr>
          <a:xfrm>
            <a:off x="6837806" y="1708785"/>
            <a:ext cx="2303145" cy="311785"/>
          </a:xfrm>
          <a:custGeom>
            <a:avLst/>
            <a:gdLst/>
            <a:ahLst/>
            <a:cxnLst/>
            <a:rect l="l" t="t" r="r" b="b"/>
            <a:pathLst>
              <a:path w="2303145" h="311785">
                <a:moveTo>
                  <a:pt x="0" y="0"/>
                </a:moveTo>
                <a:lnTo>
                  <a:pt x="2302764" y="0"/>
                </a:lnTo>
                <a:lnTo>
                  <a:pt x="2302764" y="311658"/>
                </a:lnTo>
                <a:lnTo>
                  <a:pt x="0" y="311658"/>
                </a:lnTo>
                <a:lnTo>
                  <a:pt x="0" y="0"/>
                </a:lnTo>
                <a:close/>
              </a:path>
            </a:pathLst>
          </a:custGeom>
          <a:ln w="12700">
            <a:solidFill>
              <a:srgbClr val="2C3540"/>
            </a:solidFill>
          </a:ln>
        </p:spPr>
        <p:txBody>
          <a:bodyPr wrap="square" lIns="0" tIns="0" rIns="0" bIns="0" rtlCol="0"/>
          <a:lstStyle/>
          <a:p>
            <a:endParaRPr/>
          </a:p>
        </p:txBody>
      </p:sp>
      <p:sp>
        <p:nvSpPr>
          <p:cNvPr id="27" name="object 27"/>
          <p:cNvSpPr/>
          <p:nvPr/>
        </p:nvSpPr>
        <p:spPr>
          <a:xfrm>
            <a:off x="9341739" y="1708785"/>
            <a:ext cx="2303145" cy="311785"/>
          </a:xfrm>
          <a:custGeom>
            <a:avLst/>
            <a:gdLst/>
            <a:ahLst/>
            <a:cxnLst/>
            <a:rect l="l" t="t" r="r" b="b"/>
            <a:pathLst>
              <a:path w="2303145" h="311785">
                <a:moveTo>
                  <a:pt x="0" y="0"/>
                </a:moveTo>
                <a:lnTo>
                  <a:pt x="2302764" y="0"/>
                </a:lnTo>
                <a:lnTo>
                  <a:pt x="2302764" y="311658"/>
                </a:lnTo>
                <a:lnTo>
                  <a:pt x="0" y="311658"/>
                </a:lnTo>
                <a:lnTo>
                  <a:pt x="0" y="0"/>
                </a:lnTo>
                <a:close/>
              </a:path>
            </a:pathLst>
          </a:custGeom>
          <a:ln w="12700">
            <a:solidFill>
              <a:srgbClr val="2C3540"/>
            </a:solidFill>
          </a:ln>
        </p:spPr>
        <p:txBody>
          <a:bodyPr wrap="square" lIns="0" tIns="0" rIns="0" bIns="0" rtlCol="0"/>
          <a:lstStyle/>
          <a:p>
            <a:endParaRPr/>
          </a:p>
        </p:txBody>
      </p:sp>
      <p:sp>
        <p:nvSpPr>
          <p:cNvPr id="28" name="object 28"/>
          <p:cNvSpPr/>
          <p:nvPr/>
        </p:nvSpPr>
        <p:spPr>
          <a:xfrm>
            <a:off x="4334636" y="2143125"/>
            <a:ext cx="2302510" cy="4167504"/>
          </a:xfrm>
          <a:custGeom>
            <a:avLst/>
            <a:gdLst/>
            <a:ahLst/>
            <a:cxnLst/>
            <a:rect l="l" t="t" r="r" b="b"/>
            <a:pathLst>
              <a:path w="2302509" h="4167504">
                <a:moveTo>
                  <a:pt x="0" y="0"/>
                </a:moveTo>
                <a:lnTo>
                  <a:pt x="2302001" y="0"/>
                </a:lnTo>
                <a:lnTo>
                  <a:pt x="2302001" y="4167378"/>
                </a:lnTo>
                <a:lnTo>
                  <a:pt x="0" y="4167378"/>
                </a:lnTo>
                <a:lnTo>
                  <a:pt x="0" y="0"/>
                </a:lnTo>
                <a:close/>
              </a:path>
            </a:pathLst>
          </a:custGeom>
          <a:ln w="15875">
            <a:solidFill>
              <a:srgbClr val="404A5A"/>
            </a:solidFill>
          </a:ln>
        </p:spPr>
        <p:txBody>
          <a:bodyPr wrap="square" lIns="0" tIns="0" rIns="0" bIns="0" rtlCol="0"/>
          <a:lstStyle/>
          <a:p>
            <a:endParaRPr/>
          </a:p>
        </p:txBody>
      </p:sp>
      <p:sp>
        <p:nvSpPr>
          <p:cNvPr id="29" name="object 29"/>
          <p:cNvSpPr/>
          <p:nvPr/>
        </p:nvSpPr>
        <p:spPr>
          <a:xfrm>
            <a:off x="6837806" y="2143125"/>
            <a:ext cx="2303145" cy="4167504"/>
          </a:xfrm>
          <a:custGeom>
            <a:avLst/>
            <a:gdLst/>
            <a:ahLst/>
            <a:cxnLst/>
            <a:rect l="l" t="t" r="r" b="b"/>
            <a:pathLst>
              <a:path w="2303145" h="4167504">
                <a:moveTo>
                  <a:pt x="0" y="0"/>
                </a:moveTo>
                <a:lnTo>
                  <a:pt x="2302764" y="0"/>
                </a:lnTo>
                <a:lnTo>
                  <a:pt x="2302764" y="4167378"/>
                </a:lnTo>
                <a:lnTo>
                  <a:pt x="0" y="4167378"/>
                </a:lnTo>
                <a:lnTo>
                  <a:pt x="0" y="0"/>
                </a:lnTo>
                <a:close/>
              </a:path>
            </a:pathLst>
          </a:custGeom>
          <a:ln w="15874">
            <a:solidFill>
              <a:srgbClr val="404A5A"/>
            </a:solidFill>
          </a:ln>
        </p:spPr>
        <p:txBody>
          <a:bodyPr wrap="square" lIns="0" tIns="0" rIns="0" bIns="0" rtlCol="0"/>
          <a:lstStyle/>
          <a:p>
            <a:endParaRPr/>
          </a:p>
        </p:txBody>
      </p:sp>
      <p:sp>
        <p:nvSpPr>
          <p:cNvPr id="30" name="object 30"/>
          <p:cNvSpPr/>
          <p:nvPr/>
        </p:nvSpPr>
        <p:spPr>
          <a:xfrm>
            <a:off x="9341739" y="2143125"/>
            <a:ext cx="2303145" cy="4167504"/>
          </a:xfrm>
          <a:custGeom>
            <a:avLst/>
            <a:gdLst/>
            <a:ahLst/>
            <a:cxnLst/>
            <a:rect l="l" t="t" r="r" b="b"/>
            <a:pathLst>
              <a:path w="2303145" h="4167504">
                <a:moveTo>
                  <a:pt x="0" y="0"/>
                </a:moveTo>
                <a:lnTo>
                  <a:pt x="2302764" y="0"/>
                </a:lnTo>
                <a:lnTo>
                  <a:pt x="2302764" y="4167378"/>
                </a:lnTo>
                <a:lnTo>
                  <a:pt x="0" y="4167378"/>
                </a:lnTo>
                <a:lnTo>
                  <a:pt x="0" y="0"/>
                </a:lnTo>
                <a:close/>
              </a:path>
            </a:pathLst>
          </a:custGeom>
          <a:ln w="15874">
            <a:solidFill>
              <a:srgbClr val="404A5A"/>
            </a:solidFill>
          </a:ln>
        </p:spPr>
        <p:txBody>
          <a:bodyPr wrap="square" lIns="0" tIns="0" rIns="0" bIns="0" rtlCol="0"/>
          <a:lstStyle/>
          <a:p>
            <a:endParaRPr/>
          </a:p>
        </p:txBody>
      </p:sp>
      <p:sp>
        <p:nvSpPr>
          <p:cNvPr id="31" name="object 31"/>
          <p:cNvSpPr/>
          <p:nvPr/>
        </p:nvSpPr>
        <p:spPr>
          <a:xfrm>
            <a:off x="0" y="4450079"/>
            <a:ext cx="12192000" cy="2407920"/>
          </a:xfrm>
          <a:custGeom>
            <a:avLst/>
            <a:gdLst/>
            <a:ahLst/>
            <a:cxnLst/>
            <a:rect l="l" t="t" r="r" b="b"/>
            <a:pathLst>
              <a:path w="12192000" h="2407920">
                <a:moveTo>
                  <a:pt x="0" y="2407920"/>
                </a:moveTo>
                <a:lnTo>
                  <a:pt x="12192000" y="2407920"/>
                </a:lnTo>
                <a:lnTo>
                  <a:pt x="12192000" y="0"/>
                </a:lnTo>
                <a:lnTo>
                  <a:pt x="0" y="0"/>
                </a:lnTo>
                <a:lnTo>
                  <a:pt x="0" y="2407920"/>
                </a:lnTo>
                <a:close/>
              </a:path>
            </a:pathLst>
          </a:custGeom>
          <a:solidFill>
            <a:srgbClr val="AAABA4">
              <a:alpha val="85098"/>
            </a:srgbClr>
          </a:solidFill>
        </p:spPr>
        <p:txBody>
          <a:bodyPr wrap="square" lIns="0" tIns="0" rIns="0" bIns="0" rtlCol="0"/>
          <a:lstStyle/>
          <a:p>
            <a:endParaRPr/>
          </a:p>
        </p:txBody>
      </p:sp>
      <p:sp>
        <p:nvSpPr>
          <p:cNvPr id="32" name="object 32"/>
          <p:cNvSpPr/>
          <p:nvPr/>
        </p:nvSpPr>
        <p:spPr>
          <a:xfrm>
            <a:off x="0" y="4114800"/>
            <a:ext cx="9400540" cy="335280"/>
          </a:xfrm>
          <a:custGeom>
            <a:avLst/>
            <a:gdLst/>
            <a:ahLst/>
            <a:cxnLst/>
            <a:rect l="l" t="t" r="r" b="b"/>
            <a:pathLst>
              <a:path w="9400540" h="335279">
                <a:moveTo>
                  <a:pt x="0" y="335279"/>
                </a:moveTo>
                <a:lnTo>
                  <a:pt x="9399981" y="335279"/>
                </a:lnTo>
                <a:lnTo>
                  <a:pt x="9399981" y="0"/>
                </a:lnTo>
                <a:lnTo>
                  <a:pt x="0" y="0"/>
                </a:lnTo>
                <a:lnTo>
                  <a:pt x="0" y="335279"/>
                </a:lnTo>
                <a:close/>
              </a:path>
            </a:pathLst>
          </a:custGeom>
          <a:solidFill>
            <a:srgbClr val="AAABA4">
              <a:alpha val="85098"/>
            </a:srgbClr>
          </a:solidFill>
        </p:spPr>
        <p:txBody>
          <a:bodyPr wrap="square" lIns="0" tIns="0" rIns="0" bIns="0" rtlCol="0"/>
          <a:lstStyle/>
          <a:p>
            <a:endParaRPr/>
          </a:p>
        </p:txBody>
      </p:sp>
      <p:sp>
        <p:nvSpPr>
          <p:cNvPr id="33" name="object 33"/>
          <p:cNvSpPr/>
          <p:nvPr/>
        </p:nvSpPr>
        <p:spPr>
          <a:xfrm>
            <a:off x="0" y="3529329"/>
            <a:ext cx="4392295" cy="585470"/>
          </a:xfrm>
          <a:custGeom>
            <a:avLst/>
            <a:gdLst/>
            <a:ahLst/>
            <a:cxnLst/>
            <a:rect l="l" t="t" r="r" b="b"/>
            <a:pathLst>
              <a:path w="4392295" h="585470">
                <a:moveTo>
                  <a:pt x="0" y="585470"/>
                </a:moveTo>
                <a:lnTo>
                  <a:pt x="4392218" y="585470"/>
                </a:lnTo>
                <a:lnTo>
                  <a:pt x="4392218" y="0"/>
                </a:lnTo>
                <a:lnTo>
                  <a:pt x="0" y="0"/>
                </a:lnTo>
                <a:lnTo>
                  <a:pt x="0" y="585470"/>
                </a:lnTo>
                <a:close/>
              </a:path>
            </a:pathLst>
          </a:custGeom>
          <a:solidFill>
            <a:srgbClr val="AAABA4">
              <a:alpha val="85098"/>
            </a:srgbClr>
          </a:solidFill>
        </p:spPr>
        <p:txBody>
          <a:bodyPr wrap="square" lIns="0" tIns="0" rIns="0" bIns="0" rtlCol="0"/>
          <a:lstStyle/>
          <a:p>
            <a:endParaRPr/>
          </a:p>
        </p:txBody>
      </p:sp>
      <p:sp>
        <p:nvSpPr>
          <p:cNvPr id="34" name="object 34"/>
          <p:cNvSpPr/>
          <p:nvPr/>
        </p:nvSpPr>
        <p:spPr>
          <a:xfrm>
            <a:off x="0" y="538480"/>
            <a:ext cx="12192000" cy="2990850"/>
          </a:xfrm>
          <a:custGeom>
            <a:avLst/>
            <a:gdLst/>
            <a:ahLst/>
            <a:cxnLst/>
            <a:rect l="l" t="t" r="r" b="b"/>
            <a:pathLst>
              <a:path w="12192000" h="2990850">
                <a:moveTo>
                  <a:pt x="0" y="2990850"/>
                </a:moveTo>
                <a:lnTo>
                  <a:pt x="12192000" y="2990850"/>
                </a:lnTo>
                <a:lnTo>
                  <a:pt x="12192000" y="0"/>
                </a:lnTo>
                <a:lnTo>
                  <a:pt x="0" y="0"/>
                </a:lnTo>
                <a:lnTo>
                  <a:pt x="0" y="2990850"/>
                </a:lnTo>
                <a:close/>
              </a:path>
            </a:pathLst>
          </a:custGeom>
          <a:solidFill>
            <a:srgbClr val="AAABA4">
              <a:alpha val="85098"/>
            </a:srgbClr>
          </a:solidFill>
        </p:spPr>
        <p:txBody>
          <a:bodyPr wrap="square" lIns="0" tIns="0" rIns="0" bIns="0" rtlCol="0"/>
          <a:lstStyle/>
          <a:p>
            <a:endParaRPr/>
          </a:p>
        </p:txBody>
      </p:sp>
      <p:sp>
        <p:nvSpPr>
          <p:cNvPr id="35" name="object 35"/>
          <p:cNvSpPr/>
          <p:nvPr/>
        </p:nvSpPr>
        <p:spPr>
          <a:xfrm>
            <a:off x="11585968" y="3700373"/>
            <a:ext cx="606425" cy="750570"/>
          </a:xfrm>
          <a:custGeom>
            <a:avLst/>
            <a:gdLst/>
            <a:ahLst/>
            <a:cxnLst/>
            <a:rect l="l" t="t" r="r" b="b"/>
            <a:pathLst>
              <a:path w="606425" h="750570">
                <a:moveTo>
                  <a:pt x="606031" y="0"/>
                </a:moveTo>
                <a:lnTo>
                  <a:pt x="0" y="0"/>
                </a:lnTo>
                <a:lnTo>
                  <a:pt x="0" y="750112"/>
                </a:lnTo>
                <a:lnTo>
                  <a:pt x="606031" y="750112"/>
                </a:lnTo>
                <a:lnTo>
                  <a:pt x="606031" y="0"/>
                </a:lnTo>
                <a:close/>
              </a:path>
            </a:pathLst>
          </a:custGeom>
          <a:solidFill>
            <a:srgbClr val="AAABA4">
              <a:alpha val="85098"/>
            </a:srgbClr>
          </a:solidFill>
        </p:spPr>
        <p:txBody>
          <a:bodyPr wrap="square" lIns="0" tIns="0" rIns="0" bIns="0" rtlCol="0"/>
          <a:lstStyle/>
          <a:p>
            <a:endParaRPr/>
          </a:p>
        </p:txBody>
      </p:sp>
      <p:sp>
        <p:nvSpPr>
          <p:cNvPr id="36" name="object 36"/>
          <p:cNvSpPr/>
          <p:nvPr/>
        </p:nvSpPr>
        <p:spPr>
          <a:xfrm>
            <a:off x="6578206" y="3700779"/>
            <a:ext cx="2821940" cy="414020"/>
          </a:xfrm>
          <a:custGeom>
            <a:avLst/>
            <a:gdLst/>
            <a:ahLst/>
            <a:cxnLst/>
            <a:rect l="l" t="t" r="r" b="b"/>
            <a:pathLst>
              <a:path w="2821940" h="414020">
                <a:moveTo>
                  <a:pt x="0" y="414020"/>
                </a:moveTo>
                <a:lnTo>
                  <a:pt x="2821774" y="414020"/>
                </a:lnTo>
                <a:lnTo>
                  <a:pt x="2821774" y="0"/>
                </a:lnTo>
                <a:lnTo>
                  <a:pt x="0" y="0"/>
                </a:lnTo>
                <a:lnTo>
                  <a:pt x="0" y="414020"/>
                </a:lnTo>
                <a:close/>
              </a:path>
            </a:pathLst>
          </a:custGeom>
          <a:solidFill>
            <a:srgbClr val="AAABA4">
              <a:alpha val="85098"/>
            </a:srgbClr>
          </a:solidFill>
        </p:spPr>
        <p:txBody>
          <a:bodyPr wrap="square" lIns="0" tIns="0" rIns="0" bIns="0" rtlCol="0"/>
          <a:lstStyle/>
          <a:p>
            <a:endParaRPr/>
          </a:p>
        </p:txBody>
      </p:sp>
      <p:sp>
        <p:nvSpPr>
          <p:cNvPr id="37" name="object 37"/>
          <p:cNvSpPr/>
          <p:nvPr/>
        </p:nvSpPr>
        <p:spPr>
          <a:xfrm>
            <a:off x="6578206" y="3529329"/>
            <a:ext cx="5614035" cy="171450"/>
          </a:xfrm>
          <a:custGeom>
            <a:avLst/>
            <a:gdLst/>
            <a:ahLst/>
            <a:cxnLst/>
            <a:rect l="l" t="t" r="r" b="b"/>
            <a:pathLst>
              <a:path w="5614034" h="171450">
                <a:moveTo>
                  <a:pt x="0" y="171450"/>
                </a:moveTo>
                <a:lnTo>
                  <a:pt x="5613793" y="171450"/>
                </a:lnTo>
                <a:lnTo>
                  <a:pt x="5613793" y="0"/>
                </a:lnTo>
                <a:lnTo>
                  <a:pt x="0" y="0"/>
                </a:lnTo>
                <a:lnTo>
                  <a:pt x="0" y="171450"/>
                </a:lnTo>
                <a:close/>
              </a:path>
            </a:pathLst>
          </a:custGeom>
          <a:solidFill>
            <a:srgbClr val="AAABA4">
              <a:alpha val="85098"/>
            </a:srgbClr>
          </a:solidFill>
        </p:spPr>
        <p:txBody>
          <a:bodyPr wrap="square" lIns="0" tIns="0" rIns="0" bIns="0" rtlCol="0"/>
          <a:lstStyle/>
          <a:p>
            <a:endParaRPr/>
          </a:p>
        </p:txBody>
      </p:sp>
      <p:sp>
        <p:nvSpPr>
          <p:cNvPr id="38" name="object 38"/>
          <p:cNvSpPr/>
          <p:nvPr/>
        </p:nvSpPr>
        <p:spPr>
          <a:xfrm>
            <a:off x="1346409" y="2992854"/>
            <a:ext cx="3172460" cy="1993264"/>
          </a:xfrm>
          <a:custGeom>
            <a:avLst/>
            <a:gdLst/>
            <a:ahLst/>
            <a:cxnLst/>
            <a:rect l="l" t="t" r="r" b="b"/>
            <a:pathLst>
              <a:path w="3172460" h="1993264">
                <a:moveTo>
                  <a:pt x="3171864" y="1262392"/>
                </a:moveTo>
                <a:lnTo>
                  <a:pt x="3143210" y="1301282"/>
                </a:lnTo>
                <a:lnTo>
                  <a:pt x="3113682" y="1339157"/>
                </a:lnTo>
                <a:lnTo>
                  <a:pt x="3083303" y="1376015"/>
                </a:lnTo>
                <a:lnTo>
                  <a:pt x="3052097" y="1411851"/>
                </a:lnTo>
                <a:lnTo>
                  <a:pt x="3020086" y="1446660"/>
                </a:lnTo>
                <a:lnTo>
                  <a:pt x="2987296" y="1480438"/>
                </a:lnTo>
                <a:lnTo>
                  <a:pt x="2953750" y="1513182"/>
                </a:lnTo>
                <a:lnTo>
                  <a:pt x="2919471" y="1544885"/>
                </a:lnTo>
                <a:lnTo>
                  <a:pt x="2884482" y="1575545"/>
                </a:lnTo>
                <a:lnTo>
                  <a:pt x="2848809" y="1605157"/>
                </a:lnTo>
                <a:lnTo>
                  <a:pt x="2812474" y="1633716"/>
                </a:lnTo>
                <a:lnTo>
                  <a:pt x="2775501" y="1661219"/>
                </a:lnTo>
                <a:lnTo>
                  <a:pt x="2737914" y="1687660"/>
                </a:lnTo>
                <a:lnTo>
                  <a:pt x="2699736" y="1713037"/>
                </a:lnTo>
                <a:lnTo>
                  <a:pt x="2660991" y="1737343"/>
                </a:lnTo>
                <a:lnTo>
                  <a:pt x="2621703" y="1760576"/>
                </a:lnTo>
                <a:lnTo>
                  <a:pt x="2581896" y="1782730"/>
                </a:lnTo>
                <a:lnTo>
                  <a:pt x="2541592" y="1803801"/>
                </a:lnTo>
                <a:lnTo>
                  <a:pt x="2500817" y="1823786"/>
                </a:lnTo>
                <a:lnTo>
                  <a:pt x="2459592" y="1842680"/>
                </a:lnTo>
                <a:lnTo>
                  <a:pt x="2417943" y="1860477"/>
                </a:lnTo>
                <a:lnTo>
                  <a:pt x="2375893" y="1877175"/>
                </a:lnTo>
                <a:lnTo>
                  <a:pt x="2333466" y="1892769"/>
                </a:lnTo>
                <a:lnTo>
                  <a:pt x="2290684" y="1907254"/>
                </a:lnTo>
                <a:lnTo>
                  <a:pt x="2247572" y="1920627"/>
                </a:lnTo>
                <a:lnTo>
                  <a:pt x="2204154" y="1932882"/>
                </a:lnTo>
                <a:lnTo>
                  <a:pt x="2160453" y="1944015"/>
                </a:lnTo>
                <a:lnTo>
                  <a:pt x="2116493" y="1954023"/>
                </a:lnTo>
                <a:lnTo>
                  <a:pt x="2072298" y="1962901"/>
                </a:lnTo>
                <a:lnTo>
                  <a:pt x="2027890" y="1970645"/>
                </a:lnTo>
                <a:lnTo>
                  <a:pt x="1983295" y="1977250"/>
                </a:lnTo>
                <a:lnTo>
                  <a:pt x="1938535" y="1982711"/>
                </a:lnTo>
                <a:lnTo>
                  <a:pt x="1893634" y="1987026"/>
                </a:lnTo>
                <a:lnTo>
                  <a:pt x="1848617" y="1990188"/>
                </a:lnTo>
                <a:lnTo>
                  <a:pt x="1803506" y="1992195"/>
                </a:lnTo>
                <a:lnTo>
                  <a:pt x="1758325" y="1993042"/>
                </a:lnTo>
                <a:lnTo>
                  <a:pt x="1713098" y="1992723"/>
                </a:lnTo>
                <a:lnTo>
                  <a:pt x="1667849" y="1991236"/>
                </a:lnTo>
                <a:lnTo>
                  <a:pt x="1622601" y="1988576"/>
                </a:lnTo>
                <a:lnTo>
                  <a:pt x="1577378" y="1984738"/>
                </a:lnTo>
                <a:lnTo>
                  <a:pt x="1532204" y="1979718"/>
                </a:lnTo>
                <a:lnTo>
                  <a:pt x="1487102" y="1973512"/>
                </a:lnTo>
                <a:lnTo>
                  <a:pt x="1442097" y="1966116"/>
                </a:lnTo>
                <a:lnTo>
                  <a:pt x="1397210" y="1957525"/>
                </a:lnTo>
                <a:lnTo>
                  <a:pt x="1352468" y="1947734"/>
                </a:lnTo>
                <a:lnTo>
                  <a:pt x="1307892" y="1936740"/>
                </a:lnTo>
                <a:lnTo>
                  <a:pt x="1263507" y="1924539"/>
                </a:lnTo>
                <a:lnTo>
                  <a:pt x="1219336" y="1911125"/>
                </a:lnTo>
                <a:lnTo>
                  <a:pt x="1175404" y="1896495"/>
                </a:lnTo>
                <a:lnTo>
                  <a:pt x="1131733" y="1880644"/>
                </a:lnTo>
                <a:lnTo>
                  <a:pt x="1088347" y="1863568"/>
                </a:lnTo>
                <a:lnTo>
                  <a:pt x="1045271" y="1845263"/>
                </a:lnTo>
                <a:lnTo>
                  <a:pt x="1002528" y="1825724"/>
                </a:lnTo>
                <a:lnTo>
                  <a:pt x="960141" y="1804947"/>
                </a:lnTo>
                <a:lnTo>
                  <a:pt x="918134" y="1782928"/>
                </a:lnTo>
                <a:lnTo>
                  <a:pt x="876531" y="1759663"/>
                </a:lnTo>
                <a:lnTo>
                  <a:pt x="835355" y="1735146"/>
                </a:lnTo>
                <a:lnTo>
                  <a:pt x="794630" y="1709374"/>
                </a:lnTo>
                <a:lnTo>
                  <a:pt x="754381" y="1682343"/>
                </a:lnTo>
                <a:lnTo>
                  <a:pt x="714055" y="1653611"/>
                </a:lnTo>
                <a:lnTo>
                  <a:pt x="674712" y="1623873"/>
                </a:lnTo>
                <a:lnTo>
                  <a:pt x="636361" y="1593157"/>
                </a:lnTo>
                <a:lnTo>
                  <a:pt x="599015" y="1561486"/>
                </a:lnTo>
                <a:lnTo>
                  <a:pt x="562684" y="1528886"/>
                </a:lnTo>
                <a:lnTo>
                  <a:pt x="527379" y="1495384"/>
                </a:lnTo>
                <a:lnTo>
                  <a:pt x="493112" y="1461003"/>
                </a:lnTo>
                <a:lnTo>
                  <a:pt x="459893" y="1425770"/>
                </a:lnTo>
                <a:lnTo>
                  <a:pt x="427734" y="1389709"/>
                </a:lnTo>
                <a:lnTo>
                  <a:pt x="396646" y="1352847"/>
                </a:lnTo>
                <a:lnTo>
                  <a:pt x="366640" y="1315209"/>
                </a:lnTo>
                <a:lnTo>
                  <a:pt x="337727" y="1276819"/>
                </a:lnTo>
                <a:lnTo>
                  <a:pt x="309918" y="1237703"/>
                </a:lnTo>
                <a:lnTo>
                  <a:pt x="283225" y="1197888"/>
                </a:lnTo>
                <a:lnTo>
                  <a:pt x="257658" y="1157397"/>
                </a:lnTo>
                <a:lnTo>
                  <a:pt x="233229" y="1116257"/>
                </a:lnTo>
                <a:lnTo>
                  <a:pt x="209948" y="1074493"/>
                </a:lnTo>
                <a:lnTo>
                  <a:pt x="187827" y="1032129"/>
                </a:lnTo>
                <a:lnTo>
                  <a:pt x="166877" y="989193"/>
                </a:lnTo>
                <a:lnTo>
                  <a:pt x="147110" y="945708"/>
                </a:lnTo>
                <a:lnTo>
                  <a:pt x="128535" y="901701"/>
                </a:lnTo>
                <a:lnTo>
                  <a:pt x="111165" y="857196"/>
                </a:lnTo>
                <a:lnTo>
                  <a:pt x="95010" y="812220"/>
                </a:lnTo>
                <a:lnTo>
                  <a:pt x="80081" y="766796"/>
                </a:lnTo>
                <a:lnTo>
                  <a:pt x="66390" y="720952"/>
                </a:lnTo>
                <a:lnTo>
                  <a:pt x="53948" y="674712"/>
                </a:lnTo>
                <a:lnTo>
                  <a:pt x="42766" y="628101"/>
                </a:lnTo>
                <a:lnTo>
                  <a:pt x="32855" y="581146"/>
                </a:lnTo>
                <a:lnTo>
                  <a:pt x="24226" y="533870"/>
                </a:lnTo>
                <a:lnTo>
                  <a:pt x="16890" y="486301"/>
                </a:lnTo>
                <a:lnTo>
                  <a:pt x="10859" y="438462"/>
                </a:lnTo>
                <a:lnTo>
                  <a:pt x="6143" y="390380"/>
                </a:lnTo>
                <a:lnTo>
                  <a:pt x="2754" y="342080"/>
                </a:lnTo>
                <a:lnTo>
                  <a:pt x="702" y="293587"/>
                </a:lnTo>
                <a:lnTo>
                  <a:pt x="0" y="244926"/>
                </a:lnTo>
                <a:lnTo>
                  <a:pt x="657" y="196123"/>
                </a:lnTo>
                <a:lnTo>
                  <a:pt x="2685" y="147204"/>
                </a:lnTo>
                <a:lnTo>
                  <a:pt x="6096" y="98193"/>
                </a:lnTo>
                <a:lnTo>
                  <a:pt x="10899" y="49117"/>
                </a:lnTo>
                <a:lnTo>
                  <a:pt x="17108" y="0"/>
                </a:lnTo>
              </a:path>
            </a:pathLst>
          </a:custGeom>
          <a:ln w="28575">
            <a:solidFill>
              <a:srgbClr val="FFFFFF"/>
            </a:solidFill>
          </a:ln>
        </p:spPr>
        <p:txBody>
          <a:bodyPr wrap="square" lIns="0" tIns="0" rIns="0" bIns="0" rtlCol="0"/>
          <a:lstStyle/>
          <a:p>
            <a:endParaRPr/>
          </a:p>
        </p:txBody>
      </p:sp>
      <p:sp>
        <p:nvSpPr>
          <p:cNvPr id="39" name="object 39"/>
          <p:cNvSpPr/>
          <p:nvPr/>
        </p:nvSpPr>
        <p:spPr>
          <a:xfrm>
            <a:off x="4457359" y="4253553"/>
            <a:ext cx="62230" cy="67310"/>
          </a:xfrm>
          <a:custGeom>
            <a:avLst/>
            <a:gdLst/>
            <a:ahLst/>
            <a:cxnLst/>
            <a:rect l="l" t="t" r="r" b="b"/>
            <a:pathLst>
              <a:path w="62229" h="67310">
                <a:moveTo>
                  <a:pt x="0" y="26174"/>
                </a:moveTo>
                <a:lnTo>
                  <a:pt x="62102" y="0"/>
                </a:lnTo>
                <a:lnTo>
                  <a:pt x="58419" y="67297"/>
                </a:lnTo>
              </a:path>
            </a:pathLst>
          </a:custGeom>
          <a:ln w="28575">
            <a:solidFill>
              <a:srgbClr val="FFFFFF"/>
            </a:solidFill>
          </a:ln>
        </p:spPr>
        <p:txBody>
          <a:bodyPr wrap="square" lIns="0" tIns="0" rIns="0" bIns="0" rtlCol="0"/>
          <a:lstStyle/>
          <a:p>
            <a:endParaRPr/>
          </a:p>
        </p:txBody>
      </p:sp>
      <p:sp>
        <p:nvSpPr>
          <p:cNvPr id="40" name="object 40"/>
          <p:cNvSpPr/>
          <p:nvPr/>
        </p:nvSpPr>
        <p:spPr>
          <a:xfrm>
            <a:off x="8053182" y="3858005"/>
            <a:ext cx="1161415" cy="900430"/>
          </a:xfrm>
          <a:custGeom>
            <a:avLst/>
            <a:gdLst/>
            <a:ahLst/>
            <a:cxnLst/>
            <a:rect l="l" t="t" r="r" b="b"/>
            <a:pathLst>
              <a:path w="1161415" h="900429">
                <a:moveTo>
                  <a:pt x="0" y="900057"/>
                </a:moveTo>
                <a:lnTo>
                  <a:pt x="10917" y="852301"/>
                </a:lnTo>
                <a:lnTo>
                  <a:pt x="23766" y="805442"/>
                </a:lnTo>
                <a:lnTo>
                  <a:pt x="38498" y="759518"/>
                </a:lnTo>
                <a:lnTo>
                  <a:pt x="55063" y="714564"/>
                </a:lnTo>
                <a:lnTo>
                  <a:pt x="73412" y="670619"/>
                </a:lnTo>
                <a:lnTo>
                  <a:pt x="93497" y="627719"/>
                </a:lnTo>
                <a:lnTo>
                  <a:pt x="115269" y="585902"/>
                </a:lnTo>
                <a:lnTo>
                  <a:pt x="138677" y="545204"/>
                </a:lnTo>
                <a:lnTo>
                  <a:pt x="163673" y="505663"/>
                </a:lnTo>
                <a:lnTo>
                  <a:pt x="190209" y="467315"/>
                </a:lnTo>
                <a:lnTo>
                  <a:pt x="218234" y="430198"/>
                </a:lnTo>
                <a:lnTo>
                  <a:pt x="247700" y="394349"/>
                </a:lnTo>
                <a:lnTo>
                  <a:pt x="278557" y="359804"/>
                </a:lnTo>
                <a:lnTo>
                  <a:pt x="310758" y="326601"/>
                </a:lnTo>
                <a:lnTo>
                  <a:pt x="344251" y="294778"/>
                </a:lnTo>
                <a:lnTo>
                  <a:pt x="378989" y="264370"/>
                </a:lnTo>
                <a:lnTo>
                  <a:pt x="414923" y="235415"/>
                </a:lnTo>
                <a:lnTo>
                  <a:pt x="452002" y="207950"/>
                </a:lnTo>
                <a:lnTo>
                  <a:pt x="490179" y="182013"/>
                </a:lnTo>
                <a:lnTo>
                  <a:pt x="529404" y="157640"/>
                </a:lnTo>
                <a:lnTo>
                  <a:pt x="569627" y="134868"/>
                </a:lnTo>
                <a:lnTo>
                  <a:pt x="610801" y="113734"/>
                </a:lnTo>
                <a:lnTo>
                  <a:pt x="652875" y="94276"/>
                </a:lnTo>
                <a:lnTo>
                  <a:pt x="695801" y="76531"/>
                </a:lnTo>
                <a:lnTo>
                  <a:pt x="739529" y="60535"/>
                </a:lnTo>
                <a:lnTo>
                  <a:pt x="784011" y="46326"/>
                </a:lnTo>
                <a:lnTo>
                  <a:pt x="829197" y="33940"/>
                </a:lnTo>
                <a:lnTo>
                  <a:pt x="875038" y="23415"/>
                </a:lnTo>
                <a:lnTo>
                  <a:pt x="921486" y="14788"/>
                </a:lnTo>
                <a:lnTo>
                  <a:pt x="968490" y="8096"/>
                </a:lnTo>
                <a:lnTo>
                  <a:pt x="1016003" y="3376"/>
                </a:lnTo>
                <a:lnTo>
                  <a:pt x="1063974" y="665"/>
                </a:lnTo>
                <a:lnTo>
                  <a:pt x="1112355" y="0"/>
                </a:lnTo>
                <a:lnTo>
                  <a:pt x="1161097" y="1418"/>
                </a:lnTo>
              </a:path>
            </a:pathLst>
          </a:custGeom>
          <a:ln w="28575">
            <a:solidFill>
              <a:srgbClr val="FFFFFF"/>
            </a:solidFill>
          </a:ln>
        </p:spPr>
        <p:txBody>
          <a:bodyPr wrap="square" lIns="0" tIns="0" rIns="0" bIns="0" rtlCol="0"/>
          <a:lstStyle/>
          <a:p>
            <a:endParaRPr/>
          </a:p>
        </p:txBody>
      </p:sp>
      <p:sp>
        <p:nvSpPr>
          <p:cNvPr id="41" name="object 41"/>
          <p:cNvSpPr/>
          <p:nvPr/>
        </p:nvSpPr>
        <p:spPr>
          <a:xfrm>
            <a:off x="9155286" y="3820222"/>
            <a:ext cx="59690" cy="71755"/>
          </a:xfrm>
          <a:custGeom>
            <a:avLst/>
            <a:gdLst/>
            <a:ahLst/>
            <a:cxnLst/>
            <a:rect l="l" t="t" r="r" b="b"/>
            <a:pathLst>
              <a:path w="59690" h="71754">
                <a:moveTo>
                  <a:pt x="4457" y="0"/>
                </a:moveTo>
                <a:lnTo>
                  <a:pt x="59270" y="39217"/>
                </a:lnTo>
                <a:lnTo>
                  <a:pt x="0" y="71297"/>
                </a:lnTo>
              </a:path>
            </a:pathLst>
          </a:custGeom>
          <a:ln w="28575">
            <a:solidFill>
              <a:srgbClr val="FFFFFF"/>
            </a:solidFill>
          </a:ln>
        </p:spPr>
        <p:txBody>
          <a:bodyPr wrap="square" lIns="0" tIns="0" rIns="0" bIns="0" rtlCol="0"/>
          <a:lstStyle/>
          <a:p>
            <a:endParaRPr/>
          </a:p>
        </p:txBody>
      </p:sp>
      <p:sp>
        <p:nvSpPr>
          <p:cNvPr id="42" name="object 42"/>
          <p:cNvSpPr/>
          <p:nvPr/>
        </p:nvSpPr>
        <p:spPr>
          <a:xfrm>
            <a:off x="614933" y="1083564"/>
            <a:ext cx="5423153" cy="2295143"/>
          </a:xfrm>
          <a:prstGeom prst="rect">
            <a:avLst/>
          </a:prstGeom>
          <a:blipFill>
            <a:blip r:embed="rId7" cstate="print"/>
            <a:stretch>
              <a:fillRect/>
            </a:stretch>
          </a:blipFill>
        </p:spPr>
        <p:txBody>
          <a:bodyPr wrap="square" lIns="0" tIns="0" rIns="0" bIns="0" rtlCol="0"/>
          <a:lstStyle/>
          <a:p>
            <a:endParaRPr/>
          </a:p>
        </p:txBody>
      </p:sp>
      <p:sp>
        <p:nvSpPr>
          <p:cNvPr id="43" name="object 43"/>
          <p:cNvSpPr/>
          <p:nvPr/>
        </p:nvSpPr>
        <p:spPr>
          <a:xfrm>
            <a:off x="640080" y="1108710"/>
            <a:ext cx="5320030" cy="2192020"/>
          </a:xfrm>
          <a:custGeom>
            <a:avLst/>
            <a:gdLst/>
            <a:ahLst/>
            <a:cxnLst/>
            <a:rect l="l" t="t" r="r" b="b"/>
            <a:pathLst>
              <a:path w="5320030" h="2192020">
                <a:moveTo>
                  <a:pt x="0" y="0"/>
                </a:moveTo>
                <a:lnTo>
                  <a:pt x="5319522" y="0"/>
                </a:lnTo>
                <a:lnTo>
                  <a:pt x="5319522" y="2191512"/>
                </a:lnTo>
                <a:lnTo>
                  <a:pt x="0" y="2191512"/>
                </a:lnTo>
                <a:lnTo>
                  <a:pt x="0" y="0"/>
                </a:lnTo>
                <a:close/>
              </a:path>
            </a:pathLst>
          </a:custGeom>
          <a:solidFill>
            <a:srgbClr val="FFFFFF"/>
          </a:solidFill>
        </p:spPr>
        <p:txBody>
          <a:bodyPr wrap="square" lIns="0" tIns="0" rIns="0" bIns="0" rtlCol="0"/>
          <a:lstStyle/>
          <a:p>
            <a:endParaRPr/>
          </a:p>
        </p:txBody>
      </p:sp>
      <p:sp>
        <p:nvSpPr>
          <p:cNvPr id="44" name="object 44"/>
          <p:cNvSpPr/>
          <p:nvPr/>
        </p:nvSpPr>
        <p:spPr>
          <a:xfrm>
            <a:off x="6739890" y="4615434"/>
            <a:ext cx="4854701" cy="1773173"/>
          </a:xfrm>
          <a:prstGeom prst="rect">
            <a:avLst/>
          </a:prstGeom>
          <a:blipFill>
            <a:blip r:embed="rId8" cstate="print"/>
            <a:stretch>
              <a:fillRect/>
            </a:stretch>
          </a:blipFill>
        </p:spPr>
        <p:txBody>
          <a:bodyPr wrap="square" lIns="0" tIns="0" rIns="0" bIns="0" rtlCol="0"/>
          <a:lstStyle/>
          <a:p>
            <a:endParaRPr/>
          </a:p>
        </p:txBody>
      </p:sp>
      <p:sp>
        <p:nvSpPr>
          <p:cNvPr id="45" name="object 45"/>
          <p:cNvSpPr/>
          <p:nvPr/>
        </p:nvSpPr>
        <p:spPr>
          <a:xfrm>
            <a:off x="6765035" y="4640579"/>
            <a:ext cx="4751070" cy="1670050"/>
          </a:xfrm>
          <a:custGeom>
            <a:avLst/>
            <a:gdLst/>
            <a:ahLst/>
            <a:cxnLst/>
            <a:rect l="l" t="t" r="r" b="b"/>
            <a:pathLst>
              <a:path w="4751070" h="1670050">
                <a:moveTo>
                  <a:pt x="0" y="0"/>
                </a:moveTo>
                <a:lnTo>
                  <a:pt x="4751070" y="0"/>
                </a:lnTo>
                <a:lnTo>
                  <a:pt x="4751070" y="1669542"/>
                </a:lnTo>
                <a:lnTo>
                  <a:pt x="0" y="1669542"/>
                </a:lnTo>
                <a:lnTo>
                  <a:pt x="0" y="0"/>
                </a:lnTo>
                <a:close/>
              </a:path>
            </a:pathLst>
          </a:custGeom>
          <a:solidFill>
            <a:srgbClr val="FFFFFF"/>
          </a:solidFill>
        </p:spPr>
        <p:txBody>
          <a:bodyPr wrap="square" lIns="0" tIns="0" rIns="0" bIns="0" rtlCol="0"/>
          <a:lstStyle/>
          <a:p>
            <a:endParaRPr/>
          </a:p>
        </p:txBody>
      </p:sp>
      <p:sp>
        <p:nvSpPr>
          <p:cNvPr id="46" name="object 46"/>
          <p:cNvSpPr txBox="1"/>
          <p:nvPr/>
        </p:nvSpPr>
        <p:spPr>
          <a:xfrm>
            <a:off x="353261" y="205771"/>
            <a:ext cx="3328035" cy="177800"/>
          </a:xfrm>
          <a:prstGeom prst="rect">
            <a:avLst/>
          </a:prstGeom>
        </p:spPr>
        <p:txBody>
          <a:bodyPr vert="horz" wrap="square" lIns="0" tIns="12700" rIns="0" bIns="0" rtlCol="0">
            <a:spAutoFit/>
          </a:bodyPr>
          <a:lstStyle/>
          <a:p>
            <a:pPr marL="12700">
              <a:lnSpc>
                <a:spcPct val="100000"/>
              </a:lnSpc>
              <a:spcBef>
                <a:spcPts val="100"/>
              </a:spcBef>
            </a:pPr>
            <a:r>
              <a:rPr sz="1000" spc="-95" dirty="0">
                <a:solidFill>
                  <a:srgbClr val="7F7F7F"/>
                </a:solidFill>
                <a:latin typeface="Arial Black"/>
                <a:cs typeface="Arial Black"/>
              </a:rPr>
              <a:t>3.</a:t>
            </a:r>
            <a:r>
              <a:rPr sz="1000" spc="-95" dirty="0">
                <a:solidFill>
                  <a:srgbClr val="3F4B59"/>
                </a:solidFill>
                <a:latin typeface="Arial Black"/>
                <a:cs typeface="Arial Black"/>
              </a:rPr>
              <a:t>Resultados: mudanças </a:t>
            </a:r>
            <a:r>
              <a:rPr sz="1000" spc="-60" dirty="0">
                <a:solidFill>
                  <a:srgbClr val="3F4B59"/>
                </a:solidFill>
                <a:latin typeface="Arial Black"/>
                <a:cs typeface="Arial Black"/>
              </a:rPr>
              <a:t>no </a:t>
            </a:r>
            <a:r>
              <a:rPr sz="1000" spc="-85" dirty="0">
                <a:solidFill>
                  <a:srgbClr val="3F4B59"/>
                </a:solidFill>
                <a:latin typeface="Arial Black"/>
                <a:cs typeface="Arial Black"/>
              </a:rPr>
              <a:t>conteúdo </a:t>
            </a:r>
            <a:r>
              <a:rPr sz="1000" spc="-105" dirty="0">
                <a:solidFill>
                  <a:srgbClr val="3F4B59"/>
                </a:solidFill>
                <a:latin typeface="Arial Black"/>
                <a:cs typeface="Arial Black"/>
              </a:rPr>
              <a:t>e</a:t>
            </a:r>
            <a:r>
              <a:rPr sz="1000" spc="10" dirty="0">
                <a:solidFill>
                  <a:srgbClr val="3F4B59"/>
                </a:solidFill>
                <a:latin typeface="Arial Black"/>
                <a:cs typeface="Arial Black"/>
              </a:rPr>
              <a:t> </a:t>
            </a:r>
            <a:r>
              <a:rPr sz="1000" spc="-90" dirty="0">
                <a:solidFill>
                  <a:srgbClr val="3F4B59"/>
                </a:solidFill>
                <a:latin typeface="Arial Black"/>
                <a:cs typeface="Arial Black"/>
              </a:rPr>
              <a:t>implementação</a:t>
            </a:r>
            <a:endParaRPr sz="1000">
              <a:latin typeface="Arial Black"/>
              <a:cs typeface="Arial Black"/>
            </a:endParaRPr>
          </a:p>
        </p:txBody>
      </p:sp>
      <p:sp>
        <p:nvSpPr>
          <p:cNvPr id="47" name="object 47"/>
          <p:cNvSpPr txBox="1">
            <a:spLocks noGrp="1"/>
          </p:cNvSpPr>
          <p:nvPr>
            <p:ph type="title"/>
          </p:nvPr>
        </p:nvSpPr>
        <p:spPr>
          <a:xfrm>
            <a:off x="525462" y="897962"/>
            <a:ext cx="655320" cy="513080"/>
          </a:xfrm>
          <a:prstGeom prst="rect">
            <a:avLst/>
          </a:prstGeom>
        </p:spPr>
        <p:txBody>
          <a:bodyPr vert="horz" wrap="square" lIns="0" tIns="12700" rIns="0" bIns="0" rtlCol="0">
            <a:spAutoFit/>
          </a:bodyPr>
          <a:lstStyle/>
          <a:p>
            <a:pPr marL="12700">
              <a:lnSpc>
                <a:spcPct val="100000"/>
              </a:lnSpc>
              <a:spcBef>
                <a:spcPts val="100"/>
              </a:spcBef>
            </a:pPr>
            <a:r>
              <a:rPr sz="3200" spc="-365" dirty="0"/>
              <a:t>Faz</a:t>
            </a:r>
            <a:endParaRPr sz="3200"/>
          </a:p>
        </p:txBody>
      </p:sp>
      <p:sp>
        <p:nvSpPr>
          <p:cNvPr id="48" name="object 48"/>
          <p:cNvSpPr txBox="1"/>
          <p:nvPr/>
        </p:nvSpPr>
        <p:spPr>
          <a:xfrm>
            <a:off x="525462" y="1385743"/>
            <a:ext cx="254635" cy="513080"/>
          </a:xfrm>
          <a:prstGeom prst="rect">
            <a:avLst/>
          </a:prstGeom>
        </p:spPr>
        <p:txBody>
          <a:bodyPr vert="horz" wrap="square" lIns="0" tIns="12700" rIns="0" bIns="0" rtlCol="0">
            <a:spAutoFit/>
          </a:bodyPr>
          <a:lstStyle/>
          <a:p>
            <a:pPr marL="12700">
              <a:lnSpc>
                <a:spcPct val="100000"/>
              </a:lnSpc>
              <a:spcBef>
                <a:spcPts val="100"/>
              </a:spcBef>
            </a:pPr>
            <a:r>
              <a:rPr sz="3200" spc="-330" dirty="0">
                <a:solidFill>
                  <a:srgbClr val="3F4B59"/>
                </a:solidFill>
                <a:latin typeface="Arial Black"/>
                <a:cs typeface="Arial Black"/>
              </a:rPr>
              <a:t>e</a:t>
            </a:r>
            <a:endParaRPr sz="3200">
              <a:latin typeface="Arial Black"/>
              <a:cs typeface="Arial Black"/>
            </a:endParaRPr>
          </a:p>
        </p:txBody>
      </p:sp>
      <p:sp>
        <p:nvSpPr>
          <p:cNvPr id="49" name="object 49"/>
          <p:cNvSpPr txBox="1"/>
          <p:nvPr/>
        </p:nvSpPr>
        <p:spPr>
          <a:xfrm>
            <a:off x="525462" y="1873525"/>
            <a:ext cx="220345" cy="513080"/>
          </a:xfrm>
          <a:prstGeom prst="rect">
            <a:avLst/>
          </a:prstGeom>
        </p:spPr>
        <p:txBody>
          <a:bodyPr vert="horz" wrap="square" lIns="0" tIns="12700" rIns="0" bIns="0" rtlCol="0">
            <a:spAutoFit/>
          </a:bodyPr>
          <a:lstStyle/>
          <a:p>
            <a:pPr marL="12700">
              <a:lnSpc>
                <a:spcPct val="100000"/>
              </a:lnSpc>
              <a:spcBef>
                <a:spcPts val="100"/>
              </a:spcBef>
            </a:pPr>
            <a:r>
              <a:rPr sz="3200" spc="-425" dirty="0">
                <a:solidFill>
                  <a:srgbClr val="3F4B59"/>
                </a:solidFill>
                <a:latin typeface="Arial Black"/>
                <a:cs typeface="Arial Black"/>
              </a:rPr>
              <a:t>s</a:t>
            </a:r>
            <a:endParaRPr sz="3200">
              <a:latin typeface="Arial Black"/>
              <a:cs typeface="Arial Black"/>
            </a:endParaRPr>
          </a:p>
        </p:txBody>
      </p:sp>
      <p:sp>
        <p:nvSpPr>
          <p:cNvPr id="50" name="object 50"/>
          <p:cNvSpPr txBox="1"/>
          <p:nvPr/>
        </p:nvSpPr>
        <p:spPr>
          <a:xfrm>
            <a:off x="956448" y="1323798"/>
            <a:ext cx="1609725" cy="216535"/>
          </a:xfrm>
          <a:prstGeom prst="rect">
            <a:avLst/>
          </a:prstGeom>
        </p:spPr>
        <p:txBody>
          <a:bodyPr vert="horz" wrap="square" lIns="0" tIns="12700" rIns="0" bIns="0" rtlCol="0">
            <a:spAutoFit/>
          </a:bodyPr>
          <a:lstStyle/>
          <a:p>
            <a:pPr marL="12700">
              <a:lnSpc>
                <a:spcPct val="100000"/>
              </a:lnSpc>
              <a:spcBef>
                <a:spcPts val="100"/>
              </a:spcBef>
            </a:pPr>
            <a:r>
              <a:rPr sz="1250" i="1" dirty="0">
                <a:solidFill>
                  <a:srgbClr val="1F1F1F"/>
                </a:solidFill>
                <a:latin typeface="Arial"/>
                <a:cs typeface="Arial"/>
              </a:rPr>
              <a:t>Exemplo </a:t>
            </a:r>
            <a:r>
              <a:rPr sz="1250" i="1" spc="10" dirty="0">
                <a:solidFill>
                  <a:srgbClr val="1F1F1F"/>
                </a:solidFill>
                <a:latin typeface="Arial"/>
                <a:cs typeface="Arial"/>
              </a:rPr>
              <a:t>de</a:t>
            </a:r>
            <a:r>
              <a:rPr sz="1250" i="1" spc="-145" dirty="0">
                <a:solidFill>
                  <a:srgbClr val="1F1F1F"/>
                </a:solidFill>
                <a:latin typeface="Arial"/>
                <a:cs typeface="Arial"/>
              </a:rPr>
              <a:t> </a:t>
            </a:r>
            <a:r>
              <a:rPr sz="1250" i="1" spc="30" dirty="0">
                <a:solidFill>
                  <a:srgbClr val="1F1F1F"/>
                </a:solidFill>
                <a:latin typeface="Arial"/>
                <a:cs typeface="Arial"/>
              </a:rPr>
              <a:t>pergunta:</a:t>
            </a:r>
            <a:endParaRPr sz="1250">
              <a:latin typeface="Arial"/>
              <a:cs typeface="Arial"/>
            </a:endParaRPr>
          </a:p>
        </p:txBody>
      </p:sp>
      <p:sp>
        <p:nvSpPr>
          <p:cNvPr id="51" name="object 51"/>
          <p:cNvSpPr txBox="1"/>
          <p:nvPr/>
        </p:nvSpPr>
        <p:spPr>
          <a:xfrm>
            <a:off x="956448" y="1664306"/>
            <a:ext cx="4149090" cy="610870"/>
          </a:xfrm>
          <a:prstGeom prst="rect">
            <a:avLst/>
          </a:prstGeom>
        </p:spPr>
        <p:txBody>
          <a:bodyPr vert="horz" wrap="square" lIns="0" tIns="12700" rIns="0" bIns="0" rtlCol="0">
            <a:spAutoFit/>
          </a:bodyPr>
          <a:lstStyle/>
          <a:p>
            <a:pPr marL="12700" marR="5080">
              <a:lnSpc>
                <a:spcPct val="128000"/>
              </a:lnSpc>
              <a:spcBef>
                <a:spcPts val="100"/>
              </a:spcBef>
            </a:pPr>
            <a:r>
              <a:rPr sz="1500" spc="-110" dirty="0">
                <a:solidFill>
                  <a:srgbClr val="1F1F1F"/>
                </a:solidFill>
                <a:latin typeface="Arial Black"/>
                <a:cs typeface="Arial Black"/>
              </a:rPr>
              <a:t>Garantir </a:t>
            </a:r>
            <a:r>
              <a:rPr sz="1500" spc="-160" dirty="0">
                <a:solidFill>
                  <a:srgbClr val="1F1F1F"/>
                </a:solidFill>
                <a:latin typeface="Arial Black"/>
                <a:cs typeface="Arial Black"/>
              </a:rPr>
              <a:t>a </a:t>
            </a:r>
            <a:r>
              <a:rPr sz="1500" spc="-130" dirty="0">
                <a:solidFill>
                  <a:srgbClr val="1F1F1F"/>
                </a:solidFill>
                <a:latin typeface="Arial Black"/>
                <a:cs typeface="Arial Black"/>
              </a:rPr>
              <a:t>privacidade </a:t>
            </a:r>
            <a:r>
              <a:rPr sz="1500" spc="-135" dirty="0">
                <a:solidFill>
                  <a:srgbClr val="1F1F1F"/>
                </a:solidFill>
                <a:latin typeface="Arial Black"/>
                <a:cs typeface="Arial Black"/>
              </a:rPr>
              <a:t>visual significa </a:t>
            </a:r>
            <a:r>
              <a:rPr sz="1500" spc="-105" dirty="0">
                <a:solidFill>
                  <a:srgbClr val="1F1F1F"/>
                </a:solidFill>
                <a:latin typeface="Arial Black"/>
                <a:cs typeface="Arial Black"/>
              </a:rPr>
              <a:t>que </a:t>
            </a:r>
            <a:r>
              <a:rPr sz="1500" spc="-95" dirty="0">
                <a:solidFill>
                  <a:srgbClr val="1F1F1F"/>
                </a:solidFill>
                <a:latin typeface="Arial Black"/>
                <a:cs typeface="Arial Black"/>
              </a:rPr>
              <a:t>o  </a:t>
            </a:r>
            <a:r>
              <a:rPr sz="1500" spc="-130" dirty="0">
                <a:solidFill>
                  <a:srgbClr val="1F1F1F"/>
                </a:solidFill>
                <a:latin typeface="Arial Black"/>
                <a:cs typeface="Arial Black"/>
              </a:rPr>
              <a:t>pessoas/atividades </a:t>
            </a:r>
            <a:r>
              <a:rPr sz="1500" spc="-95" dirty="0">
                <a:solidFill>
                  <a:srgbClr val="1F1F1F"/>
                </a:solidFill>
                <a:latin typeface="Arial Black"/>
                <a:cs typeface="Arial Black"/>
              </a:rPr>
              <a:t>dentro </a:t>
            </a:r>
            <a:r>
              <a:rPr sz="1500" spc="-120" dirty="0">
                <a:solidFill>
                  <a:srgbClr val="1F1F1F"/>
                </a:solidFill>
                <a:latin typeface="Arial Black"/>
                <a:cs typeface="Arial Black"/>
              </a:rPr>
              <a:t>da </a:t>
            </a:r>
            <a:r>
              <a:rPr sz="1500" spc="-135" dirty="0">
                <a:solidFill>
                  <a:srgbClr val="1F1F1F"/>
                </a:solidFill>
                <a:latin typeface="Arial Black"/>
                <a:cs typeface="Arial Black"/>
              </a:rPr>
              <a:t>sala/espaço</a:t>
            </a:r>
            <a:r>
              <a:rPr sz="1500" spc="-100" dirty="0">
                <a:solidFill>
                  <a:srgbClr val="1F1F1F"/>
                </a:solidFill>
                <a:latin typeface="Arial Black"/>
                <a:cs typeface="Arial Black"/>
              </a:rPr>
              <a:t> </a:t>
            </a:r>
            <a:r>
              <a:rPr sz="1500" spc="-110" dirty="0">
                <a:solidFill>
                  <a:srgbClr val="1F1F1F"/>
                </a:solidFill>
                <a:latin typeface="Arial Black"/>
                <a:cs typeface="Arial Black"/>
              </a:rPr>
              <a:t>não</a:t>
            </a:r>
            <a:endParaRPr sz="1500">
              <a:latin typeface="Arial Black"/>
              <a:cs typeface="Arial Black"/>
            </a:endParaRPr>
          </a:p>
        </p:txBody>
      </p:sp>
      <p:sp>
        <p:nvSpPr>
          <p:cNvPr id="52" name="object 52"/>
          <p:cNvSpPr txBox="1"/>
          <p:nvPr/>
        </p:nvSpPr>
        <p:spPr>
          <a:xfrm>
            <a:off x="956448" y="2313407"/>
            <a:ext cx="4616450" cy="254000"/>
          </a:xfrm>
          <a:prstGeom prst="rect">
            <a:avLst/>
          </a:prstGeom>
        </p:spPr>
        <p:txBody>
          <a:bodyPr vert="horz" wrap="square" lIns="0" tIns="12700" rIns="0" bIns="0" rtlCol="0">
            <a:spAutoFit/>
          </a:bodyPr>
          <a:lstStyle/>
          <a:p>
            <a:pPr marL="12700">
              <a:lnSpc>
                <a:spcPct val="100000"/>
              </a:lnSpc>
              <a:spcBef>
                <a:spcPts val="100"/>
              </a:spcBef>
            </a:pPr>
            <a:r>
              <a:rPr sz="1500" spc="-105" dirty="0">
                <a:solidFill>
                  <a:srgbClr val="1F1F1F"/>
                </a:solidFill>
                <a:latin typeface="Arial Black"/>
                <a:cs typeface="Arial Black"/>
              </a:rPr>
              <a:t>podem </a:t>
            </a:r>
            <a:r>
              <a:rPr sz="1500" spc="-135" dirty="0">
                <a:solidFill>
                  <a:srgbClr val="1F1F1F"/>
                </a:solidFill>
                <a:latin typeface="Arial Black"/>
                <a:cs typeface="Arial Black"/>
              </a:rPr>
              <a:t>ser </a:t>
            </a:r>
            <a:r>
              <a:rPr sz="1500" spc="-160" dirty="0">
                <a:solidFill>
                  <a:srgbClr val="1F1F1F"/>
                </a:solidFill>
                <a:latin typeface="Arial Black"/>
                <a:cs typeface="Arial Black"/>
              </a:rPr>
              <a:t>vistas </a:t>
            </a:r>
            <a:r>
              <a:rPr sz="1500" spc="-95" dirty="0">
                <a:solidFill>
                  <a:srgbClr val="1F1F1F"/>
                </a:solidFill>
                <a:latin typeface="Arial Black"/>
                <a:cs typeface="Arial Black"/>
              </a:rPr>
              <a:t>fora </a:t>
            </a:r>
            <a:r>
              <a:rPr sz="1500" spc="-120" dirty="0">
                <a:solidFill>
                  <a:srgbClr val="1F1F1F"/>
                </a:solidFill>
                <a:latin typeface="Arial Black"/>
                <a:cs typeface="Arial Black"/>
              </a:rPr>
              <a:t>da </a:t>
            </a:r>
            <a:r>
              <a:rPr sz="1500" spc="-130" dirty="0">
                <a:solidFill>
                  <a:srgbClr val="1F1F1F"/>
                </a:solidFill>
                <a:latin typeface="Arial Black"/>
                <a:cs typeface="Arial Black"/>
              </a:rPr>
              <a:t>sala/espaço. </a:t>
            </a:r>
            <a:r>
              <a:rPr sz="1500" spc="-200" dirty="0">
                <a:solidFill>
                  <a:srgbClr val="1F1F1F"/>
                </a:solidFill>
                <a:latin typeface="Arial Black"/>
                <a:cs typeface="Arial Black"/>
              </a:rPr>
              <a:t>Você</a:t>
            </a:r>
            <a:r>
              <a:rPr sz="1500" spc="-70" dirty="0">
                <a:solidFill>
                  <a:srgbClr val="1F1F1F"/>
                </a:solidFill>
                <a:latin typeface="Arial Black"/>
                <a:cs typeface="Arial Black"/>
              </a:rPr>
              <a:t> </a:t>
            </a:r>
            <a:r>
              <a:rPr sz="1500" spc="-114" dirty="0">
                <a:solidFill>
                  <a:srgbClr val="1F1F1F"/>
                </a:solidFill>
                <a:latin typeface="Arial Black"/>
                <a:cs typeface="Arial Black"/>
              </a:rPr>
              <a:t>garante</a:t>
            </a:r>
            <a:endParaRPr sz="1500">
              <a:latin typeface="Arial Black"/>
              <a:cs typeface="Arial Black"/>
            </a:endParaRPr>
          </a:p>
        </p:txBody>
      </p:sp>
      <p:sp>
        <p:nvSpPr>
          <p:cNvPr id="53" name="object 53"/>
          <p:cNvSpPr txBox="1"/>
          <p:nvPr/>
        </p:nvSpPr>
        <p:spPr>
          <a:xfrm>
            <a:off x="956448" y="2605974"/>
            <a:ext cx="2733675" cy="254000"/>
          </a:xfrm>
          <a:prstGeom prst="rect">
            <a:avLst/>
          </a:prstGeom>
        </p:spPr>
        <p:txBody>
          <a:bodyPr vert="horz" wrap="square" lIns="0" tIns="12700" rIns="0" bIns="0" rtlCol="0">
            <a:spAutoFit/>
          </a:bodyPr>
          <a:lstStyle/>
          <a:p>
            <a:pPr marL="12700">
              <a:lnSpc>
                <a:spcPct val="100000"/>
              </a:lnSpc>
              <a:spcBef>
                <a:spcPts val="100"/>
              </a:spcBef>
            </a:pPr>
            <a:r>
              <a:rPr sz="1500" spc="-170" dirty="0">
                <a:solidFill>
                  <a:srgbClr val="1F1F1F"/>
                </a:solidFill>
                <a:latin typeface="Arial Black"/>
                <a:cs typeface="Arial Black"/>
              </a:rPr>
              <a:t>salas </a:t>
            </a:r>
            <a:r>
              <a:rPr sz="1500" spc="-120" dirty="0">
                <a:solidFill>
                  <a:srgbClr val="1F1F1F"/>
                </a:solidFill>
                <a:latin typeface="Arial Black"/>
                <a:cs typeface="Arial Black"/>
              </a:rPr>
              <a:t>de </a:t>
            </a:r>
            <a:r>
              <a:rPr sz="1500" spc="-140" dirty="0">
                <a:solidFill>
                  <a:srgbClr val="1F1F1F"/>
                </a:solidFill>
                <a:latin typeface="Arial Black"/>
                <a:cs typeface="Arial Black"/>
              </a:rPr>
              <a:t>consulta </a:t>
            </a:r>
            <a:r>
              <a:rPr sz="1500" spc="-120" dirty="0">
                <a:solidFill>
                  <a:srgbClr val="1F1F1F"/>
                </a:solidFill>
                <a:latin typeface="Arial Black"/>
                <a:cs typeface="Arial Black"/>
              </a:rPr>
              <a:t>de</a:t>
            </a:r>
            <a:r>
              <a:rPr sz="1500" spc="-70" dirty="0">
                <a:solidFill>
                  <a:srgbClr val="1F1F1F"/>
                </a:solidFill>
                <a:latin typeface="Arial Black"/>
                <a:cs typeface="Arial Black"/>
              </a:rPr>
              <a:t> </a:t>
            </a:r>
            <a:r>
              <a:rPr sz="1500" spc="-150" dirty="0">
                <a:solidFill>
                  <a:srgbClr val="1F1F1F"/>
                </a:solidFill>
                <a:latin typeface="Arial Black"/>
                <a:cs typeface="Arial Black"/>
              </a:rPr>
              <a:t>pacientes</a:t>
            </a:r>
            <a:endParaRPr sz="1500">
              <a:latin typeface="Arial Black"/>
              <a:cs typeface="Arial Black"/>
            </a:endParaRPr>
          </a:p>
        </p:txBody>
      </p:sp>
      <p:sp>
        <p:nvSpPr>
          <p:cNvPr id="54" name="object 54"/>
          <p:cNvSpPr txBox="1"/>
          <p:nvPr/>
        </p:nvSpPr>
        <p:spPr>
          <a:xfrm>
            <a:off x="956448" y="2898541"/>
            <a:ext cx="4168140" cy="254000"/>
          </a:xfrm>
          <a:prstGeom prst="rect">
            <a:avLst/>
          </a:prstGeom>
        </p:spPr>
        <p:txBody>
          <a:bodyPr vert="horz" wrap="square" lIns="0" tIns="12700" rIns="0" bIns="0" rtlCol="0">
            <a:spAutoFit/>
          </a:bodyPr>
          <a:lstStyle/>
          <a:p>
            <a:pPr marL="12700">
              <a:lnSpc>
                <a:spcPct val="100000"/>
              </a:lnSpc>
              <a:spcBef>
                <a:spcPts val="100"/>
              </a:spcBef>
            </a:pPr>
            <a:r>
              <a:rPr sz="1500" spc="-120" dirty="0">
                <a:solidFill>
                  <a:srgbClr val="1F1F1F"/>
                </a:solidFill>
                <a:latin typeface="Arial Black"/>
                <a:cs typeface="Arial Black"/>
              </a:rPr>
              <a:t>da </a:t>
            </a:r>
            <a:r>
              <a:rPr sz="1500" spc="-130" dirty="0">
                <a:solidFill>
                  <a:srgbClr val="1F1F1F"/>
                </a:solidFill>
                <a:latin typeface="Arial Black"/>
                <a:cs typeface="Arial Black"/>
              </a:rPr>
              <a:t>privacidade </a:t>
            </a:r>
            <a:r>
              <a:rPr sz="1500" spc="-135" dirty="0">
                <a:solidFill>
                  <a:srgbClr val="1F1F1F"/>
                </a:solidFill>
                <a:latin typeface="Arial Black"/>
                <a:cs typeface="Arial Black"/>
              </a:rPr>
              <a:t>visual </a:t>
            </a:r>
            <a:r>
              <a:rPr sz="1500" spc="-145" dirty="0">
                <a:solidFill>
                  <a:srgbClr val="1F1F1F"/>
                </a:solidFill>
                <a:latin typeface="Arial Black"/>
                <a:cs typeface="Arial Black"/>
              </a:rPr>
              <a:t>desta </a:t>
            </a:r>
            <a:r>
              <a:rPr sz="1500" spc="-105" dirty="0">
                <a:solidFill>
                  <a:srgbClr val="1F1F1F"/>
                </a:solidFill>
                <a:latin typeface="Arial Black"/>
                <a:cs typeface="Arial Black"/>
              </a:rPr>
              <a:t>unidade </a:t>
            </a:r>
            <a:r>
              <a:rPr sz="1500" spc="-120" dirty="0">
                <a:solidFill>
                  <a:srgbClr val="1F1F1F"/>
                </a:solidFill>
                <a:latin typeface="Arial Black"/>
                <a:cs typeface="Arial Black"/>
              </a:rPr>
              <a:t>de</a:t>
            </a:r>
            <a:r>
              <a:rPr sz="1500" spc="-105" dirty="0">
                <a:solidFill>
                  <a:srgbClr val="1F1F1F"/>
                </a:solidFill>
                <a:latin typeface="Arial Black"/>
                <a:cs typeface="Arial Black"/>
              </a:rPr>
              <a:t> </a:t>
            </a:r>
            <a:r>
              <a:rPr sz="1500" spc="-155" dirty="0" err="1">
                <a:solidFill>
                  <a:srgbClr val="1F1F1F"/>
                </a:solidFill>
                <a:latin typeface="Arial Black"/>
                <a:cs typeface="Arial Black"/>
              </a:rPr>
              <a:t>saúde</a:t>
            </a:r>
            <a:r>
              <a:rPr sz="1500" spc="-155" dirty="0">
                <a:solidFill>
                  <a:srgbClr val="1F1F1F"/>
                </a:solidFill>
                <a:latin typeface="Arial Black"/>
                <a:cs typeface="Arial Black"/>
              </a:rPr>
              <a:t>?</a:t>
            </a:r>
            <a:endParaRPr sz="1500" dirty="0">
              <a:latin typeface="Arial Black"/>
              <a:cs typeface="Arial Black"/>
            </a:endParaRPr>
          </a:p>
        </p:txBody>
      </p:sp>
      <p:sp>
        <p:nvSpPr>
          <p:cNvPr id="55" name="object 55"/>
          <p:cNvSpPr txBox="1"/>
          <p:nvPr/>
        </p:nvSpPr>
        <p:spPr>
          <a:xfrm>
            <a:off x="5962399" y="1723736"/>
            <a:ext cx="123189" cy="269240"/>
          </a:xfrm>
          <a:prstGeom prst="rect">
            <a:avLst/>
          </a:prstGeom>
        </p:spPr>
        <p:txBody>
          <a:bodyPr vert="horz" wrap="square" lIns="0" tIns="12700" rIns="0" bIns="0" rtlCol="0">
            <a:spAutoFit/>
          </a:bodyPr>
          <a:lstStyle/>
          <a:p>
            <a:pPr marL="12700">
              <a:lnSpc>
                <a:spcPct val="100000"/>
              </a:lnSpc>
              <a:spcBef>
                <a:spcPts val="100"/>
              </a:spcBef>
            </a:pPr>
            <a:r>
              <a:rPr sz="1600" spc="-215" dirty="0">
                <a:solidFill>
                  <a:srgbClr val="FFFFFF"/>
                </a:solidFill>
                <a:latin typeface="Arial Black"/>
                <a:cs typeface="Arial Black"/>
              </a:rPr>
              <a:t>s</a:t>
            </a:r>
            <a:endParaRPr sz="1600">
              <a:latin typeface="Arial Black"/>
              <a:cs typeface="Arial Black"/>
            </a:endParaRPr>
          </a:p>
        </p:txBody>
      </p:sp>
      <p:sp>
        <p:nvSpPr>
          <p:cNvPr id="56" name="object 56"/>
          <p:cNvSpPr txBox="1"/>
          <p:nvPr/>
        </p:nvSpPr>
        <p:spPr>
          <a:xfrm>
            <a:off x="10034030" y="1736436"/>
            <a:ext cx="882650" cy="254000"/>
          </a:xfrm>
          <a:prstGeom prst="rect">
            <a:avLst/>
          </a:prstGeom>
        </p:spPr>
        <p:txBody>
          <a:bodyPr vert="horz" wrap="square" lIns="0" tIns="12700" rIns="0" bIns="0" rtlCol="0">
            <a:spAutoFit/>
          </a:bodyPr>
          <a:lstStyle/>
          <a:p>
            <a:pPr marL="12700">
              <a:lnSpc>
                <a:spcPct val="100000"/>
              </a:lnSpc>
              <a:spcBef>
                <a:spcPts val="100"/>
              </a:spcBef>
            </a:pPr>
            <a:r>
              <a:rPr sz="1500" spc="-150" dirty="0">
                <a:solidFill>
                  <a:srgbClr val="FFFFFF"/>
                </a:solidFill>
                <a:latin typeface="Arial Black"/>
                <a:cs typeface="Arial Black"/>
              </a:rPr>
              <a:t>pacientes</a:t>
            </a:r>
            <a:endParaRPr sz="1500">
              <a:latin typeface="Arial Black"/>
              <a:cs typeface="Arial Black"/>
            </a:endParaRPr>
          </a:p>
        </p:txBody>
      </p:sp>
      <p:sp>
        <p:nvSpPr>
          <p:cNvPr id="57" name="object 57"/>
          <p:cNvSpPr txBox="1"/>
          <p:nvPr/>
        </p:nvSpPr>
        <p:spPr>
          <a:xfrm>
            <a:off x="6000654" y="2223868"/>
            <a:ext cx="533400" cy="422275"/>
          </a:xfrm>
          <a:prstGeom prst="rect">
            <a:avLst/>
          </a:prstGeom>
        </p:spPr>
        <p:txBody>
          <a:bodyPr vert="horz" wrap="square" lIns="0" tIns="31115" rIns="0" bIns="0" rtlCol="0">
            <a:spAutoFit/>
          </a:bodyPr>
          <a:lstStyle/>
          <a:p>
            <a:pPr marL="38100">
              <a:lnSpc>
                <a:spcPct val="100000"/>
              </a:lnSpc>
              <a:spcBef>
                <a:spcPts val="245"/>
              </a:spcBef>
            </a:pPr>
            <a:r>
              <a:rPr sz="1150" spc="-110" dirty="0">
                <a:solidFill>
                  <a:srgbClr val="1F1F1F"/>
                </a:solidFill>
                <a:latin typeface="Arial Black"/>
                <a:cs typeface="Arial Black"/>
              </a:rPr>
              <a:t>análise</a:t>
            </a:r>
            <a:endParaRPr sz="1150">
              <a:latin typeface="Arial Black"/>
              <a:cs typeface="Arial Black"/>
            </a:endParaRPr>
          </a:p>
          <a:p>
            <a:pPr marL="12700">
              <a:lnSpc>
                <a:spcPct val="100000"/>
              </a:lnSpc>
              <a:spcBef>
                <a:spcPts val="155"/>
              </a:spcBef>
            </a:pPr>
            <a:r>
              <a:rPr sz="1200" spc="-95" dirty="0">
                <a:solidFill>
                  <a:srgbClr val="1F1F1F"/>
                </a:solidFill>
                <a:latin typeface="Arial Black"/>
                <a:cs typeface="Arial Black"/>
              </a:rPr>
              <a:t>uns</a:t>
            </a:r>
            <a:endParaRPr sz="1200">
              <a:latin typeface="Arial Black"/>
              <a:cs typeface="Arial Black"/>
            </a:endParaRPr>
          </a:p>
        </p:txBody>
      </p:sp>
      <p:sp>
        <p:nvSpPr>
          <p:cNvPr id="58" name="object 58"/>
          <p:cNvSpPr txBox="1"/>
          <p:nvPr/>
        </p:nvSpPr>
        <p:spPr>
          <a:xfrm>
            <a:off x="5983860" y="2963992"/>
            <a:ext cx="490220" cy="360680"/>
          </a:xfrm>
          <a:prstGeom prst="rect">
            <a:avLst/>
          </a:prstGeom>
        </p:spPr>
        <p:txBody>
          <a:bodyPr vert="horz" wrap="square" lIns="0" tIns="34290" rIns="0" bIns="0" rtlCol="0">
            <a:spAutoFit/>
          </a:bodyPr>
          <a:lstStyle/>
          <a:p>
            <a:pPr marL="12700">
              <a:lnSpc>
                <a:spcPct val="100000"/>
              </a:lnSpc>
              <a:spcBef>
                <a:spcPts val="270"/>
              </a:spcBef>
            </a:pPr>
            <a:r>
              <a:rPr sz="650" spc="-50" dirty="0">
                <a:solidFill>
                  <a:srgbClr val="1F1F1F"/>
                </a:solidFill>
                <a:latin typeface="Arial Black"/>
                <a:cs typeface="Arial Black"/>
              </a:rPr>
              <a:t>eu </a:t>
            </a:r>
            <a:r>
              <a:rPr sz="650" spc="-70" dirty="0">
                <a:solidFill>
                  <a:srgbClr val="1F1F1F"/>
                </a:solidFill>
                <a:latin typeface="Arial Black"/>
                <a:cs typeface="Arial Black"/>
              </a:rPr>
              <a:t>sei</a:t>
            </a:r>
            <a:r>
              <a:rPr sz="650" spc="-110" dirty="0">
                <a:solidFill>
                  <a:srgbClr val="1F1F1F"/>
                </a:solidFill>
                <a:latin typeface="Arial Black"/>
                <a:cs typeface="Arial Black"/>
              </a:rPr>
              <a:t> </a:t>
            </a:r>
            <a:r>
              <a:rPr sz="650" spc="-65" dirty="0">
                <a:solidFill>
                  <a:srgbClr val="1F1F1F"/>
                </a:solidFill>
                <a:latin typeface="Arial Black"/>
                <a:cs typeface="Arial Black"/>
              </a:rPr>
              <a:t>como</a:t>
            </a:r>
            <a:endParaRPr sz="650">
              <a:latin typeface="Arial Black"/>
              <a:cs typeface="Arial Black"/>
            </a:endParaRPr>
          </a:p>
          <a:p>
            <a:pPr marL="12700">
              <a:lnSpc>
                <a:spcPct val="100000"/>
              </a:lnSpc>
              <a:spcBef>
                <a:spcPts val="305"/>
              </a:spcBef>
            </a:pPr>
            <a:r>
              <a:rPr sz="1150" spc="-114" dirty="0">
                <a:solidFill>
                  <a:srgbClr val="1F1F1F"/>
                </a:solidFill>
                <a:latin typeface="Arial Black"/>
                <a:cs typeface="Arial Black"/>
              </a:rPr>
              <a:t>os</a:t>
            </a:r>
            <a:r>
              <a:rPr sz="1150" spc="-110" dirty="0">
                <a:solidFill>
                  <a:srgbClr val="1F1F1F"/>
                </a:solidFill>
                <a:latin typeface="Arial Black"/>
                <a:cs typeface="Arial Black"/>
              </a:rPr>
              <a:t> </a:t>
            </a:r>
            <a:r>
              <a:rPr sz="1150" spc="-90" dirty="0">
                <a:solidFill>
                  <a:srgbClr val="1F1F1F"/>
                </a:solidFill>
                <a:latin typeface="Arial Black"/>
                <a:cs typeface="Arial Black"/>
              </a:rPr>
              <a:t>de</a:t>
            </a:r>
            <a:endParaRPr sz="1150">
              <a:latin typeface="Arial Black"/>
              <a:cs typeface="Arial Black"/>
            </a:endParaRPr>
          </a:p>
        </p:txBody>
      </p:sp>
      <p:sp>
        <p:nvSpPr>
          <p:cNvPr id="59" name="object 59"/>
          <p:cNvSpPr txBox="1"/>
          <p:nvPr/>
        </p:nvSpPr>
        <p:spPr>
          <a:xfrm>
            <a:off x="6916498" y="1576530"/>
            <a:ext cx="1804670" cy="1623060"/>
          </a:xfrm>
          <a:prstGeom prst="rect">
            <a:avLst/>
          </a:prstGeom>
        </p:spPr>
        <p:txBody>
          <a:bodyPr vert="horz" wrap="square" lIns="0" tIns="50800" rIns="0" bIns="0" rtlCol="0">
            <a:spAutoFit/>
          </a:bodyPr>
          <a:lstStyle/>
          <a:p>
            <a:pPr marL="355600">
              <a:lnSpc>
                <a:spcPct val="100000"/>
              </a:lnSpc>
              <a:spcBef>
                <a:spcPts val="400"/>
              </a:spcBef>
            </a:pPr>
            <a:r>
              <a:rPr sz="1500" spc="-120" dirty="0">
                <a:solidFill>
                  <a:srgbClr val="FFFFFF"/>
                </a:solidFill>
                <a:latin typeface="Arial Black"/>
                <a:cs typeface="Arial Black"/>
              </a:rPr>
              <a:t>Provedores</a:t>
            </a:r>
            <a:r>
              <a:rPr sz="1500" spc="-140" dirty="0">
                <a:solidFill>
                  <a:srgbClr val="FFFFFF"/>
                </a:solidFill>
                <a:latin typeface="Arial Black"/>
                <a:cs typeface="Arial Black"/>
              </a:rPr>
              <a:t> </a:t>
            </a:r>
            <a:r>
              <a:rPr sz="1500" spc="-120" dirty="0">
                <a:solidFill>
                  <a:srgbClr val="FFFFFF"/>
                </a:solidFill>
                <a:latin typeface="Arial Black"/>
                <a:cs typeface="Arial Black"/>
              </a:rPr>
              <a:t>de</a:t>
            </a:r>
            <a:endParaRPr sz="1500">
              <a:latin typeface="Arial Black"/>
              <a:cs typeface="Arial Black"/>
            </a:endParaRPr>
          </a:p>
          <a:p>
            <a:pPr marL="276225">
              <a:lnSpc>
                <a:spcPct val="100000"/>
              </a:lnSpc>
              <a:spcBef>
                <a:spcPts val="265"/>
              </a:spcBef>
            </a:pPr>
            <a:r>
              <a:rPr sz="1350" spc="-145" dirty="0">
                <a:solidFill>
                  <a:srgbClr val="FFFFFF"/>
                </a:solidFill>
                <a:latin typeface="Arial Black"/>
                <a:cs typeface="Arial Black"/>
              </a:rPr>
              <a:t>assistência</a:t>
            </a:r>
            <a:r>
              <a:rPr sz="1350" spc="-155" dirty="0">
                <a:solidFill>
                  <a:srgbClr val="FFFFFF"/>
                </a:solidFill>
                <a:latin typeface="Arial Black"/>
                <a:cs typeface="Arial Black"/>
              </a:rPr>
              <a:t> </a:t>
            </a:r>
            <a:r>
              <a:rPr sz="1350" spc="-135" dirty="0">
                <a:solidFill>
                  <a:srgbClr val="FFFFFF"/>
                </a:solidFill>
                <a:latin typeface="Arial Black"/>
                <a:cs typeface="Arial Black"/>
              </a:rPr>
              <a:t>médica</a:t>
            </a:r>
            <a:endParaRPr sz="1350">
              <a:latin typeface="Arial Black"/>
              <a:cs typeface="Arial Black"/>
            </a:endParaRPr>
          </a:p>
          <a:p>
            <a:pPr marL="12700">
              <a:lnSpc>
                <a:spcPct val="100000"/>
              </a:lnSpc>
              <a:spcBef>
                <a:spcPts val="1360"/>
              </a:spcBef>
            </a:pPr>
            <a:r>
              <a:rPr sz="850" dirty="0">
                <a:solidFill>
                  <a:srgbClr val="3F4B59"/>
                </a:solidFill>
                <a:latin typeface="Arial"/>
                <a:cs typeface="Arial"/>
              </a:rPr>
              <a:t>→ </a:t>
            </a:r>
            <a:r>
              <a:rPr sz="1050" spc="-114" dirty="0">
                <a:solidFill>
                  <a:srgbClr val="1F1F1F"/>
                </a:solidFill>
                <a:latin typeface="Arial Black"/>
                <a:cs typeface="Arial Black"/>
              </a:rPr>
              <a:t>Receber </a:t>
            </a:r>
            <a:r>
              <a:rPr sz="1050" spc="-70" dirty="0">
                <a:solidFill>
                  <a:srgbClr val="1F1F1F"/>
                </a:solidFill>
                <a:latin typeface="Arial Black"/>
                <a:cs typeface="Arial Black"/>
              </a:rPr>
              <a:t>o</a:t>
            </a:r>
            <a:r>
              <a:rPr sz="1050" spc="-75" dirty="0">
                <a:solidFill>
                  <a:srgbClr val="1F1F1F"/>
                </a:solidFill>
                <a:latin typeface="Arial Black"/>
                <a:cs typeface="Arial Black"/>
              </a:rPr>
              <a:t> </a:t>
            </a:r>
            <a:r>
              <a:rPr sz="1050" spc="-100" dirty="0">
                <a:solidFill>
                  <a:srgbClr val="1F1F1F"/>
                </a:solidFill>
                <a:latin typeface="Arial Black"/>
                <a:cs typeface="Arial Black"/>
              </a:rPr>
              <a:t>paciente</a:t>
            </a:r>
            <a:endParaRPr sz="1050">
              <a:latin typeface="Arial Black"/>
              <a:cs typeface="Arial Black"/>
            </a:endParaRPr>
          </a:p>
          <a:p>
            <a:pPr marL="147955" marR="5080" indent="-135890">
              <a:lnSpc>
                <a:spcPct val="120000"/>
              </a:lnSpc>
              <a:spcBef>
                <a:spcPts val="610"/>
              </a:spcBef>
            </a:pPr>
            <a:r>
              <a:rPr sz="850" dirty="0">
                <a:solidFill>
                  <a:srgbClr val="3F4B59"/>
                </a:solidFill>
                <a:latin typeface="Arial"/>
                <a:cs typeface="Arial"/>
              </a:rPr>
              <a:t>→ </a:t>
            </a:r>
            <a:r>
              <a:rPr sz="1100" spc="-85" dirty="0">
                <a:solidFill>
                  <a:srgbClr val="1F1F1F"/>
                </a:solidFill>
                <a:latin typeface="Arial Black"/>
                <a:cs typeface="Arial Black"/>
              </a:rPr>
              <a:t>Pergunte </a:t>
            </a:r>
            <a:r>
              <a:rPr sz="1100" spc="-130" dirty="0">
                <a:solidFill>
                  <a:srgbClr val="1F1F1F"/>
                </a:solidFill>
                <a:latin typeface="Arial Black"/>
                <a:cs typeface="Arial Black"/>
              </a:rPr>
              <a:t>se </a:t>
            </a:r>
            <a:r>
              <a:rPr sz="1100" spc="-110" dirty="0">
                <a:solidFill>
                  <a:srgbClr val="1F1F1F"/>
                </a:solidFill>
                <a:latin typeface="Arial Black"/>
                <a:cs typeface="Arial Black"/>
              </a:rPr>
              <a:t>os pacientes  </a:t>
            </a:r>
            <a:r>
              <a:rPr sz="1100" spc="-95" dirty="0">
                <a:solidFill>
                  <a:srgbClr val="1F1F1F"/>
                </a:solidFill>
                <a:latin typeface="Arial Black"/>
                <a:cs typeface="Arial Black"/>
              </a:rPr>
              <a:t>têm </a:t>
            </a:r>
            <a:r>
              <a:rPr sz="1100" spc="-85" dirty="0">
                <a:solidFill>
                  <a:srgbClr val="1F1F1F"/>
                </a:solidFill>
                <a:latin typeface="Arial Black"/>
                <a:cs typeface="Arial Black"/>
              </a:rPr>
              <a:t>alguma dúvida</a:t>
            </a:r>
            <a:endParaRPr sz="1100">
              <a:latin typeface="Arial Black"/>
              <a:cs typeface="Arial Black"/>
            </a:endParaRPr>
          </a:p>
          <a:p>
            <a:pPr marL="12700">
              <a:lnSpc>
                <a:spcPct val="100000"/>
              </a:lnSpc>
              <a:spcBef>
                <a:spcPts val="810"/>
              </a:spcBef>
            </a:pPr>
            <a:r>
              <a:rPr sz="850" dirty="0">
                <a:solidFill>
                  <a:srgbClr val="3F4B59"/>
                </a:solidFill>
                <a:latin typeface="Arial"/>
                <a:cs typeface="Arial"/>
              </a:rPr>
              <a:t>→ </a:t>
            </a:r>
            <a:r>
              <a:rPr sz="1150" spc="-100" dirty="0">
                <a:solidFill>
                  <a:srgbClr val="1F1F1F"/>
                </a:solidFill>
                <a:latin typeface="Arial Black"/>
                <a:cs typeface="Arial Black"/>
              </a:rPr>
              <a:t>Línguas</a:t>
            </a:r>
            <a:r>
              <a:rPr sz="1150" spc="-114" dirty="0">
                <a:solidFill>
                  <a:srgbClr val="1F1F1F"/>
                </a:solidFill>
                <a:latin typeface="Arial Black"/>
                <a:cs typeface="Arial Black"/>
              </a:rPr>
              <a:t> </a:t>
            </a:r>
            <a:r>
              <a:rPr sz="1150" spc="-105" dirty="0">
                <a:solidFill>
                  <a:srgbClr val="1F1F1F"/>
                </a:solidFill>
                <a:latin typeface="Arial Black"/>
                <a:cs typeface="Arial Black"/>
              </a:rPr>
              <a:t>faladas</a:t>
            </a:r>
            <a:endParaRPr sz="1150">
              <a:latin typeface="Arial Black"/>
              <a:cs typeface="Arial Black"/>
            </a:endParaRPr>
          </a:p>
        </p:txBody>
      </p:sp>
      <p:sp>
        <p:nvSpPr>
          <p:cNvPr id="60" name="object 60"/>
          <p:cNvSpPr txBox="1"/>
          <p:nvPr/>
        </p:nvSpPr>
        <p:spPr>
          <a:xfrm>
            <a:off x="4548251" y="3324650"/>
            <a:ext cx="879475" cy="200660"/>
          </a:xfrm>
          <a:prstGeom prst="rect">
            <a:avLst/>
          </a:prstGeom>
        </p:spPr>
        <p:txBody>
          <a:bodyPr vert="horz" wrap="square" lIns="0" tIns="12700" rIns="0" bIns="0" rtlCol="0">
            <a:spAutoFit/>
          </a:bodyPr>
          <a:lstStyle/>
          <a:p>
            <a:pPr marL="12700">
              <a:lnSpc>
                <a:spcPct val="100000"/>
              </a:lnSpc>
              <a:spcBef>
                <a:spcPts val="100"/>
              </a:spcBef>
            </a:pPr>
            <a:r>
              <a:rPr sz="1150" spc="-114" dirty="0">
                <a:solidFill>
                  <a:srgbClr val="1F1F1F"/>
                </a:solidFill>
                <a:latin typeface="Arial Black"/>
                <a:cs typeface="Arial Black"/>
              </a:rPr>
              <a:t>os</a:t>
            </a:r>
            <a:r>
              <a:rPr sz="1150" spc="-145" dirty="0">
                <a:solidFill>
                  <a:srgbClr val="1F1F1F"/>
                </a:solidFill>
                <a:latin typeface="Arial Black"/>
                <a:cs typeface="Arial Black"/>
              </a:rPr>
              <a:t> </a:t>
            </a:r>
            <a:r>
              <a:rPr sz="1150" spc="-114" dirty="0">
                <a:solidFill>
                  <a:srgbClr val="1F1F1F"/>
                </a:solidFill>
                <a:latin typeface="Arial Black"/>
                <a:cs typeface="Arial Black"/>
              </a:rPr>
              <a:t>pacientes</a:t>
            </a:r>
            <a:endParaRPr sz="1150">
              <a:latin typeface="Arial Black"/>
              <a:cs typeface="Arial Black"/>
            </a:endParaRPr>
          </a:p>
        </p:txBody>
      </p:sp>
      <p:sp>
        <p:nvSpPr>
          <p:cNvPr id="61" name="object 61"/>
          <p:cNvSpPr txBox="1"/>
          <p:nvPr/>
        </p:nvSpPr>
        <p:spPr>
          <a:xfrm>
            <a:off x="9420383" y="2280711"/>
            <a:ext cx="1917064" cy="1397000"/>
          </a:xfrm>
          <a:prstGeom prst="rect">
            <a:avLst/>
          </a:prstGeom>
        </p:spPr>
        <p:txBody>
          <a:bodyPr vert="horz" wrap="square" lIns="0" tIns="12700" rIns="0" bIns="0" rtlCol="0">
            <a:spAutoFit/>
          </a:bodyPr>
          <a:lstStyle/>
          <a:p>
            <a:pPr marL="12700">
              <a:lnSpc>
                <a:spcPct val="100000"/>
              </a:lnSpc>
              <a:spcBef>
                <a:spcPts val="100"/>
              </a:spcBef>
            </a:pPr>
            <a:r>
              <a:rPr sz="850" dirty="0">
                <a:solidFill>
                  <a:srgbClr val="3F4B59"/>
                </a:solidFill>
                <a:latin typeface="Arial"/>
                <a:cs typeface="Arial"/>
              </a:rPr>
              <a:t>→ </a:t>
            </a:r>
            <a:r>
              <a:rPr sz="750" spc="-65" dirty="0">
                <a:solidFill>
                  <a:srgbClr val="1F1F1F"/>
                </a:solidFill>
                <a:latin typeface="Arial Black"/>
                <a:cs typeface="Arial Black"/>
              </a:rPr>
              <a:t>compromisso</a:t>
            </a:r>
            <a:r>
              <a:rPr sz="750" spc="-90" dirty="0">
                <a:solidFill>
                  <a:srgbClr val="1F1F1F"/>
                </a:solidFill>
                <a:latin typeface="Arial Black"/>
                <a:cs typeface="Arial Black"/>
              </a:rPr>
              <a:t> </a:t>
            </a:r>
            <a:r>
              <a:rPr sz="750" spc="-55" dirty="0">
                <a:solidFill>
                  <a:srgbClr val="1F1F1F"/>
                </a:solidFill>
                <a:latin typeface="Arial Black"/>
                <a:cs typeface="Arial Black"/>
              </a:rPr>
              <a:t>agendado</a:t>
            </a:r>
            <a:endParaRPr sz="750">
              <a:latin typeface="Arial Black"/>
              <a:cs typeface="Arial Black"/>
            </a:endParaRPr>
          </a:p>
          <a:p>
            <a:pPr marL="147955" marR="5080" indent="-135890">
              <a:lnSpc>
                <a:spcPct val="114799"/>
              </a:lnSpc>
              <a:spcBef>
                <a:spcPts val="660"/>
              </a:spcBef>
            </a:pPr>
            <a:r>
              <a:rPr sz="850" dirty="0">
                <a:solidFill>
                  <a:srgbClr val="3F4B59"/>
                </a:solidFill>
                <a:latin typeface="Arial"/>
                <a:cs typeface="Arial"/>
              </a:rPr>
              <a:t>→ </a:t>
            </a:r>
            <a:r>
              <a:rPr sz="1150" spc="-105" dirty="0">
                <a:solidFill>
                  <a:srgbClr val="1F1F1F"/>
                </a:solidFill>
                <a:latin typeface="Arial Black"/>
                <a:cs typeface="Arial Black"/>
              </a:rPr>
              <a:t>Tempo </a:t>
            </a:r>
            <a:r>
              <a:rPr sz="1150" spc="-90" dirty="0">
                <a:solidFill>
                  <a:srgbClr val="1F1F1F"/>
                </a:solidFill>
                <a:latin typeface="Arial Black"/>
                <a:cs typeface="Arial Black"/>
              </a:rPr>
              <a:t>de </a:t>
            </a:r>
            <a:r>
              <a:rPr sz="1150" spc="-95" dirty="0">
                <a:solidFill>
                  <a:srgbClr val="1F1F1F"/>
                </a:solidFill>
                <a:latin typeface="Arial Black"/>
                <a:cs typeface="Arial Black"/>
              </a:rPr>
              <a:t>viagem,</a:t>
            </a:r>
            <a:r>
              <a:rPr sz="1150" spc="-155" dirty="0">
                <a:solidFill>
                  <a:srgbClr val="1F1F1F"/>
                </a:solidFill>
                <a:latin typeface="Arial Black"/>
                <a:cs typeface="Arial Black"/>
              </a:rPr>
              <a:t> </a:t>
            </a:r>
            <a:r>
              <a:rPr sz="1150" spc="-85" dirty="0">
                <a:solidFill>
                  <a:srgbClr val="1F1F1F"/>
                </a:solidFill>
                <a:latin typeface="Arial Black"/>
                <a:cs typeface="Arial Black"/>
              </a:rPr>
              <a:t>tempo  </a:t>
            </a:r>
            <a:r>
              <a:rPr sz="1150" spc="-90" dirty="0">
                <a:solidFill>
                  <a:srgbClr val="1F1F1F"/>
                </a:solidFill>
                <a:latin typeface="Arial Black"/>
                <a:cs typeface="Arial Black"/>
              </a:rPr>
              <a:t>de </a:t>
            </a:r>
            <a:r>
              <a:rPr sz="1150" spc="-105" dirty="0">
                <a:solidFill>
                  <a:srgbClr val="1F1F1F"/>
                </a:solidFill>
                <a:latin typeface="Arial Black"/>
                <a:cs typeface="Arial Black"/>
              </a:rPr>
              <a:t>espera</a:t>
            </a:r>
            <a:endParaRPr sz="1150">
              <a:latin typeface="Arial Black"/>
              <a:cs typeface="Arial Black"/>
            </a:endParaRPr>
          </a:p>
          <a:p>
            <a:pPr marL="147955" marR="24130" indent="-135890">
              <a:lnSpc>
                <a:spcPct val="120000"/>
              </a:lnSpc>
              <a:spcBef>
                <a:spcPts val="590"/>
              </a:spcBef>
            </a:pPr>
            <a:r>
              <a:rPr sz="850" dirty="0">
                <a:solidFill>
                  <a:srgbClr val="3F4B59"/>
                </a:solidFill>
                <a:latin typeface="Arial"/>
                <a:cs typeface="Arial"/>
              </a:rPr>
              <a:t>→ </a:t>
            </a:r>
            <a:r>
              <a:rPr sz="1100" spc="-90" dirty="0">
                <a:solidFill>
                  <a:srgbClr val="1F1F1F"/>
                </a:solidFill>
                <a:latin typeface="Arial Black"/>
                <a:cs typeface="Arial Black"/>
              </a:rPr>
              <a:t>Consentimento</a:t>
            </a:r>
            <a:r>
              <a:rPr sz="1100" spc="-170" dirty="0">
                <a:solidFill>
                  <a:srgbClr val="1F1F1F"/>
                </a:solidFill>
                <a:latin typeface="Arial Black"/>
                <a:cs typeface="Arial Black"/>
              </a:rPr>
              <a:t> </a:t>
            </a:r>
            <a:r>
              <a:rPr sz="1100" spc="-70" dirty="0">
                <a:solidFill>
                  <a:srgbClr val="1F1F1F"/>
                </a:solidFill>
                <a:latin typeface="Arial Black"/>
                <a:cs typeface="Arial Black"/>
              </a:rPr>
              <a:t>informado  </a:t>
            </a:r>
            <a:r>
              <a:rPr sz="1100" spc="-85" dirty="0">
                <a:solidFill>
                  <a:srgbClr val="1F1F1F"/>
                </a:solidFill>
                <a:latin typeface="Arial Black"/>
                <a:cs typeface="Arial Black"/>
              </a:rPr>
              <a:t>para</a:t>
            </a:r>
            <a:r>
              <a:rPr sz="1100" spc="-90" dirty="0">
                <a:solidFill>
                  <a:srgbClr val="1F1F1F"/>
                </a:solidFill>
                <a:latin typeface="Arial Black"/>
                <a:cs typeface="Arial Black"/>
              </a:rPr>
              <a:t> </a:t>
            </a:r>
            <a:r>
              <a:rPr sz="1100" spc="-100" dirty="0">
                <a:solidFill>
                  <a:srgbClr val="1F1F1F"/>
                </a:solidFill>
                <a:latin typeface="Arial Black"/>
                <a:cs typeface="Arial Black"/>
              </a:rPr>
              <a:t>cuidados</a:t>
            </a:r>
            <a:endParaRPr sz="1100">
              <a:latin typeface="Arial Black"/>
              <a:cs typeface="Arial Black"/>
            </a:endParaRPr>
          </a:p>
          <a:p>
            <a:pPr marL="12700">
              <a:lnSpc>
                <a:spcPct val="100000"/>
              </a:lnSpc>
              <a:spcBef>
                <a:spcPts val="810"/>
              </a:spcBef>
            </a:pPr>
            <a:r>
              <a:rPr sz="850" dirty="0">
                <a:solidFill>
                  <a:srgbClr val="3F4B59"/>
                </a:solidFill>
                <a:latin typeface="Arial"/>
                <a:cs typeface="Arial"/>
              </a:rPr>
              <a:t>→ </a:t>
            </a:r>
            <a:r>
              <a:rPr sz="1150" spc="-114" dirty="0">
                <a:solidFill>
                  <a:srgbClr val="1F1F1F"/>
                </a:solidFill>
                <a:latin typeface="Arial Black"/>
                <a:cs typeface="Arial Black"/>
              </a:rPr>
              <a:t>Comunicação </a:t>
            </a:r>
            <a:r>
              <a:rPr sz="1150" spc="-120" dirty="0">
                <a:solidFill>
                  <a:srgbClr val="1F1F1F"/>
                </a:solidFill>
                <a:latin typeface="Arial Black"/>
                <a:cs typeface="Arial Black"/>
              </a:rPr>
              <a:t>clara</a:t>
            </a:r>
            <a:r>
              <a:rPr sz="1150" spc="-105" dirty="0">
                <a:solidFill>
                  <a:srgbClr val="1F1F1F"/>
                </a:solidFill>
                <a:latin typeface="Arial Black"/>
                <a:cs typeface="Arial Black"/>
              </a:rPr>
              <a:t> </a:t>
            </a:r>
            <a:r>
              <a:rPr sz="1150" spc="-125" dirty="0">
                <a:solidFill>
                  <a:srgbClr val="1F1F1F"/>
                </a:solidFill>
                <a:latin typeface="Arial Black"/>
                <a:cs typeface="Arial Black"/>
              </a:rPr>
              <a:t>com</a:t>
            </a:r>
            <a:endParaRPr sz="1150">
              <a:latin typeface="Arial Black"/>
              <a:cs typeface="Arial Black"/>
            </a:endParaRPr>
          </a:p>
        </p:txBody>
      </p:sp>
      <p:sp>
        <p:nvSpPr>
          <p:cNvPr id="62" name="object 62"/>
          <p:cNvSpPr txBox="1"/>
          <p:nvPr/>
        </p:nvSpPr>
        <p:spPr>
          <a:xfrm>
            <a:off x="4412615" y="3573570"/>
            <a:ext cx="1923414" cy="427990"/>
          </a:xfrm>
          <a:prstGeom prst="rect">
            <a:avLst/>
          </a:prstGeom>
        </p:spPr>
        <p:txBody>
          <a:bodyPr vert="horz" wrap="square" lIns="0" tIns="12700" rIns="0" bIns="0" rtlCol="0">
            <a:spAutoFit/>
          </a:bodyPr>
          <a:lstStyle/>
          <a:p>
            <a:pPr marL="147955" marR="5080" indent="-135890">
              <a:lnSpc>
                <a:spcPct val="125699"/>
              </a:lnSpc>
              <a:spcBef>
                <a:spcPts val="100"/>
              </a:spcBef>
            </a:pPr>
            <a:r>
              <a:rPr sz="850" dirty="0">
                <a:solidFill>
                  <a:srgbClr val="3F4B59"/>
                </a:solidFill>
                <a:latin typeface="Arial"/>
                <a:cs typeface="Arial"/>
              </a:rPr>
              <a:t>→ </a:t>
            </a:r>
            <a:r>
              <a:rPr sz="1050" spc="-75" dirty="0">
                <a:solidFill>
                  <a:srgbClr val="1F1F1F"/>
                </a:solidFill>
                <a:latin typeface="Arial Black"/>
                <a:cs typeface="Arial Black"/>
              </a:rPr>
              <a:t>Infraestrutura </a:t>
            </a:r>
            <a:r>
              <a:rPr sz="1050" spc="-80" dirty="0">
                <a:solidFill>
                  <a:srgbClr val="1F1F1F"/>
                </a:solidFill>
                <a:latin typeface="Arial Black"/>
                <a:cs typeface="Arial Black"/>
              </a:rPr>
              <a:t>para  </a:t>
            </a:r>
            <a:r>
              <a:rPr sz="1050" spc="-90" dirty="0">
                <a:solidFill>
                  <a:srgbClr val="1F1F1F"/>
                </a:solidFill>
                <a:latin typeface="Arial Black"/>
                <a:cs typeface="Arial Black"/>
              </a:rPr>
              <a:t>privacidade </a:t>
            </a:r>
            <a:r>
              <a:rPr sz="1050" spc="-95" dirty="0">
                <a:solidFill>
                  <a:srgbClr val="1F1F1F"/>
                </a:solidFill>
                <a:latin typeface="Arial Black"/>
                <a:cs typeface="Arial Black"/>
              </a:rPr>
              <a:t>visual </a:t>
            </a:r>
            <a:r>
              <a:rPr sz="1050" spc="-110" dirty="0">
                <a:solidFill>
                  <a:srgbClr val="1F1F1F"/>
                </a:solidFill>
                <a:latin typeface="Arial Black"/>
                <a:cs typeface="Arial Black"/>
              </a:rPr>
              <a:t>e </a:t>
            </a:r>
            <a:r>
              <a:rPr sz="1050" spc="-90" dirty="0">
                <a:solidFill>
                  <a:srgbClr val="1F1F1F"/>
                </a:solidFill>
                <a:latin typeface="Arial Black"/>
                <a:cs typeface="Arial Black"/>
              </a:rPr>
              <a:t>auditiva</a:t>
            </a:r>
            <a:endParaRPr sz="1050">
              <a:latin typeface="Arial Black"/>
              <a:cs typeface="Arial Black"/>
            </a:endParaRPr>
          </a:p>
        </p:txBody>
      </p:sp>
      <p:sp>
        <p:nvSpPr>
          <p:cNvPr id="63" name="object 63"/>
          <p:cNvSpPr txBox="1"/>
          <p:nvPr/>
        </p:nvSpPr>
        <p:spPr>
          <a:xfrm>
            <a:off x="9420383" y="3652309"/>
            <a:ext cx="1802764" cy="906780"/>
          </a:xfrm>
          <a:prstGeom prst="rect">
            <a:avLst/>
          </a:prstGeom>
        </p:spPr>
        <p:txBody>
          <a:bodyPr vert="horz" wrap="square" lIns="0" tIns="12700" rIns="0" bIns="0" rtlCol="0">
            <a:spAutoFit/>
          </a:bodyPr>
          <a:lstStyle/>
          <a:p>
            <a:pPr marL="147955" marR="285750">
              <a:lnSpc>
                <a:spcPct val="114799"/>
              </a:lnSpc>
              <a:spcBef>
                <a:spcPts val="100"/>
              </a:spcBef>
            </a:pPr>
            <a:r>
              <a:rPr sz="1150" spc="-75" dirty="0">
                <a:solidFill>
                  <a:srgbClr val="1F1F1F"/>
                </a:solidFill>
                <a:latin typeface="Arial Black"/>
                <a:cs typeface="Arial Black"/>
              </a:rPr>
              <a:t>provedor </a:t>
            </a:r>
            <a:r>
              <a:rPr sz="1150" spc="-65" dirty="0">
                <a:solidFill>
                  <a:srgbClr val="1F1F1F"/>
                </a:solidFill>
                <a:latin typeface="Arial Black"/>
                <a:cs typeface="Arial Black"/>
              </a:rPr>
              <a:t>no</a:t>
            </a:r>
            <a:r>
              <a:rPr sz="1150" spc="-155" dirty="0">
                <a:solidFill>
                  <a:srgbClr val="1F1F1F"/>
                </a:solidFill>
                <a:latin typeface="Arial Black"/>
                <a:cs typeface="Arial Black"/>
              </a:rPr>
              <a:t> </a:t>
            </a:r>
            <a:r>
              <a:rPr sz="1150" spc="-85" dirty="0">
                <a:solidFill>
                  <a:srgbClr val="1F1F1F"/>
                </a:solidFill>
                <a:latin typeface="Arial Black"/>
                <a:cs typeface="Arial Black"/>
              </a:rPr>
              <a:t>idioma  </a:t>
            </a:r>
            <a:r>
              <a:rPr sz="1150" spc="-75" dirty="0">
                <a:solidFill>
                  <a:srgbClr val="1F1F1F"/>
                </a:solidFill>
                <a:latin typeface="Arial Black"/>
                <a:cs typeface="Arial Black"/>
              </a:rPr>
              <a:t>preferido</a:t>
            </a:r>
            <a:endParaRPr sz="1150">
              <a:latin typeface="Arial Black"/>
              <a:cs typeface="Arial Black"/>
            </a:endParaRPr>
          </a:p>
          <a:p>
            <a:pPr marL="147955" marR="5080" indent="-135890">
              <a:lnSpc>
                <a:spcPct val="114799"/>
              </a:lnSpc>
              <a:spcBef>
                <a:spcPts val="600"/>
              </a:spcBef>
            </a:pPr>
            <a:r>
              <a:rPr sz="850" dirty="0">
                <a:solidFill>
                  <a:srgbClr val="3F4B59"/>
                </a:solidFill>
                <a:latin typeface="Arial"/>
                <a:cs typeface="Arial"/>
              </a:rPr>
              <a:t>→ </a:t>
            </a:r>
            <a:r>
              <a:rPr sz="1150" spc="-114" dirty="0">
                <a:solidFill>
                  <a:srgbClr val="1F1F1F"/>
                </a:solidFill>
                <a:latin typeface="Arial Black"/>
                <a:cs typeface="Arial Black"/>
              </a:rPr>
              <a:t>Valorização </a:t>
            </a:r>
            <a:r>
              <a:rPr sz="1150" spc="-70" dirty="0">
                <a:solidFill>
                  <a:srgbClr val="1F1F1F"/>
                </a:solidFill>
                <a:latin typeface="Arial Black"/>
                <a:cs typeface="Arial Black"/>
              </a:rPr>
              <a:t>do</a:t>
            </a:r>
            <a:r>
              <a:rPr sz="1150" spc="-95" dirty="0">
                <a:solidFill>
                  <a:srgbClr val="1F1F1F"/>
                </a:solidFill>
                <a:latin typeface="Arial Black"/>
                <a:cs typeface="Arial Black"/>
              </a:rPr>
              <a:t> respeito,  </a:t>
            </a:r>
            <a:r>
              <a:rPr sz="1150" spc="-120" dirty="0">
                <a:solidFill>
                  <a:srgbClr val="1F1F1F"/>
                </a:solidFill>
                <a:latin typeface="Arial Black"/>
                <a:cs typeface="Arial Black"/>
              </a:rPr>
              <a:t>comunicação e</a:t>
            </a:r>
            <a:r>
              <a:rPr sz="1150" spc="-90" dirty="0">
                <a:solidFill>
                  <a:srgbClr val="1F1F1F"/>
                </a:solidFill>
                <a:latin typeface="Arial Black"/>
                <a:cs typeface="Arial Black"/>
              </a:rPr>
              <a:t> </a:t>
            </a:r>
            <a:r>
              <a:rPr sz="1150" spc="-120" dirty="0">
                <a:solidFill>
                  <a:srgbClr val="1F1F1F"/>
                </a:solidFill>
                <a:latin typeface="Arial Black"/>
                <a:cs typeface="Arial Black"/>
              </a:rPr>
              <a:t>escolha</a:t>
            </a:r>
            <a:endParaRPr sz="1150">
              <a:latin typeface="Arial Black"/>
              <a:cs typeface="Arial Black"/>
            </a:endParaRPr>
          </a:p>
        </p:txBody>
      </p:sp>
      <p:sp>
        <p:nvSpPr>
          <p:cNvPr id="64" name="object 64"/>
          <p:cNvSpPr txBox="1"/>
          <p:nvPr/>
        </p:nvSpPr>
        <p:spPr>
          <a:xfrm>
            <a:off x="597462" y="3712774"/>
            <a:ext cx="2494915" cy="1008380"/>
          </a:xfrm>
          <a:prstGeom prst="rect">
            <a:avLst/>
          </a:prstGeom>
        </p:spPr>
        <p:txBody>
          <a:bodyPr vert="horz" wrap="square" lIns="0" tIns="12700" rIns="0" bIns="0" rtlCol="0">
            <a:spAutoFit/>
          </a:bodyPr>
          <a:lstStyle/>
          <a:p>
            <a:pPr marL="12700" marR="5080">
              <a:lnSpc>
                <a:spcPct val="111100"/>
              </a:lnSpc>
              <a:spcBef>
                <a:spcPts val="100"/>
              </a:spcBef>
            </a:pPr>
            <a:r>
              <a:rPr sz="1800" spc="-180" dirty="0">
                <a:solidFill>
                  <a:srgbClr val="1F1F1F"/>
                </a:solidFill>
                <a:latin typeface="Arial Black"/>
                <a:cs typeface="Arial Black"/>
              </a:rPr>
              <a:t>Experiência </a:t>
            </a:r>
            <a:r>
              <a:rPr sz="1800" spc="-155" dirty="0">
                <a:solidFill>
                  <a:srgbClr val="1F1F1F"/>
                </a:solidFill>
                <a:latin typeface="Arial Black"/>
                <a:cs typeface="Arial Black"/>
              </a:rPr>
              <a:t>positiva </a:t>
            </a:r>
            <a:r>
              <a:rPr sz="1800" spc="-105" dirty="0">
                <a:solidFill>
                  <a:srgbClr val="1F1F1F"/>
                </a:solidFill>
                <a:latin typeface="Arial Black"/>
                <a:cs typeface="Arial Black"/>
              </a:rPr>
              <a:t>do  </a:t>
            </a:r>
            <a:r>
              <a:rPr sz="1800" spc="-130" dirty="0">
                <a:solidFill>
                  <a:srgbClr val="1F1F1F"/>
                </a:solidFill>
                <a:latin typeface="Arial Black"/>
                <a:cs typeface="Arial Black"/>
              </a:rPr>
              <a:t>usuário</a:t>
            </a:r>
            <a:endParaRPr sz="1800">
              <a:latin typeface="Arial Black"/>
              <a:cs typeface="Arial Black"/>
            </a:endParaRPr>
          </a:p>
          <a:p>
            <a:pPr marL="12700">
              <a:lnSpc>
                <a:spcPct val="100000"/>
              </a:lnSpc>
              <a:spcBef>
                <a:spcPts val="1255"/>
              </a:spcBef>
            </a:pPr>
            <a:r>
              <a:rPr sz="1400" spc="-15" dirty="0">
                <a:solidFill>
                  <a:srgbClr val="5D4C50"/>
                </a:solidFill>
                <a:latin typeface="Arial"/>
                <a:cs typeface="Arial"/>
              </a:rPr>
              <a:t>→</a:t>
            </a:r>
            <a:r>
              <a:rPr sz="1000" i="1" spc="-15" dirty="0">
                <a:solidFill>
                  <a:srgbClr val="353535"/>
                </a:solidFill>
                <a:latin typeface="Arial"/>
                <a:cs typeface="Arial"/>
              </a:rPr>
              <a:t>eu</a:t>
            </a:r>
            <a:r>
              <a:rPr sz="1000" i="1" spc="-105" dirty="0">
                <a:solidFill>
                  <a:srgbClr val="353535"/>
                </a:solidFill>
                <a:latin typeface="Arial"/>
                <a:cs typeface="Arial"/>
              </a:rPr>
              <a:t> </a:t>
            </a:r>
            <a:r>
              <a:rPr sz="1000" i="1" spc="10" dirty="0">
                <a:solidFill>
                  <a:srgbClr val="353535"/>
                </a:solidFill>
                <a:latin typeface="Arial"/>
                <a:cs typeface="Arial"/>
              </a:rPr>
              <a:t>respeito</a:t>
            </a:r>
            <a:endParaRPr sz="1000">
              <a:latin typeface="Arial"/>
              <a:cs typeface="Arial"/>
            </a:endParaRPr>
          </a:p>
        </p:txBody>
      </p:sp>
      <p:sp>
        <p:nvSpPr>
          <p:cNvPr id="65" name="object 65"/>
          <p:cNvSpPr txBox="1"/>
          <p:nvPr/>
        </p:nvSpPr>
        <p:spPr>
          <a:xfrm>
            <a:off x="597462" y="4771667"/>
            <a:ext cx="1863089"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5D4C50"/>
                </a:solidFill>
                <a:latin typeface="Arial"/>
                <a:cs typeface="Arial"/>
              </a:rPr>
              <a:t>→</a:t>
            </a:r>
            <a:r>
              <a:rPr sz="1300" i="1" spc="5" dirty="0">
                <a:solidFill>
                  <a:srgbClr val="353535"/>
                </a:solidFill>
                <a:latin typeface="Arial"/>
                <a:cs typeface="Arial"/>
              </a:rPr>
              <a:t>Orientação </a:t>
            </a:r>
            <a:r>
              <a:rPr sz="1300" i="1" spc="35" dirty="0">
                <a:solidFill>
                  <a:srgbClr val="353535"/>
                </a:solidFill>
                <a:latin typeface="Arial"/>
                <a:cs typeface="Arial"/>
              </a:rPr>
              <a:t>do</a:t>
            </a:r>
            <a:r>
              <a:rPr sz="1300" i="1" spc="-130" dirty="0">
                <a:solidFill>
                  <a:srgbClr val="353535"/>
                </a:solidFill>
                <a:latin typeface="Arial"/>
                <a:cs typeface="Arial"/>
              </a:rPr>
              <a:t> </a:t>
            </a:r>
            <a:r>
              <a:rPr sz="1300" i="1" spc="25" dirty="0">
                <a:solidFill>
                  <a:srgbClr val="353535"/>
                </a:solidFill>
                <a:latin typeface="Arial"/>
                <a:cs typeface="Arial"/>
              </a:rPr>
              <a:t>usuário</a:t>
            </a:r>
            <a:endParaRPr sz="1300">
              <a:latin typeface="Arial"/>
              <a:cs typeface="Arial"/>
            </a:endParaRPr>
          </a:p>
        </p:txBody>
      </p:sp>
      <p:sp>
        <p:nvSpPr>
          <p:cNvPr id="66" name="object 66"/>
          <p:cNvSpPr txBox="1"/>
          <p:nvPr/>
        </p:nvSpPr>
        <p:spPr>
          <a:xfrm>
            <a:off x="7081653" y="4833921"/>
            <a:ext cx="1609725" cy="216535"/>
          </a:xfrm>
          <a:prstGeom prst="rect">
            <a:avLst/>
          </a:prstGeom>
        </p:spPr>
        <p:txBody>
          <a:bodyPr vert="horz" wrap="square" lIns="0" tIns="12700" rIns="0" bIns="0" rtlCol="0">
            <a:spAutoFit/>
          </a:bodyPr>
          <a:lstStyle/>
          <a:p>
            <a:pPr marL="12700">
              <a:lnSpc>
                <a:spcPct val="100000"/>
              </a:lnSpc>
              <a:spcBef>
                <a:spcPts val="100"/>
              </a:spcBef>
            </a:pPr>
            <a:r>
              <a:rPr sz="1250" i="1" dirty="0">
                <a:solidFill>
                  <a:srgbClr val="1F1F1F"/>
                </a:solidFill>
                <a:latin typeface="Arial"/>
                <a:cs typeface="Arial"/>
              </a:rPr>
              <a:t>Exemplo </a:t>
            </a:r>
            <a:r>
              <a:rPr sz="1250" i="1" spc="10" dirty="0">
                <a:solidFill>
                  <a:srgbClr val="1F1F1F"/>
                </a:solidFill>
                <a:latin typeface="Arial"/>
                <a:cs typeface="Arial"/>
              </a:rPr>
              <a:t>de</a:t>
            </a:r>
            <a:r>
              <a:rPr sz="1250" i="1" spc="-145" dirty="0">
                <a:solidFill>
                  <a:srgbClr val="1F1F1F"/>
                </a:solidFill>
                <a:latin typeface="Arial"/>
                <a:cs typeface="Arial"/>
              </a:rPr>
              <a:t> </a:t>
            </a:r>
            <a:r>
              <a:rPr sz="1250" i="1" spc="30" dirty="0">
                <a:solidFill>
                  <a:srgbClr val="1F1F1F"/>
                </a:solidFill>
                <a:latin typeface="Arial"/>
                <a:cs typeface="Arial"/>
              </a:rPr>
              <a:t>pergunta:</a:t>
            </a:r>
            <a:endParaRPr sz="1250">
              <a:latin typeface="Arial"/>
              <a:cs typeface="Arial"/>
            </a:endParaRPr>
          </a:p>
        </p:txBody>
      </p:sp>
      <p:sp>
        <p:nvSpPr>
          <p:cNvPr id="67" name="object 67"/>
          <p:cNvSpPr txBox="1"/>
          <p:nvPr/>
        </p:nvSpPr>
        <p:spPr>
          <a:xfrm>
            <a:off x="597462" y="5060046"/>
            <a:ext cx="2368550" cy="240665"/>
          </a:xfrm>
          <a:prstGeom prst="rect">
            <a:avLst/>
          </a:prstGeom>
        </p:spPr>
        <p:txBody>
          <a:bodyPr vert="horz" wrap="square" lIns="0" tIns="13970" rIns="0" bIns="0" rtlCol="0">
            <a:spAutoFit/>
          </a:bodyPr>
          <a:lstStyle/>
          <a:p>
            <a:pPr marL="12700">
              <a:lnSpc>
                <a:spcPct val="100000"/>
              </a:lnSpc>
              <a:spcBef>
                <a:spcPts val="110"/>
              </a:spcBef>
            </a:pPr>
            <a:r>
              <a:rPr sz="1400" spc="-15" dirty="0">
                <a:solidFill>
                  <a:srgbClr val="5D4C50"/>
                </a:solidFill>
                <a:latin typeface="Arial"/>
                <a:cs typeface="Arial"/>
              </a:rPr>
              <a:t>→</a:t>
            </a:r>
            <a:r>
              <a:rPr sz="1400" i="1" spc="-15" dirty="0">
                <a:solidFill>
                  <a:srgbClr val="353535"/>
                </a:solidFill>
                <a:latin typeface="Arial"/>
                <a:cs typeface="Arial"/>
              </a:rPr>
              <a:t>Capacidade </a:t>
            </a:r>
            <a:r>
              <a:rPr sz="1400" i="1" spc="15" dirty="0">
                <a:solidFill>
                  <a:srgbClr val="353535"/>
                </a:solidFill>
                <a:latin typeface="Arial"/>
                <a:cs typeface="Arial"/>
              </a:rPr>
              <a:t>de resposta</a:t>
            </a:r>
            <a:r>
              <a:rPr sz="1400" i="1" spc="-175" dirty="0">
                <a:solidFill>
                  <a:srgbClr val="353535"/>
                </a:solidFill>
                <a:latin typeface="Arial"/>
                <a:cs typeface="Arial"/>
              </a:rPr>
              <a:t> </a:t>
            </a:r>
            <a:r>
              <a:rPr sz="1400" i="1" spc="5" dirty="0">
                <a:solidFill>
                  <a:srgbClr val="353535"/>
                </a:solidFill>
                <a:latin typeface="Arial"/>
                <a:cs typeface="Arial"/>
              </a:rPr>
              <a:t>ao</a:t>
            </a:r>
            <a:endParaRPr sz="1400">
              <a:latin typeface="Arial"/>
              <a:cs typeface="Arial"/>
            </a:endParaRPr>
          </a:p>
        </p:txBody>
      </p:sp>
      <p:sp>
        <p:nvSpPr>
          <p:cNvPr id="68" name="object 68"/>
          <p:cNvSpPr txBox="1"/>
          <p:nvPr/>
        </p:nvSpPr>
        <p:spPr>
          <a:xfrm>
            <a:off x="768972" y="5273456"/>
            <a:ext cx="758825" cy="240665"/>
          </a:xfrm>
          <a:prstGeom prst="rect">
            <a:avLst/>
          </a:prstGeom>
        </p:spPr>
        <p:txBody>
          <a:bodyPr vert="horz" wrap="square" lIns="0" tIns="13970" rIns="0" bIns="0" rtlCol="0">
            <a:spAutoFit/>
          </a:bodyPr>
          <a:lstStyle/>
          <a:p>
            <a:pPr marL="12700">
              <a:lnSpc>
                <a:spcPct val="100000"/>
              </a:lnSpc>
              <a:spcBef>
                <a:spcPts val="110"/>
              </a:spcBef>
            </a:pPr>
            <a:r>
              <a:rPr sz="1400" i="1" spc="10" dirty="0">
                <a:solidFill>
                  <a:srgbClr val="353535"/>
                </a:solidFill>
                <a:latin typeface="Arial"/>
                <a:cs typeface="Arial"/>
              </a:rPr>
              <a:t>feedback</a:t>
            </a:r>
            <a:endParaRPr sz="1400">
              <a:latin typeface="Arial"/>
              <a:cs typeface="Arial"/>
            </a:endParaRPr>
          </a:p>
        </p:txBody>
      </p:sp>
      <p:sp>
        <p:nvSpPr>
          <p:cNvPr id="69" name="object 69"/>
          <p:cNvSpPr txBox="1"/>
          <p:nvPr/>
        </p:nvSpPr>
        <p:spPr>
          <a:xfrm>
            <a:off x="7081653" y="5174429"/>
            <a:ext cx="4171315" cy="610870"/>
          </a:xfrm>
          <a:prstGeom prst="rect">
            <a:avLst/>
          </a:prstGeom>
        </p:spPr>
        <p:txBody>
          <a:bodyPr vert="horz" wrap="square" lIns="0" tIns="12700" rIns="0" bIns="0" rtlCol="0">
            <a:spAutoFit/>
          </a:bodyPr>
          <a:lstStyle/>
          <a:p>
            <a:pPr marL="12700" marR="5080">
              <a:lnSpc>
                <a:spcPct val="128000"/>
              </a:lnSpc>
              <a:spcBef>
                <a:spcPts val="100"/>
              </a:spcBef>
            </a:pPr>
            <a:r>
              <a:rPr sz="1500" spc="-105" dirty="0">
                <a:solidFill>
                  <a:srgbClr val="1F1F1F"/>
                </a:solidFill>
                <a:latin typeface="Arial Black"/>
                <a:cs typeface="Arial Black"/>
              </a:rPr>
              <a:t>No </a:t>
            </a:r>
            <a:r>
              <a:rPr sz="1500" spc="-110" dirty="0">
                <a:solidFill>
                  <a:srgbClr val="1F1F1F"/>
                </a:solidFill>
                <a:latin typeface="Arial Black"/>
                <a:cs typeface="Arial Black"/>
              </a:rPr>
              <a:t>geral, </a:t>
            </a:r>
            <a:r>
              <a:rPr sz="1500" spc="-145" dirty="0">
                <a:solidFill>
                  <a:srgbClr val="1F1F1F"/>
                </a:solidFill>
                <a:latin typeface="Arial Black"/>
                <a:cs typeface="Arial Black"/>
              </a:rPr>
              <a:t>como </a:t>
            </a:r>
            <a:r>
              <a:rPr sz="1500" spc="-175" dirty="0">
                <a:solidFill>
                  <a:srgbClr val="1F1F1F"/>
                </a:solidFill>
                <a:latin typeface="Arial Black"/>
                <a:cs typeface="Arial Black"/>
              </a:rPr>
              <a:t>você </a:t>
            </a:r>
            <a:r>
              <a:rPr sz="1500" spc="-155" dirty="0">
                <a:solidFill>
                  <a:srgbClr val="1F1F1F"/>
                </a:solidFill>
                <a:latin typeface="Arial Black"/>
                <a:cs typeface="Arial Black"/>
              </a:rPr>
              <a:t>classificaria </a:t>
            </a:r>
            <a:r>
              <a:rPr sz="1500" spc="-160" dirty="0">
                <a:solidFill>
                  <a:srgbClr val="1F1F1F"/>
                </a:solidFill>
                <a:latin typeface="Arial Black"/>
                <a:cs typeface="Arial Black"/>
              </a:rPr>
              <a:t>a </a:t>
            </a:r>
            <a:r>
              <a:rPr sz="1500" spc="-140" dirty="0">
                <a:solidFill>
                  <a:srgbClr val="1F1F1F"/>
                </a:solidFill>
                <a:latin typeface="Arial Black"/>
                <a:cs typeface="Arial Black"/>
              </a:rPr>
              <a:t>experiência  </a:t>
            </a:r>
            <a:r>
              <a:rPr sz="1500" spc="-120" dirty="0">
                <a:solidFill>
                  <a:srgbClr val="1F1F1F"/>
                </a:solidFill>
                <a:latin typeface="Arial Black"/>
                <a:cs typeface="Arial Black"/>
              </a:rPr>
              <a:t>de </a:t>
            </a:r>
            <a:r>
              <a:rPr sz="1500" spc="-135" dirty="0">
                <a:solidFill>
                  <a:srgbClr val="1F1F1F"/>
                </a:solidFill>
                <a:latin typeface="Arial Black"/>
                <a:cs typeface="Arial Black"/>
              </a:rPr>
              <a:t>ser </a:t>
            </a:r>
            <a:r>
              <a:rPr sz="1500" spc="-120" dirty="0">
                <a:solidFill>
                  <a:srgbClr val="1F1F1F"/>
                </a:solidFill>
                <a:latin typeface="Arial Black"/>
                <a:cs typeface="Arial Black"/>
              </a:rPr>
              <a:t>saudado </a:t>
            </a:r>
            <a:r>
              <a:rPr sz="1500" spc="-155" dirty="0">
                <a:solidFill>
                  <a:srgbClr val="1F1F1F"/>
                </a:solidFill>
                <a:latin typeface="Arial Black"/>
                <a:cs typeface="Arial Black"/>
              </a:rPr>
              <a:t>e </a:t>
            </a:r>
            <a:r>
              <a:rPr sz="1500" spc="-114" dirty="0">
                <a:solidFill>
                  <a:srgbClr val="1F1F1F"/>
                </a:solidFill>
                <a:latin typeface="Arial Black"/>
                <a:cs typeface="Arial Black"/>
              </a:rPr>
              <a:t>falado </a:t>
            </a:r>
            <a:r>
              <a:rPr sz="1500" spc="-160" dirty="0">
                <a:solidFill>
                  <a:srgbClr val="1F1F1F"/>
                </a:solidFill>
                <a:latin typeface="Arial Black"/>
                <a:cs typeface="Arial Black"/>
              </a:rPr>
              <a:t>com </a:t>
            </a:r>
            <a:r>
              <a:rPr sz="1500" spc="-125" dirty="0">
                <a:solidFill>
                  <a:srgbClr val="1F1F1F"/>
                </a:solidFill>
                <a:latin typeface="Arial Black"/>
                <a:cs typeface="Arial Black"/>
              </a:rPr>
              <a:t>respeito</a:t>
            </a:r>
            <a:r>
              <a:rPr sz="1500" spc="-5" dirty="0">
                <a:solidFill>
                  <a:srgbClr val="1F1F1F"/>
                </a:solidFill>
                <a:latin typeface="Arial Black"/>
                <a:cs typeface="Arial Black"/>
              </a:rPr>
              <a:t> </a:t>
            </a:r>
            <a:r>
              <a:rPr sz="1500" spc="-130" dirty="0">
                <a:solidFill>
                  <a:srgbClr val="1F1F1F"/>
                </a:solidFill>
                <a:latin typeface="Arial Black"/>
                <a:cs typeface="Arial Black"/>
              </a:rPr>
              <a:t>pelos</a:t>
            </a:r>
            <a:endParaRPr sz="1500">
              <a:latin typeface="Arial Black"/>
              <a:cs typeface="Arial Black"/>
            </a:endParaRPr>
          </a:p>
        </p:txBody>
      </p:sp>
      <p:sp>
        <p:nvSpPr>
          <p:cNvPr id="70" name="object 70"/>
          <p:cNvSpPr txBox="1"/>
          <p:nvPr/>
        </p:nvSpPr>
        <p:spPr>
          <a:xfrm>
            <a:off x="7081653" y="5823529"/>
            <a:ext cx="2110105" cy="254000"/>
          </a:xfrm>
          <a:prstGeom prst="rect">
            <a:avLst/>
          </a:prstGeom>
        </p:spPr>
        <p:txBody>
          <a:bodyPr vert="horz" wrap="square" lIns="0" tIns="12700" rIns="0" bIns="0" rtlCol="0">
            <a:spAutoFit/>
          </a:bodyPr>
          <a:lstStyle/>
          <a:p>
            <a:pPr marL="12700">
              <a:lnSpc>
                <a:spcPct val="100000"/>
              </a:lnSpc>
              <a:spcBef>
                <a:spcPts val="100"/>
              </a:spcBef>
            </a:pPr>
            <a:r>
              <a:rPr sz="1500" spc="-120" dirty="0">
                <a:solidFill>
                  <a:srgbClr val="1F1F1F"/>
                </a:solidFill>
                <a:latin typeface="Arial Black"/>
                <a:cs typeface="Arial Black"/>
              </a:rPr>
              <a:t>profissionais de</a:t>
            </a:r>
            <a:r>
              <a:rPr sz="1500" spc="-175" dirty="0">
                <a:solidFill>
                  <a:srgbClr val="1F1F1F"/>
                </a:solidFill>
                <a:latin typeface="Arial Black"/>
                <a:cs typeface="Arial Black"/>
              </a:rPr>
              <a:t> </a:t>
            </a:r>
            <a:r>
              <a:rPr sz="1500" spc="-155" dirty="0" err="1">
                <a:solidFill>
                  <a:srgbClr val="1F1F1F"/>
                </a:solidFill>
                <a:latin typeface="Arial Black"/>
                <a:cs typeface="Arial Black"/>
              </a:rPr>
              <a:t>saúde</a:t>
            </a:r>
            <a:r>
              <a:rPr sz="1500" spc="-155" dirty="0">
                <a:solidFill>
                  <a:srgbClr val="1F1F1F"/>
                </a:solidFill>
                <a:latin typeface="Arial Black"/>
                <a:cs typeface="Arial Black"/>
              </a:rPr>
              <a:t>?</a:t>
            </a:r>
            <a:endParaRPr sz="1500" dirty="0">
              <a:latin typeface="Arial Black"/>
              <a:cs typeface="Arial Black"/>
            </a:endParaRP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52" y="3558159"/>
            <a:ext cx="3162300" cy="1548765"/>
          </a:xfrm>
          <a:custGeom>
            <a:avLst/>
            <a:gdLst/>
            <a:ahLst/>
            <a:cxnLst/>
            <a:rect l="l" t="t" r="r" b="b"/>
            <a:pathLst>
              <a:path w="3162300" h="1548764">
                <a:moveTo>
                  <a:pt x="0" y="0"/>
                </a:moveTo>
                <a:lnTo>
                  <a:pt x="3162300" y="0"/>
                </a:lnTo>
                <a:lnTo>
                  <a:pt x="3162300" y="1548384"/>
                </a:lnTo>
                <a:lnTo>
                  <a:pt x="0" y="1548384"/>
                </a:lnTo>
                <a:lnTo>
                  <a:pt x="0" y="0"/>
                </a:lnTo>
                <a:close/>
              </a:path>
            </a:pathLst>
          </a:custGeom>
          <a:solidFill>
            <a:srgbClr val="EBF0F0"/>
          </a:solidFill>
        </p:spPr>
        <p:txBody>
          <a:bodyPr wrap="square" lIns="0" tIns="0" rIns="0" bIns="0" rtlCol="0"/>
          <a:lstStyle/>
          <a:p>
            <a:endParaRPr/>
          </a:p>
        </p:txBody>
      </p:sp>
      <p:sp>
        <p:nvSpPr>
          <p:cNvPr id="3" name="object 3"/>
          <p:cNvSpPr/>
          <p:nvPr/>
        </p:nvSpPr>
        <p:spPr>
          <a:xfrm>
            <a:off x="538352" y="3558159"/>
            <a:ext cx="3162300" cy="1548765"/>
          </a:xfrm>
          <a:custGeom>
            <a:avLst/>
            <a:gdLst/>
            <a:ahLst/>
            <a:cxnLst/>
            <a:rect l="l" t="t" r="r" b="b"/>
            <a:pathLst>
              <a:path w="3162300" h="1548764">
                <a:moveTo>
                  <a:pt x="0" y="0"/>
                </a:moveTo>
                <a:lnTo>
                  <a:pt x="3162300" y="0"/>
                </a:lnTo>
                <a:lnTo>
                  <a:pt x="3162300" y="1548384"/>
                </a:lnTo>
                <a:lnTo>
                  <a:pt x="0" y="1548384"/>
                </a:lnTo>
                <a:lnTo>
                  <a:pt x="0" y="0"/>
                </a:lnTo>
                <a:close/>
              </a:path>
            </a:pathLst>
          </a:custGeom>
          <a:ln w="15874">
            <a:solidFill>
              <a:srgbClr val="9FB8B9"/>
            </a:solidFill>
          </a:ln>
        </p:spPr>
        <p:txBody>
          <a:bodyPr wrap="square" lIns="0" tIns="0" rIns="0" bIns="0" rtlCol="0"/>
          <a:lstStyle/>
          <a:p>
            <a:endParaRPr/>
          </a:p>
        </p:txBody>
      </p:sp>
      <p:sp>
        <p:nvSpPr>
          <p:cNvPr id="4" name="object 4"/>
          <p:cNvSpPr/>
          <p:nvPr/>
        </p:nvSpPr>
        <p:spPr>
          <a:xfrm>
            <a:off x="5096636" y="808101"/>
            <a:ext cx="778510" cy="778510"/>
          </a:xfrm>
          <a:custGeom>
            <a:avLst/>
            <a:gdLst/>
            <a:ahLst/>
            <a:cxnLst/>
            <a:rect l="l" t="t" r="r" b="b"/>
            <a:pathLst>
              <a:path w="778510"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5" y="3030"/>
                </a:lnTo>
                <a:lnTo>
                  <a:pt x="484781" y="11880"/>
                </a:lnTo>
                <a:lnTo>
                  <a:pt x="529594" y="26184"/>
                </a:lnTo>
                <a:lnTo>
                  <a:pt x="571869" y="45578"/>
                </a:lnTo>
                <a:lnTo>
                  <a:pt x="611242" y="69697"/>
                </a:lnTo>
                <a:lnTo>
                  <a:pt x="647349" y="98177"/>
                </a:lnTo>
                <a:lnTo>
                  <a:pt x="679824" y="130652"/>
                </a:lnTo>
                <a:lnTo>
                  <a:pt x="708304" y="166759"/>
                </a:lnTo>
                <a:lnTo>
                  <a:pt x="732423" y="206132"/>
                </a:lnTo>
                <a:lnTo>
                  <a:pt x="751817" y="248407"/>
                </a:lnTo>
                <a:lnTo>
                  <a:pt x="766121" y="293220"/>
                </a:lnTo>
                <a:lnTo>
                  <a:pt x="774971" y="340206"/>
                </a:lnTo>
                <a:lnTo>
                  <a:pt x="778002" y="389000"/>
                </a:lnTo>
                <a:lnTo>
                  <a:pt x="774971" y="437795"/>
                </a:lnTo>
                <a:lnTo>
                  <a:pt x="766121" y="484781"/>
                </a:lnTo>
                <a:lnTo>
                  <a:pt x="751817" y="529594"/>
                </a:lnTo>
                <a:lnTo>
                  <a:pt x="732423" y="571869"/>
                </a:lnTo>
                <a:lnTo>
                  <a:pt x="708304" y="611242"/>
                </a:lnTo>
                <a:lnTo>
                  <a:pt x="679824" y="647349"/>
                </a:lnTo>
                <a:lnTo>
                  <a:pt x="647349" y="679824"/>
                </a:lnTo>
                <a:lnTo>
                  <a:pt x="611242" y="708304"/>
                </a:lnTo>
                <a:lnTo>
                  <a:pt x="571869" y="732423"/>
                </a:lnTo>
                <a:lnTo>
                  <a:pt x="529594" y="751817"/>
                </a:lnTo>
                <a:lnTo>
                  <a:pt x="484781" y="766121"/>
                </a:lnTo>
                <a:lnTo>
                  <a:pt x="437795"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5" name="object 5"/>
          <p:cNvSpPr/>
          <p:nvPr/>
        </p:nvSpPr>
        <p:spPr>
          <a:xfrm>
            <a:off x="5368798" y="1250203"/>
            <a:ext cx="0" cy="191770"/>
          </a:xfrm>
          <a:custGeom>
            <a:avLst/>
            <a:gdLst/>
            <a:ahLst/>
            <a:cxnLst/>
            <a:rect l="l" t="t" r="r" b="b"/>
            <a:pathLst>
              <a:path h="191769">
                <a:moveTo>
                  <a:pt x="0" y="0"/>
                </a:moveTo>
                <a:lnTo>
                  <a:pt x="0" y="191241"/>
                </a:lnTo>
              </a:path>
            </a:pathLst>
          </a:custGeom>
          <a:ln w="18876">
            <a:solidFill>
              <a:srgbClr val="404A5A"/>
            </a:solidFill>
          </a:ln>
        </p:spPr>
        <p:txBody>
          <a:bodyPr wrap="square" lIns="0" tIns="0" rIns="0" bIns="0" rtlCol="0"/>
          <a:lstStyle/>
          <a:p>
            <a:endParaRPr/>
          </a:p>
        </p:txBody>
      </p:sp>
      <p:sp>
        <p:nvSpPr>
          <p:cNvPr id="6" name="object 6"/>
          <p:cNvSpPr/>
          <p:nvPr/>
        </p:nvSpPr>
        <p:spPr>
          <a:xfrm>
            <a:off x="5241254" y="1207705"/>
            <a:ext cx="488950" cy="234315"/>
          </a:xfrm>
          <a:custGeom>
            <a:avLst/>
            <a:gdLst/>
            <a:ahLst/>
            <a:cxnLst/>
            <a:rect l="l" t="t" r="r" b="b"/>
            <a:pathLst>
              <a:path w="488950" h="234315">
                <a:moveTo>
                  <a:pt x="393262" y="0"/>
                </a:moveTo>
                <a:lnTo>
                  <a:pt x="467663" y="0"/>
                </a:lnTo>
                <a:lnTo>
                  <a:pt x="475935" y="1670"/>
                </a:lnTo>
                <a:lnTo>
                  <a:pt x="482692" y="6225"/>
                </a:lnTo>
                <a:lnTo>
                  <a:pt x="487249" y="12980"/>
                </a:lnTo>
                <a:lnTo>
                  <a:pt x="488921" y="21249"/>
                </a:lnTo>
                <a:lnTo>
                  <a:pt x="488921" y="223115"/>
                </a:lnTo>
                <a:lnTo>
                  <a:pt x="488921" y="228980"/>
                </a:lnTo>
                <a:lnTo>
                  <a:pt x="484159" y="233739"/>
                </a:lnTo>
                <a:lnTo>
                  <a:pt x="478292" y="233739"/>
                </a:lnTo>
                <a:lnTo>
                  <a:pt x="10628" y="233739"/>
                </a:lnTo>
                <a:lnTo>
                  <a:pt x="4761" y="233739"/>
                </a:lnTo>
                <a:lnTo>
                  <a:pt x="0" y="228980"/>
                </a:lnTo>
                <a:lnTo>
                  <a:pt x="0" y="223115"/>
                </a:lnTo>
                <a:lnTo>
                  <a:pt x="0" y="21249"/>
                </a:lnTo>
                <a:lnTo>
                  <a:pt x="1671" y="12980"/>
                </a:lnTo>
                <a:lnTo>
                  <a:pt x="6228" y="6225"/>
                </a:lnTo>
                <a:lnTo>
                  <a:pt x="12985" y="1670"/>
                </a:lnTo>
                <a:lnTo>
                  <a:pt x="21257" y="0"/>
                </a:lnTo>
                <a:lnTo>
                  <a:pt x="95658" y="0"/>
                </a:lnTo>
              </a:path>
            </a:pathLst>
          </a:custGeom>
          <a:ln w="18870">
            <a:solidFill>
              <a:srgbClr val="404A5A"/>
            </a:solidFill>
          </a:ln>
        </p:spPr>
        <p:txBody>
          <a:bodyPr wrap="square" lIns="0" tIns="0" rIns="0" bIns="0" rtlCol="0"/>
          <a:lstStyle/>
          <a:p>
            <a:endParaRPr/>
          </a:p>
        </p:txBody>
      </p:sp>
      <p:sp>
        <p:nvSpPr>
          <p:cNvPr id="7" name="object 7"/>
          <p:cNvSpPr/>
          <p:nvPr/>
        </p:nvSpPr>
        <p:spPr>
          <a:xfrm>
            <a:off x="5602632" y="1250203"/>
            <a:ext cx="0" cy="191770"/>
          </a:xfrm>
          <a:custGeom>
            <a:avLst/>
            <a:gdLst/>
            <a:ahLst/>
            <a:cxnLst/>
            <a:rect l="l" t="t" r="r" b="b"/>
            <a:pathLst>
              <a:path h="191769">
                <a:moveTo>
                  <a:pt x="0" y="191241"/>
                </a:moveTo>
                <a:lnTo>
                  <a:pt x="0" y="0"/>
                </a:lnTo>
              </a:path>
            </a:pathLst>
          </a:custGeom>
          <a:ln w="18876">
            <a:solidFill>
              <a:srgbClr val="404A5A"/>
            </a:solidFill>
          </a:ln>
        </p:spPr>
        <p:txBody>
          <a:bodyPr wrap="square" lIns="0" tIns="0" rIns="0" bIns="0" rtlCol="0"/>
          <a:lstStyle/>
          <a:p>
            <a:endParaRPr/>
          </a:p>
        </p:txBody>
      </p:sp>
      <p:sp>
        <p:nvSpPr>
          <p:cNvPr id="8" name="object 8"/>
          <p:cNvSpPr/>
          <p:nvPr/>
        </p:nvSpPr>
        <p:spPr>
          <a:xfrm>
            <a:off x="5347543" y="952716"/>
            <a:ext cx="276860" cy="276860"/>
          </a:xfrm>
          <a:custGeom>
            <a:avLst/>
            <a:gdLst/>
            <a:ahLst/>
            <a:cxnLst/>
            <a:rect l="l" t="t" r="r" b="b"/>
            <a:pathLst>
              <a:path w="276860" h="276859">
                <a:moveTo>
                  <a:pt x="0" y="138119"/>
                </a:moveTo>
                <a:lnTo>
                  <a:pt x="7043" y="181776"/>
                </a:lnTo>
                <a:lnTo>
                  <a:pt x="26658" y="219691"/>
                </a:lnTo>
                <a:lnTo>
                  <a:pt x="56568" y="249590"/>
                </a:lnTo>
                <a:lnTo>
                  <a:pt x="94498" y="269197"/>
                </a:lnTo>
                <a:lnTo>
                  <a:pt x="138173" y="276238"/>
                </a:lnTo>
                <a:lnTo>
                  <a:pt x="181848" y="269197"/>
                </a:lnTo>
                <a:lnTo>
                  <a:pt x="219778" y="249590"/>
                </a:lnTo>
                <a:lnTo>
                  <a:pt x="249688" y="219691"/>
                </a:lnTo>
                <a:lnTo>
                  <a:pt x="269302" y="181776"/>
                </a:lnTo>
                <a:lnTo>
                  <a:pt x="276346" y="138119"/>
                </a:lnTo>
                <a:lnTo>
                  <a:pt x="269302" y="94461"/>
                </a:lnTo>
                <a:lnTo>
                  <a:pt x="249688" y="56546"/>
                </a:lnTo>
                <a:lnTo>
                  <a:pt x="219778" y="26648"/>
                </a:lnTo>
                <a:lnTo>
                  <a:pt x="181848" y="7041"/>
                </a:lnTo>
                <a:lnTo>
                  <a:pt x="138173" y="0"/>
                </a:lnTo>
                <a:lnTo>
                  <a:pt x="94498" y="7041"/>
                </a:lnTo>
                <a:lnTo>
                  <a:pt x="56568" y="26648"/>
                </a:lnTo>
                <a:lnTo>
                  <a:pt x="26658" y="56546"/>
                </a:lnTo>
                <a:lnTo>
                  <a:pt x="7043" y="94461"/>
                </a:lnTo>
                <a:lnTo>
                  <a:pt x="0" y="138119"/>
                </a:lnTo>
                <a:close/>
              </a:path>
            </a:pathLst>
          </a:custGeom>
          <a:ln w="18872">
            <a:solidFill>
              <a:srgbClr val="404A5A"/>
            </a:solidFill>
          </a:ln>
        </p:spPr>
        <p:txBody>
          <a:bodyPr wrap="square" lIns="0" tIns="0" rIns="0" bIns="0" rtlCol="0"/>
          <a:lstStyle/>
          <a:p>
            <a:endParaRPr/>
          </a:p>
        </p:txBody>
      </p:sp>
      <p:sp>
        <p:nvSpPr>
          <p:cNvPr id="9" name="object 9"/>
          <p:cNvSpPr/>
          <p:nvPr/>
        </p:nvSpPr>
        <p:spPr>
          <a:xfrm>
            <a:off x="5401880" y="1007027"/>
            <a:ext cx="167675" cy="167616"/>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5283772" y="1292701"/>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1" name="object 11"/>
          <p:cNvSpPr/>
          <p:nvPr/>
        </p:nvSpPr>
        <p:spPr>
          <a:xfrm>
            <a:off x="5283773" y="1335199"/>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2" name="object 12"/>
          <p:cNvSpPr/>
          <p:nvPr/>
        </p:nvSpPr>
        <p:spPr>
          <a:xfrm>
            <a:off x="5283774" y="1377698"/>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3" name="object 13"/>
          <p:cNvSpPr/>
          <p:nvPr/>
        </p:nvSpPr>
        <p:spPr>
          <a:xfrm>
            <a:off x="5645151" y="1292701"/>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4" name="object 14"/>
          <p:cNvSpPr/>
          <p:nvPr/>
        </p:nvSpPr>
        <p:spPr>
          <a:xfrm>
            <a:off x="5645152" y="1335199"/>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5" name="object 15"/>
          <p:cNvSpPr/>
          <p:nvPr/>
        </p:nvSpPr>
        <p:spPr>
          <a:xfrm>
            <a:off x="5645153" y="1377698"/>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6" name="object 16"/>
          <p:cNvSpPr/>
          <p:nvPr/>
        </p:nvSpPr>
        <p:spPr>
          <a:xfrm>
            <a:off x="5411322" y="1313950"/>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17" name="object 17"/>
          <p:cNvSpPr/>
          <p:nvPr/>
        </p:nvSpPr>
        <p:spPr>
          <a:xfrm>
            <a:off x="5411322" y="1356449"/>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18" name="object 18"/>
          <p:cNvSpPr/>
          <p:nvPr/>
        </p:nvSpPr>
        <p:spPr>
          <a:xfrm>
            <a:off x="5475096" y="1313950"/>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19" name="object 19"/>
          <p:cNvSpPr/>
          <p:nvPr/>
        </p:nvSpPr>
        <p:spPr>
          <a:xfrm>
            <a:off x="5475096" y="1356449"/>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20" name="object 20"/>
          <p:cNvSpPr/>
          <p:nvPr/>
        </p:nvSpPr>
        <p:spPr>
          <a:xfrm>
            <a:off x="5538870" y="1313950"/>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21" name="object 21"/>
          <p:cNvSpPr/>
          <p:nvPr/>
        </p:nvSpPr>
        <p:spPr>
          <a:xfrm>
            <a:off x="5538870" y="1356449"/>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22" name="object 22"/>
          <p:cNvSpPr/>
          <p:nvPr/>
        </p:nvSpPr>
        <p:spPr>
          <a:xfrm>
            <a:off x="5453841" y="1398947"/>
            <a:ext cx="64135" cy="42545"/>
          </a:xfrm>
          <a:custGeom>
            <a:avLst/>
            <a:gdLst/>
            <a:ahLst/>
            <a:cxnLst/>
            <a:rect l="l" t="t" r="r" b="b"/>
            <a:pathLst>
              <a:path w="64135" h="42544">
                <a:moveTo>
                  <a:pt x="63772" y="42498"/>
                </a:moveTo>
                <a:lnTo>
                  <a:pt x="0" y="42498"/>
                </a:lnTo>
                <a:lnTo>
                  <a:pt x="0" y="10624"/>
                </a:lnTo>
                <a:lnTo>
                  <a:pt x="0" y="4759"/>
                </a:lnTo>
                <a:lnTo>
                  <a:pt x="4761" y="0"/>
                </a:lnTo>
                <a:lnTo>
                  <a:pt x="10628" y="0"/>
                </a:lnTo>
                <a:lnTo>
                  <a:pt x="53143" y="0"/>
                </a:lnTo>
                <a:lnTo>
                  <a:pt x="59010" y="0"/>
                </a:lnTo>
                <a:lnTo>
                  <a:pt x="63772" y="4759"/>
                </a:lnTo>
                <a:lnTo>
                  <a:pt x="63772" y="10624"/>
                </a:lnTo>
                <a:lnTo>
                  <a:pt x="63772" y="42498"/>
                </a:lnTo>
                <a:close/>
              </a:path>
            </a:pathLst>
          </a:custGeom>
          <a:ln w="18871">
            <a:solidFill>
              <a:srgbClr val="404A5A"/>
            </a:solidFill>
          </a:ln>
        </p:spPr>
        <p:txBody>
          <a:bodyPr wrap="square" lIns="0" tIns="0" rIns="0" bIns="0" rtlCol="0"/>
          <a:lstStyle/>
          <a:p>
            <a:endParaRPr/>
          </a:p>
        </p:txBody>
      </p:sp>
      <p:sp>
        <p:nvSpPr>
          <p:cNvPr id="23" name="object 23"/>
          <p:cNvSpPr/>
          <p:nvPr/>
        </p:nvSpPr>
        <p:spPr>
          <a:xfrm>
            <a:off x="7600568" y="808101"/>
            <a:ext cx="778510" cy="778510"/>
          </a:xfrm>
          <a:custGeom>
            <a:avLst/>
            <a:gdLst/>
            <a:ahLst/>
            <a:cxnLst/>
            <a:rect l="l" t="t" r="r" b="b"/>
            <a:pathLst>
              <a:path w="778509"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7" y="3030"/>
                </a:lnTo>
                <a:lnTo>
                  <a:pt x="484785" y="11880"/>
                </a:lnTo>
                <a:lnTo>
                  <a:pt x="529599" y="26184"/>
                </a:lnTo>
                <a:lnTo>
                  <a:pt x="571875" y="45578"/>
                </a:lnTo>
                <a:lnTo>
                  <a:pt x="611248" y="69697"/>
                </a:lnTo>
                <a:lnTo>
                  <a:pt x="647354" y="98177"/>
                </a:lnTo>
                <a:lnTo>
                  <a:pt x="679829" y="130652"/>
                </a:lnTo>
                <a:lnTo>
                  <a:pt x="708307" y="166759"/>
                </a:lnTo>
                <a:lnTo>
                  <a:pt x="732425" y="206132"/>
                </a:lnTo>
                <a:lnTo>
                  <a:pt x="751818" y="248407"/>
                </a:lnTo>
                <a:lnTo>
                  <a:pt x="766121" y="293220"/>
                </a:lnTo>
                <a:lnTo>
                  <a:pt x="774971" y="340206"/>
                </a:lnTo>
                <a:lnTo>
                  <a:pt x="778002" y="389000"/>
                </a:lnTo>
                <a:lnTo>
                  <a:pt x="774971" y="437795"/>
                </a:lnTo>
                <a:lnTo>
                  <a:pt x="766121" y="484781"/>
                </a:lnTo>
                <a:lnTo>
                  <a:pt x="751818" y="529594"/>
                </a:lnTo>
                <a:lnTo>
                  <a:pt x="732425" y="571869"/>
                </a:lnTo>
                <a:lnTo>
                  <a:pt x="708307" y="611242"/>
                </a:lnTo>
                <a:lnTo>
                  <a:pt x="679829" y="647349"/>
                </a:lnTo>
                <a:lnTo>
                  <a:pt x="647354" y="679824"/>
                </a:lnTo>
                <a:lnTo>
                  <a:pt x="611248" y="708304"/>
                </a:lnTo>
                <a:lnTo>
                  <a:pt x="571875" y="732423"/>
                </a:lnTo>
                <a:lnTo>
                  <a:pt x="529599" y="751817"/>
                </a:lnTo>
                <a:lnTo>
                  <a:pt x="484785" y="766121"/>
                </a:lnTo>
                <a:lnTo>
                  <a:pt x="437797"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24" name="object 24"/>
          <p:cNvSpPr/>
          <p:nvPr/>
        </p:nvSpPr>
        <p:spPr>
          <a:xfrm>
            <a:off x="7735751" y="943280"/>
            <a:ext cx="257932" cy="401355"/>
          </a:xfrm>
          <a:prstGeom prst="rect">
            <a:avLst/>
          </a:prstGeom>
          <a:blipFill>
            <a:blip r:embed="rId3" cstate="print"/>
            <a:stretch>
              <a:fillRect/>
            </a:stretch>
          </a:blipFill>
        </p:spPr>
        <p:txBody>
          <a:bodyPr wrap="square" lIns="0" tIns="0" rIns="0" bIns="0" rtlCol="0"/>
          <a:lstStyle/>
          <a:p>
            <a:endParaRPr/>
          </a:p>
        </p:txBody>
      </p:sp>
      <p:sp>
        <p:nvSpPr>
          <p:cNvPr id="25" name="object 25"/>
          <p:cNvSpPr/>
          <p:nvPr/>
        </p:nvSpPr>
        <p:spPr>
          <a:xfrm>
            <a:off x="7978941" y="1250197"/>
            <a:ext cx="255270" cy="191770"/>
          </a:xfrm>
          <a:custGeom>
            <a:avLst/>
            <a:gdLst/>
            <a:ahLst/>
            <a:cxnLst/>
            <a:rect l="l" t="t" r="r" b="b"/>
            <a:pathLst>
              <a:path w="255270" h="191769">
                <a:moveTo>
                  <a:pt x="0" y="0"/>
                </a:moveTo>
                <a:lnTo>
                  <a:pt x="255089" y="0"/>
                </a:lnTo>
                <a:lnTo>
                  <a:pt x="255089" y="191241"/>
                </a:lnTo>
                <a:lnTo>
                  <a:pt x="0" y="191241"/>
                </a:lnTo>
                <a:lnTo>
                  <a:pt x="0" y="0"/>
                </a:lnTo>
                <a:close/>
              </a:path>
            </a:pathLst>
          </a:custGeom>
          <a:ln w="18871">
            <a:solidFill>
              <a:srgbClr val="404A5A"/>
            </a:solidFill>
          </a:ln>
        </p:spPr>
        <p:txBody>
          <a:bodyPr wrap="square" lIns="0" tIns="0" rIns="0" bIns="0" rtlCol="0"/>
          <a:lstStyle/>
          <a:p>
            <a:endParaRPr/>
          </a:p>
        </p:txBody>
      </p:sp>
      <p:sp>
        <p:nvSpPr>
          <p:cNvPr id="26" name="object 26"/>
          <p:cNvSpPr/>
          <p:nvPr/>
        </p:nvSpPr>
        <p:spPr>
          <a:xfrm>
            <a:off x="8043985" y="1283265"/>
            <a:ext cx="125160" cy="125118"/>
          </a:xfrm>
          <a:prstGeom prst="rect">
            <a:avLst/>
          </a:prstGeom>
          <a:blipFill>
            <a:blip r:embed="rId4" cstate="print"/>
            <a:stretch>
              <a:fillRect/>
            </a:stretch>
          </a:blipFill>
        </p:spPr>
        <p:txBody>
          <a:bodyPr wrap="square" lIns="0" tIns="0" rIns="0" bIns="0" rtlCol="0"/>
          <a:lstStyle/>
          <a:p>
            <a:endParaRPr/>
          </a:p>
        </p:txBody>
      </p:sp>
      <p:sp>
        <p:nvSpPr>
          <p:cNvPr id="27" name="object 27"/>
          <p:cNvSpPr/>
          <p:nvPr/>
        </p:nvSpPr>
        <p:spPr>
          <a:xfrm>
            <a:off x="8064051" y="1207705"/>
            <a:ext cx="85090" cy="42545"/>
          </a:xfrm>
          <a:custGeom>
            <a:avLst/>
            <a:gdLst/>
            <a:ahLst/>
            <a:cxnLst/>
            <a:rect l="l" t="t" r="r" b="b"/>
            <a:pathLst>
              <a:path w="85090" h="42544">
                <a:moveTo>
                  <a:pt x="0" y="42498"/>
                </a:moveTo>
                <a:lnTo>
                  <a:pt x="0" y="21249"/>
                </a:lnTo>
                <a:lnTo>
                  <a:pt x="1671" y="12980"/>
                </a:lnTo>
                <a:lnTo>
                  <a:pt x="6228" y="6225"/>
                </a:lnTo>
                <a:lnTo>
                  <a:pt x="12985" y="1670"/>
                </a:lnTo>
                <a:lnTo>
                  <a:pt x="21257" y="0"/>
                </a:lnTo>
                <a:lnTo>
                  <a:pt x="63772" y="0"/>
                </a:lnTo>
                <a:lnTo>
                  <a:pt x="72044" y="1670"/>
                </a:lnTo>
                <a:lnTo>
                  <a:pt x="78801" y="6225"/>
                </a:lnTo>
                <a:lnTo>
                  <a:pt x="83358" y="12980"/>
                </a:lnTo>
                <a:lnTo>
                  <a:pt x="85029" y="21249"/>
                </a:lnTo>
                <a:lnTo>
                  <a:pt x="85029" y="42498"/>
                </a:lnTo>
              </a:path>
            </a:pathLst>
          </a:custGeom>
          <a:ln w="18870">
            <a:solidFill>
              <a:srgbClr val="404A5A"/>
            </a:solidFill>
          </a:ln>
        </p:spPr>
        <p:txBody>
          <a:bodyPr wrap="square" lIns="0" tIns="0" rIns="0" bIns="0" rtlCol="0"/>
          <a:lstStyle/>
          <a:p>
            <a:endParaRPr/>
          </a:p>
        </p:txBody>
      </p:sp>
      <p:sp>
        <p:nvSpPr>
          <p:cNvPr id="28" name="object 28"/>
          <p:cNvSpPr/>
          <p:nvPr/>
        </p:nvSpPr>
        <p:spPr>
          <a:xfrm>
            <a:off x="7830135" y="1179529"/>
            <a:ext cx="0" cy="71120"/>
          </a:xfrm>
          <a:custGeom>
            <a:avLst/>
            <a:gdLst/>
            <a:ahLst/>
            <a:cxnLst/>
            <a:rect l="l" t="t" r="r" b="b"/>
            <a:pathLst>
              <a:path h="71119">
                <a:moveTo>
                  <a:pt x="0" y="0"/>
                </a:moveTo>
                <a:lnTo>
                  <a:pt x="0" y="70674"/>
                </a:lnTo>
              </a:path>
            </a:pathLst>
          </a:custGeom>
          <a:ln w="18876">
            <a:solidFill>
              <a:srgbClr val="404A5A"/>
            </a:solidFill>
          </a:ln>
        </p:spPr>
        <p:txBody>
          <a:bodyPr wrap="square" lIns="0" tIns="0" rIns="0" bIns="0" rtlCol="0"/>
          <a:lstStyle/>
          <a:p>
            <a:endParaRPr/>
          </a:p>
        </p:txBody>
      </p:sp>
      <p:sp>
        <p:nvSpPr>
          <p:cNvPr id="29" name="object 29"/>
          <p:cNvSpPr/>
          <p:nvPr/>
        </p:nvSpPr>
        <p:spPr>
          <a:xfrm>
            <a:off x="7808879" y="1250203"/>
            <a:ext cx="42545" cy="42545"/>
          </a:xfrm>
          <a:custGeom>
            <a:avLst/>
            <a:gdLst/>
            <a:ahLst/>
            <a:cxnLst/>
            <a:rect l="l" t="t" r="r" b="b"/>
            <a:pathLst>
              <a:path w="42545" h="42544">
                <a:moveTo>
                  <a:pt x="0" y="21249"/>
                </a:moveTo>
                <a:lnTo>
                  <a:pt x="1671" y="29517"/>
                </a:lnTo>
                <a:lnTo>
                  <a:pt x="6228" y="36272"/>
                </a:lnTo>
                <a:lnTo>
                  <a:pt x="12985" y="40827"/>
                </a:lnTo>
                <a:lnTo>
                  <a:pt x="21257" y="42498"/>
                </a:lnTo>
                <a:lnTo>
                  <a:pt x="29529" y="40827"/>
                </a:lnTo>
                <a:lnTo>
                  <a:pt x="36286" y="36272"/>
                </a:lnTo>
                <a:lnTo>
                  <a:pt x="40843" y="29517"/>
                </a:lnTo>
                <a:lnTo>
                  <a:pt x="42514" y="21249"/>
                </a:lnTo>
                <a:lnTo>
                  <a:pt x="40843" y="12980"/>
                </a:lnTo>
                <a:lnTo>
                  <a:pt x="36286" y="6225"/>
                </a:lnTo>
                <a:lnTo>
                  <a:pt x="29529" y="1670"/>
                </a:lnTo>
                <a:lnTo>
                  <a:pt x="21257" y="0"/>
                </a:lnTo>
                <a:lnTo>
                  <a:pt x="12985" y="1670"/>
                </a:lnTo>
                <a:lnTo>
                  <a:pt x="6228" y="6225"/>
                </a:lnTo>
                <a:lnTo>
                  <a:pt x="1671" y="12980"/>
                </a:lnTo>
                <a:lnTo>
                  <a:pt x="0" y="21249"/>
                </a:lnTo>
                <a:close/>
              </a:path>
            </a:pathLst>
          </a:custGeom>
          <a:ln w="18872">
            <a:solidFill>
              <a:srgbClr val="404A5A"/>
            </a:solidFill>
          </a:ln>
        </p:spPr>
        <p:txBody>
          <a:bodyPr wrap="square" lIns="0" tIns="0" rIns="0" bIns="0" rtlCol="0"/>
          <a:lstStyle/>
          <a:p>
            <a:endParaRPr/>
          </a:p>
        </p:txBody>
      </p:sp>
      <p:sp>
        <p:nvSpPr>
          <p:cNvPr id="30" name="object 30"/>
          <p:cNvSpPr/>
          <p:nvPr/>
        </p:nvSpPr>
        <p:spPr>
          <a:xfrm>
            <a:off x="7893909" y="1165207"/>
            <a:ext cx="0" cy="170180"/>
          </a:xfrm>
          <a:custGeom>
            <a:avLst/>
            <a:gdLst/>
            <a:ahLst/>
            <a:cxnLst/>
            <a:rect l="l" t="t" r="r" b="b"/>
            <a:pathLst>
              <a:path h="170180">
                <a:moveTo>
                  <a:pt x="0" y="0"/>
                </a:moveTo>
                <a:lnTo>
                  <a:pt x="0" y="169992"/>
                </a:lnTo>
              </a:path>
            </a:pathLst>
          </a:custGeom>
          <a:ln w="18876">
            <a:solidFill>
              <a:srgbClr val="404A5A"/>
            </a:solidFill>
          </a:ln>
        </p:spPr>
        <p:txBody>
          <a:bodyPr wrap="square" lIns="0" tIns="0" rIns="0" bIns="0" rtlCol="0"/>
          <a:lstStyle/>
          <a:p>
            <a:endParaRPr/>
          </a:p>
        </p:txBody>
      </p:sp>
      <p:sp>
        <p:nvSpPr>
          <p:cNvPr id="31" name="object 31"/>
          <p:cNvSpPr/>
          <p:nvPr/>
        </p:nvSpPr>
        <p:spPr>
          <a:xfrm>
            <a:off x="7968311" y="1185096"/>
            <a:ext cx="0" cy="33655"/>
          </a:xfrm>
          <a:custGeom>
            <a:avLst/>
            <a:gdLst/>
            <a:ahLst/>
            <a:cxnLst/>
            <a:rect l="l" t="t" r="r" b="b"/>
            <a:pathLst>
              <a:path h="33655">
                <a:moveTo>
                  <a:pt x="-9438" y="16616"/>
                </a:moveTo>
                <a:lnTo>
                  <a:pt x="9438" y="16616"/>
                </a:lnTo>
              </a:path>
            </a:pathLst>
          </a:custGeom>
          <a:ln w="33233">
            <a:solidFill>
              <a:srgbClr val="404A5A"/>
            </a:solidFill>
          </a:ln>
        </p:spPr>
        <p:txBody>
          <a:bodyPr wrap="square" lIns="0" tIns="0" rIns="0" bIns="0" rtlCol="0"/>
          <a:lstStyle/>
          <a:p>
            <a:endParaRPr/>
          </a:p>
        </p:txBody>
      </p:sp>
      <p:sp>
        <p:nvSpPr>
          <p:cNvPr id="32" name="object 32"/>
          <p:cNvSpPr/>
          <p:nvPr/>
        </p:nvSpPr>
        <p:spPr>
          <a:xfrm>
            <a:off x="7936510" y="1218330"/>
            <a:ext cx="42545" cy="74930"/>
          </a:xfrm>
          <a:custGeom>
            <a:avLst/>
            <a:gdLst/>
            <a:ahLst/>
            <a:cxnLst/>
            <a:rect l="l" t="t" r="r" b="b"/>
            <a:pathLst>
              <a:path w="42545" h="74930">
                <a:moveTo>
                  <a:pt x="42514" y="1848"/>
                </a:moveTo>
                <a:lnTo>
                  <a:pt x="39113" y="637"/>
                </a:lnTo>
                <a:lnTo>
                  <a:pt x="35499" y="0"/>
                </a:lnTo>
                <a:lnTo>
                  <a:pt x="31886" y="0"/>
                </a:lnTo>
                <a:lnTo>
                  <a:pt x="19478" y="2506"/>
                </a:lnTo>
                <a:lnTo>
                  <a:pt x="9342" y="9338"/>
                </a:lnTo>
                <a:lnTo>
                  <a:pt x="2507" y="19470"/>
                </a:lnTo>
                <a:lnTo>
                  <a:pt x="0" y="31873"/>
                </a:lnTo>
                <a:lnTo>
                  <a:pt x="0" y="74371"/>
                </a:lnTo>
              </a:path>
            </a:pathLst>
          </a:custGeom>
          <a:ln w="18874">
            <a:solidFill>
              <a:srgbClr val="404A5A"/>
            </a:solidFill>
          </a:ln>
        </p:spPr>
        <p:txBody>
          <a:bodyPr wrap="square" lIns="0" tIns="0" rIns="0" bIns="0" rtlCol="0"/>
          <a:lstStyle/>
          <a:p>
            <a:endParaRPr/>
          </a:p>
        </p:txBody>
      </p:sp>
      <p:sp>
        <p:nvSpPr>
          <p:cNvPr id="33" name="object 33"/>
          <p:cNvSpPr/>
          <p:nvPr/>
        </p:nvSpPr>
        <p:spPr>
          <a:xfrm>
            <a:off x="10104501" y="808101"/>
            <a:ext cx="778510" cy="778510"/>
          </a:xfrm>
          <a:custGeom>
            <a:avLst/>
            <a:gdLst/>
            <a:ahLst/>
            <a:cxnLst/>
            <a:rect l="l" t="t" r="r" b="b"/>
            <a:pathLst>
              <a:path w="778509"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7" y="3030"/>
                </a:lnTo>
                <a:lnTo>
                  <a:pt x="484785" y="11880"/>
                </a:lnTo>
                <a:lnTo>
                  <a:pt x="529599" y="26184"/>
                </a:lnTo>
                <a:lnTo>
                  <a:pt x="571875" y="45578"/>
                </a:lnTo>
                <a:lnTo>
                  <a:pt x="611248" y="69697"/>
                </a:lnTo>
                <a:lnTo>
                  <a:pt x="647354" y="98177"/>
                </a:lnTo>
                <a:lnTo>
                  <a:pt x="679829" y="130652"/>
                </a:lnTo>
                <a:lnTo>
                  <a:pt x="708307" y="166759"/>
                </a:lnTo>
                <a:lnTo>
                  <a:pt x="732425" y="206132"/>
                </a:lnTo>
                <a:lnTo>
                  <a:pt x="751818" y="248407"/>
                </a:lnTo>
                <a:lnTo>
                  <a:pt x="766121" y="293220"/>
                </a:lnTo>
                <a:lnTo>
                  <a:pt x="774971" y="340206"/>
                </a:lnTo>
                <a:lnTo>
                  <a:pt x="778002" y="389000"/>
                </a:lnTo>
                <a:lnTo>
                  <a:pt x="774971" y="437795"/>
                </a:lnTo>
                <a:lnTo>
                  <a:pt x="766121" y="484781"/>
                </a:lnTo>
                <a:lnTo>
                  <a:pt x="751818" y="529594"/>
                </a:lnTo>
                <a:lnTo>
                  <a:pt x="732425" y="571869"/>
                </a:lnTo>
                <a:lnTo>
                  <a:pt x="708307" y="611242"/>
                </a:lnTo>
                <a:lnTo>
                  <a:pt x="679829" y="647349"/>
                </a:lnTo>
                <a:lnTo>
                  <a:pt x="647354" y="679824"/>
                </a:lnTo>
                <a:lnTo>
                  <a:pt x="611248" y="708304"/>
                </a:lnTo>
                <a:lnTo>
                  <a:pt x="571875" y="732423"/>
                </a:lnTo>
                <a:lnTo>
                  <a:pt x="529599" y="751817"/>
                </a:lnTo>
                <a:lnTo>
                  <a:pt x="484785" y="766121"/>
                </a:lnTo>
                <a:lnTo>
                  <a:pt x="437797"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34" name="object 34"/>
          <p:cNvSpPr/>
          <p:nvPr/>
        </p:nvSpPr>
        <p:spPr>
          <a:xfrm>
            <a:off x="10287510" y="1049525"/>
            <a:ext cx="135788" cy="135742"/>
          </a:xfrm>
          <a:prstGeom prst="rect">
            <a:avLst/>
          </a:prstGeom>
          <a:blipFill>
            <a:blip r:embed="rId5" cstate="print"/>
            <a:stretch>
              <a:fillRect/>
            </a:stretch>
          </a:blipFill>
        </p:spPr>
        <p:txBody>
          <a:bodyPr wrap="square" lIns="0" tIns="0" rIns="0" bIns="0" rtlCol="0"/>
          <a:lstStyle/>
          <a:p>
            <a:endParaRPr/>
          </a:p>
        </p:txBody>
      </p:sp>
      <p:sp>
        <p:nvSpPr>
          <p:cNvPr id="35" name="object 35"/>
          <p:cNvSpPr/>
          <p:nvPr/>
        </p:nvSpPr>
        <p:spPr>
          <a:xfrm>
            <a:off x="10281005" y="1197081"/>
            <a:ext cx="149225" cy="244475"/>
          </a:xfrm>
          <a:custGeom>
            <a:avLst/>
            <a:gdLst/>
            <a:ahLst/>
            <a:cxnLst/>
            <a:rect l="l" t="t" r="r" b="b"/>
            <a:pathLst>
              <a:path w="149225" h="244475">
                <a:moveTo>
                  <a:pt x="148802" y="74371"/>
                </a:moveTo>
                <a:lnTo>
                  <a:pt x="142955" y="45422"/>
                </a:lnTo>
                <a:lnTo>
                  <a:pt x="127010" y="21782"/>
                </a:lnTo>
                <a:lnTo>
                  <a:pt x="103361" y="5844"/>
                </a:lnTo>
                <a:lnTo>
                  <a:pt x="74401" y="0"/>
                </a:lnTo>
                <a:lnTo>
                  <a:pt x="45440" y="5844"/>
                </a:lnTo>
                <a:lnTo>
                  <a:pt x="21791" y="21782"/>
                </a:lnTo>
                <a:lnTo>
                  <a:pt x="5846" y="45422"/>
                </a:lnTo>
                <a:lnTo>
                  <a:pt x="0" y="74371"/>
                </a:lnTo>
                <a:lnTo>
                  <a:pt x="0" y="138119"/>
                </a:lnTo>
                <a:lnTo>
                  <a:pt x="33650" y="138119"/>
                </a:lnTo>
                <a:lnTo>
                  <a:pt x="42514" y="244364"/>
                </a:lnTo>
                <a:lnTo>
                  <a:pt x="106287" y="244364"/>
                </a:lnTo>
                <a:lnTo>
                  <a:pt x="115151" y="138119"/>
                </a:lnTo>
                <a:lnTo>
                  <a:pt x="148802" y="138119"/>
                </a:lnTo>
                <a:lnTo>
                  <a:pt x="148802" y="74371"/>
                </a:lnTo>
                <a:close/>
              </a:path>
            </a:pathLst>
          </a:custGeom>
          <a:ln w="18874">
            <a:solidFill>
              <a:srgbClr val="404A5A"/>
            </a:solidFill>
          </a:ln>
        </p:spPr>
        <p:txBody>
          <a:bodyPr wrap="square" lIns="0" tIns="0" rIns="0" bIns="0" rtlCol="0"/>
          <a:lstStyle/>
          <a:p>
            <a:endParaRPr/>
          </a:p>
        </p:txBody>
      </p:sp>
      <p:sp>
        <p:nvSpPr>
          <p:cNvPr id="36" name="object 36"/>
          <p:cNvSpPr/>
          <p:nvPr/>
        </p:nvSpPr>
        <p:spPr>
          <a:xfrm>
            <a:off x="10514838" y="952716"/>
            <a:ext cx="127635" cy="488950"/>
          </a:xfrm>
          <a:custGeom>
            <a:avLst/>
            <a:gdLst/>
            <a:ahLst/>
            <a:cxnLst/>
            <a:rect l="l" t="t" r="r" b="b"/>
            <a:pathLst>
              <a:path w="127634" h="488950">
                <a:moveTo>
                  <a:pt x="0" y="21249"/>
                </a:moveTo>
                <a:lnTo>
                  <a:pt x="1671" y="29517"/>
                </a:lnTo>
                <a:lnTo>
                  <a:pt x="6228" y="36272"/>
                </a:lnTo>
                <a:lnTo>
                  <a:pt x="12985" y="40827"/>
                </a:lnTo>
                <a:lnTo>
                  <a:pt x="21257" y="42498"/>
                </a:lnTo>
                <a:lnTo>
                  <a:pt x="29529" y="40827"/>
                </a:lnTo>
                <a:lnTo>
                  <a:pt x="36286" y="36272"/>
                </a:lnTo>
                <a:lnTo>
                  <a:pt x="40843" y="29517"/>
                </a:lnTo>
                <a:lnTo>
                  <a:pt x="42514" y="21249"/>
                </a:lnTo>
                <a:lnTo>
                  <a:pt x="42514" y="0"/>
                </a:lnTo>
                <a:lnTo>
                  <a:pt x="85029" y="0"/>
                </a:lnTo>
                <a:lnTo>
                  <a:pt x="101582" y="3338"/>
                </a:lnTo>
                <a:lnTo>
                  <a:pt x="115095" y="12443"/>
                </a:lnTo>
                <a:lnTo>
                  <a:pt x="124204" y="25952"/>
                </a:lnTo>
                <a:lnTo>
                  <a:pt x="127544" y="42498"/>
                </a:lnTo>
                <a:lnTo>
                  <a:pt x="127544" y="488728"/>
                </a:lnTo>
              </a:path>
            </a:pathLst>
          </a:custGeom>
          <a:ln w="18876">
            <a:solidFill>
              <a:srgbClr val="404A5A"/>
            </a:solidFill>
          </a:ln>
        </p:spPr>
        <p:txBody>
          <a:bodyPr wrap="square" lIns="0" tIns="0" rIns="0" bIns="0" rtlCol="0"/>
          <a:lstStyle/>
          <a:p>
            <a:endParaRPr/>
          </a:p>
        </p:txBody>
      </p:sp>
      <p:sp>
        <p:nvSpPr>
          <p:cNvPr id="37" name="object 37"/>
          <p:cNvSpPr/>
          <p:nvPr/>
        </p:nvSpPr>
        <p:spPr>
          <a:xfrm>
            <a:off x="10420375" y="995214"/>
            <a:ext cx="167684" cy="328173"/>
          </a:xfrm>
          <a:prstGeom prst="rect">
            <a:avLst/>
          </a:prstGeom>
          <a:blipFill>
            <a:blip r:embed="rId6" cstate="print"/>
            <a:stretch>
              <a:fillRect/>
            </a:stretch>
          </a:blipFill>
        </p:spPr>
        <p:txBody>
          <a:bodyPr wrap="square" lIns="0" tIns="0" rIns="0" bIns="0" rtlCol="0"/>
          <a:lstStyle/>
          <a:p>
            <a:endParaRPr/>
          </a:p>
        </p:txBody>
      </p:sp>
      <p:sp>
        <p:nvSpPr>
          <p:cNvPr id="38" name="object 38"/>
          <p:cNvSpPr/>
          <p:nvPr/>
        </p:nvSpPr>
        <p:spPr>
          <a:xfrm>
            <a:off x="10578617" y="1441445"/>
            <a:ext cx="127635" cy="0"/>
          </a:xfrm>
          <a:custGeom>
            <a:avLst/>
            <a:gdLst/>
            <a:ahLst/>
            <a:cxnLst/>
            <a:rect l="l" t="t" r="r" b="b"/>
            <a:pathLst>
              <a:path w="127634">
                <a:moveTo>
                  <a:pt x="0" y="0"/>
                </a:moveTo>
                <a:lnTo>
                  <a:pt x="127544" y="0"/>
                </a:lnTo>
              </a:path>
            </a:pathLst>
          </a:custGeom>
          <a:ln w="18869">
            <a:solidFill>
              <a:srgbClr val="404A5A"/>
            </a:solidFill>
          </a:ln>
        </p:spPr>
        <p:txBody>
          <a:bodyPr wrap="square" lIns="0" tIns="0" rIns="0" bIns="0" rtlCol="0"/>
          <a:lstStyle/>
          <a:p>
            <a:endParaRPr/>
          </a:p>
        </p:txBody>
      </p:sp>
      <p:sp>
        <p:nvSpPr>
          <p:cNvPr id="39" name="object 39"/>
          <p:cNvSpPr/>
          <p:nvPr/>
        </p:nvSpPr>
        <p:spPr>
          <a:xfrm>
            <a:off x="6837806" y="2406776"/>
            <a:ext cx="2303145" cy="4168140"/>
          </a:xfrm>
          <a:custGeom>
            <a:avLst/>
            <a:gdLst/>
            <a:ahLst/>
            <a:cxnLst/>
            <a:rect l="l" t="t" r="r" b="b"/>
            <a:pathLst>
              <a:path w="2303145" h="4168140">
                <a:moveTo>
                  <a:pt x="0" y="0"/>
                </a:moveTo>
                <a:lnTo>
                  <a:pt x="2302764" y="0"/>
                </a:lnTo>
                <a:lnTo>
                  <a:pt x="2302764" y="4168140"/>
                </a:lnTo>
                <a:lnTo>
                  <a:pt x="0" y="4168140"/>
                </a:lnTo>
                <a:lnTo>
                  <a:pt x="0" y="0"/>
                </a:lnTo>
                <a:close/>
              </a:path>
            </a:pathLst>
          </a:custGeom>
          <a:ln w="15875">
            <a:solidFill>
              <a:srgbClr val="404A5A"/>
            </a:solidFill>
          </a:ln>
        </p:spPr>
        <p:txBody>
          <a:bodyPr wrap="square" lIns="0" tIns="0" rIns="0" bIns="0" rtlCol="0"/>
          <a:lstStyle/>
          <a:p>
            <a:endParaRPr/>
          </a:p>
        </p:txBody>
      </p:sp>
      <p:sp>
        <p:nvSpPr>
          <p:cNvPr id="40" name="object 40"/>
          <p:cNvSpPr txBox="1"/>
          <p:nvPr/>
        </p:nvSpPr>
        <p:spPr>
          <a:xfrm>
            <a:off x="353261" y="205771"/>
            <a:ext cx="3328035" cy="177800"/>
          </a:xfrm>
          <a:prstGeom prst="rect">
            <a:avLst/>
          </a:prstGeom>
        </p:spPr>
        <p:txBody>
          <a:bodyPr vert="horz" wrap="square" lIns="0" tIns="12700" rIns="0" bIns="0" rtlCol="0">
            <a:spAutoFit/>
          </a:bodyPr>
          <a:lstStyle/>
          <a:p>
            <a:pPr marL="12700">
              <a:lnSpc>
                <a:spcPct val="100000"/>
              </a:lnSpc>
              <a:spcBef>
                <a:spcPts val="100"/>
              </a:spcBef>
            </a:pPr>
            <a:r>
              <a:rPr sz="1000" spc="-95" dirty="0">
                <a:solidFill>
                  <a:srgbClr val="7F7F7F"/>
                </a:solidFill>
                <a:latin typeface="Arial Black"/>
                <a:cs typeface="Arial Black"/>
              </a:rPr>
              <a:t>3.</a:t>
            </a:r>
            <a:r>
              <a:rPr sz="1000" spc="-95" dirty="0">
                <a:solidFill>
                  <a:srgbClr val="3F4B59"/>
                </a:solidFill>
                <a:latin typeface="Arial Black"/>
                <a:cs typeface="Arial Black"/>
              </a:rPr>
              <a:t>Resultados: mudanças </a:t>
            </a:r>
            <a:r>
              <a:rPr sz="1000" spc="-60" dirty="0">
                <a:solidFill>
                  <a:srgbClr val="3F4B59"/>
                </a:solidFill>
                <a:latin typeface="Arial Black"/>
                <a:cs typeface="Arial Black"/>
              </a:rPr>
              <a:t>no </a:t>
            </a:r>
            <a:r>
              <a:rPr sz="1000" spc="-85" dirty="0">
                <a:solidFill>
                  <a:srgbClr val="3F4B59"/>
                </a:solidFill>
                <a:latin typeface="Arial Black"/>
                <a:cs typeface="Arial Black"/>
              </a:rPr>
              <a:t>conteúdo </a:t>
            </a:r>
            <a:r>
              <a:rPr sz="1000" spc="-105" dirty="0">
                <a:solidFill>
                  <a:srgbClr val="3F4B59"/>
                </a:solidFill>
                <a:latin typeface="Arial Black"/>
                <a:cs typeface="Arial Black"/>
              </a:rPr>
              <a:t>e</a:t>
            </a:r>
            <a:r>
              <a:rPr sz="1000" spc="10" dirty="0">
                <a:solidFill>
                  <a:srgbClr val="3F4B59"/>
                </a:solidFill>
                <a:latin typeface="Arial Black"/>
                <a:cs typeface="Arial Black"/>
              </a:rPr>
              <a:t> </a:t>
            </a:r>
            <a:r>
              <a:rPr sz="1000" spc="-90" dirty="0">
                <a:solidFill>
                  <a:srgbClr val="3F4B59"/>
                </a:solidFill>
                <a:latin typeface="Arial Black"/>
                <a:cs typeface="Arial Black"/>
              </a:rPr>
              <a:t>implementação</a:t>
            </a:r>
            <a:endParaRPr sz="1000">
              <a:latin typeface="Arial Black"/>
              <a:cs typeface="Arial Black"/>
            </a:endParaRPr>
          </a:p>
        </p:txBody>
      </p:sp>
      <p:sp>
        <p:nvSpPr>
          <p:cNvPr id="41" name="object 41"/>
          <p:cNvSpPr txBox="1">
            <a:spLocks noGrp="1"/>
          </p:cNvSpPr>
          <p:nvPr>
            <p:ph type="title"/>
          </p:nvPr>
        </p:nvSpPr>
        <p:spPr>
          <a:xfrm>
            <a:off x="525462" y="892780"/>
            <a:ext cx="3287985" cy="978601"/>
          </a:xfrm>
          <a:prstGeom prst="rect">
            <a:avLst/>
          </a:prstGeom>
        </p:spPr>
        <p:txBody>
          <a:bodyPr vert="horz" wrap="square" lIns="0" tIns="12700" rIns="0" bIns="0" rtlCol="0">
            <a:spAutoFit/>
          </a:bodyPr>
          <a:lstStyle/>
          <a:p>
            <a:pPr marL="12700" marR="5080">
              <a:lnSpc>
                <a:spcPct val="106700"/>
              </a:lnSpc>
              <a:spcBef>
                <a:spcPts val="100"/>
              </a:spcBef>
            </a:pPr>
            <a:r>
              <a:rPr lang="pt-BR" sz="3000" spc="-160" dirty="0"/>
              <a:t>O que medem as pesquisas IPS?</a:t>
            </a:r>
            <a:endParaRPr sz="3000" dirty="0"/>
          </a:p>
        </p:txBody>
      </p:sp>
      <p:sp>
        <p:nvSpPr>
          <p:cNvPr id="42" name="object 42"/>
          <p:cNvSpPr txBox="1"/>
          <p:nvPr/>
        </p:nvSpPr>
        <p:spPr>
          <a:xfrm>
            <a:off x="6837806" y="1708785"/>
            <a:ext cx="2303145" cy="565150"/>
          </a:xfrm>
          <a:prstGeom prst="rect">
            <a:avLst/>
          </a:prstGeom>
          <a:solidFill>
            <a:srgbClr val="404A5A"/>
          </a:solidFill>
          <a:ln w="12700">
            <a:solidFill>
              <a:srgbClr val="2C3540"/>
            </a:solidFill>
          </a:ln>
        </p:spPr>
        <p:txBody>
          <a:bodyPr vert="horz" wrap="square" lIns="0" tIns="44450" rIns="0" bIns="0" rtlCol="0">
            <a:spAutoFit/>
          </a:bodyPr>
          <a:lstStyle/>
          <a:p>
            <a:pPr marL="434340">
              <a:lnSpc>
                <a:spcPct val="100000"/>
              </a:lnSpc>
              <a:spcBef>
                <a:spcPts val="350"/>
              </a:spcBef>
            </a:pPr>
            <a:r>
              <a:rPr sz="1500" spc="-120" dirty="0">
                <a:solidFill>
                  <a:srgbClr val="FFFFFF"/>
                </a:solidFill>
                <a:latin typeface="Arial Black"/>
                <a:cs typeface="Arial Black"/>
              </a:rPr>
              <a:t>Provedores</a:t>
            </a:r>
            <a:r>
              <a:rPr sz="1500" spc="-125" dirty="0">
                <a:solidFill>
                  <a:srgbClr val="FFFFFF"/>
                </a:solidFill>
                <a:latin typeface="Arial Black"/>
                <a:cs typeface="Arial Black"/>
              </a:rPr>
              <a:t> </a:t>
            </a:r>
            <a:r>
              <a:rPr sz="1500" spc="-120" dirty="0">
                <a:solidFill>
                  <a:srgbClr val="FFFFFF"/>
                </a:solidFill>
                <a:latin typeface="Arial Black"/>
                <a:cs typeface="Arial Black"/>
              </a:rPr>
              <a:t>de</a:t>
            </a:r>
            <a:endParaRPr sz="1500">
              <a:latin typeface="Arial Black"/>
              <a:cs typeface="Arial Black"/>
            </a:endParaRPr>
          </a:p>
          <a:p>
            <a:pPr marL="354965">
              <a:lnSpc>
                <a:spcPct val="100000"/>
              </a:lnSpc>
              <a:spcBef>
                <a:spcPts val="270"/>
              </a:spcBef>
            </a:pPr>
            <a:r>
              <a:rPr sz="1350" spc="-145" dirty="0">
                <a:solidFill>
                  <a:srgbClr val="FFFFFF"/>
                </a:solidFill>
                <a:latin typeface="Arial Black"/>
                <a:cs typeface="Arial Black"/>
              </a:rPr>
              <a:t>assistência</a:t>
            </a:r>
            <a:r>
              <a:rPr sz="1350" spc="-110" dirty="0">
                <a:solidFill>
                  <a:srgbClr val="FFFFFF"/>
                </a:solidFill>
                <a:latin typeface="Arial Black"/>
                <a:cs typeface="Arial Black"/>
              </a:rPr>
              <a:t> </a:t>
            </a:r>
            <a:r>
              <a:rPr sz="1350" spc="-135" dirty="0">
                <a:solidFill>
                  <a:srgbClr val="FFFFFF"/>
                </a:solidFill>
                <a:latin typeface="Arial Black"/>
                <a:cs typeface="Arial Black"/>
              </a:rPr>
              <a:t>médica</a:t>
            </a:r>
            <a:endParaRPr sz="1350">
              <a:latin typeface="Arial Black"/>
              <a:cs typeface="Arial Black"/>
            </a:endParaRPr>
          </a:p>
        </p:txBody>
      </p:sp>
      <p:sp>
        <p:nvSpPr>
          <p:cNvPr id="43" name="object 43"/>
          <p:cNvSpPr txBox="1"/>
          <p:nvPr/>
        </p:nvSpPr>
        <p:spPr>
          <a:xfrm>
            <a:off x="4334636" y="1708785"/>
            <a:ext cx="2302510" cy="398827"/>
          </a:xfrm>
          <a:prstGeom prst="rect">
            <a:avLst/>
          </a:prstGeom>
          <a:solidFill>
            <a:srgbClr val="404A5A"/>
          </a:solidFill>
          <a:ln w="12700">
            <a:solidFill>
              <a:srgbClr val="2C3540"/>
            </a:solidFill>
          </a:ln>
        </p:spPr>
        <p:txBody>
          <a:bodyPr vert="horz" wrap="square" lIns="0" tIns="166370" rIns="0" bIns="0" rtlCol="0">
            <a:spAutoFit/>
          </a:bodyPr>
          <a:lstStyle/>
          <a:p>
            <a:pPr marL="556895">
              <a:lnSpc>
                <a:spcPct val="100000"/>
              </a:lnSpc>
              <a:spcBef>
                <a:spcPts val="1310"/>
              </a:spcBef>
            </a:pPr>
            <a:r>
              <a:rPr lang="en-US" sz="1500" spc="-150" dirty="0" err="1">
                <a:solidFill>
                  <a:srgbClr val="FFFFFF"/>
                </a:solidFill>
                <a:latin typeface="Arial Black"/>
                <a:cs typeface="Arial Black"/>
              </a:rPr>
              <a:t>Unidades</a:t>
            </a:r>
            <a:r>
              <a:rPr lang="en-US" sz="1500" spc="-150" dirty="0">
                <a:solidFill>
                  <a:srgbClr val="FFFFFF"/>
                </a:solidFill>
                <a:latin typeface="Arial Black"/>
                <a:cs typeface="Arial Black"/>
              </a:rPr>
              <a:t> </a:t>
            </a:r>
            <a:r>
              <a:rPr lang="en-US" sz="1500" spc="-150" dirty="0" err="1">
                <a:solidFill>
                  <a:srgbClr val="FFFFFF"/>
                </a:solidFill>
                <a:latin typeface="Arial Black"/>
                <a:cs typeface="Arial Black"/>
              </a:rPr>
              <a:t>sanitárias</a:t>
            </a:r>
            <a:endParaRPr sz="1500" dirty="0">
              <a:latin typeface="Arial Black"/>
              <a:cs typeface="Arial Black"/>
            </a:endParaRPr>
          </a:p>
        </p:txBody>
      </p:sp>
      <p:sp>
        <p:nvSpPr>
          <p:cNvPr id="44" name="object 44"/>
          <p:cNvSpPr txBox="1"/>
          <p:nvPr/>
        </p:nvSpPr>
        <p:spPr>
          <a:xfrm>
            <a:off x="9341739" y="1708785"/>
            <a:ext cx="2303145" cy="398827"/>
          </a:xfrm>
          <a:prstGeom prst="rect">
            <a:avLst/>
          </a:prstGeom>
          <a:solidFill>
            <a:srgbClr val="404A5A"/>
          </a:solidFill>
          <a:ln w="12700">
            <a:solidFill>
              <a:srgbClr val="2C3540"/>
            </a:solidFill>
          </a:ln>
        </p:spPr>
        <p:txBody>
          <a:bodyPr vert="horz" wrap="square" lIns="0" tIns="166370" rIns="0" bIns="0" rtlCol="0">
            <a:spAutoFit/>
          </a:bodyPr>
          <a:lstStyle/>
          <a:p>
            <a:pPr marL="704850">
              <a:lnSpc>
                <a:spcPct val="100000"/>
              </a:lnSpc>
              <a:spcBef>
                <a:spcPts val="1310"/>
              </a:spcBef>
            </a:pPr>
            <a:r>
              <a:rPr lang="en-US" sz="1500" spc="-150" dirty="0" err="1">
                <a:solidFill>
                  <a:srgbClr val="FFFFFF"/>
                </a:solidFill>
                <a:latin typeface="Arial Black"/>
                <a:cs typeface="Arial Black"/>
              </a:rPr>
              <a:t>P</a:t>
            </a:r>
            <a:r>
              <a:rPr sz="1500" spc="-150" dirty="0" err="1">
                <a:solidFill>
                  <a:srgbClr val="FFFFFF"/>
                </a:solidFill>
                <a:latin typeface="Arial Black"/>
                <a:cs typeface="Arial Black"/>
              </a:rPr>
              <a:t>acientes</a:t>
            </a:r>
            <a:endParaRPr sz="1500" dirty="0">
              <a:latin typeface="Arial Black"/>
              <a:cs typeface="Arial Black"/>
            </a:endParaRPr>
          </a:p>
        </p:txBody>
      </p:sp>
      <p:sp>
        <p:nvSpPr>
          <p:cNvPr id="45" name="object 45"/>
          <p:cNvSpPr txBox="1"/>
          <p:nvPr/>
        </p:nvSpPr>
        <p:spPr>
          <a:xfrm>
            <a:off x="4334636" y="2406776"/>
            <a:ext cx="2302510" cy="4168140"/>
          </a:xfrm>
          <a:prstGeom prst="rect">
            <a:avLst/>
          </a:prstGeom>
          <a:solidFill>
            <a:srgbClr val="E8EAE4"/>
          </a:solidFill>
          <a:ln w="15875">
            <a:solidFill>
              <a:srgbClr val="404A5A"/>
            </a:solidFill>
          </a:ln>
        </p:spPr>
        <p:txBody>
          <a:bodyPr vert="horz" wrap="square" lIns="0" tIns="80010" rIns="0" bIns="0" rtlCol="0">
            <a:spAutoFit/>
          </a:bodyPr>
          <a:lstStyle/>
          <a:p>
            <a:pPr marL="226060" marR="393065" indent="-135890">
              <a:lnSpc>
                <a:spcPct val="118400"/>
              </a:lnSpc>
              <a:spcBef>
                <a:spcPts val="630"/>
              </a:spcBef>
            </a:pPr>
            <a:r>
              <a:rPr sz="850" dirty="0">
                <a:solidFill>
                  <a:srgbClr val="3F4B59"/>
                </a:solidFill>
                <a:latin typeface="Arial"/>
                <a:cs typeface="Arial"/>
              </a:rPr>
              <a:t>→ </a:t>
            </a:r>
            <a:r>
              <a:rPr sz="1150" spc="-100" dirty="0">
                <a:solidFill>
                  <a:srgbClr val="1F1F1F"/>
                </a:solidFill>
                <a:latin typeface="Arial Black"/>
                <a:cs typeface="Arial Black"/>
              </a:rPr>
              <a:t>Comentários </a:t>
            </a:r>
            <a:r>
              <a:rPr sz="1150" spc="-105" dirty="0">
                <a:solidFill>
                  <a:srgbClr val="1F1F1F"/>
                </a:solidFill>
                <a:latin typeface="Arial Black"/>
                <a:cs typeface="Arial Black"/>
              </a:rPr>
              <a:t>comuns</a:t>
            </a:r>
            <a:r>
              <a:rPr sz="1150" spc="-135" dirty="0">
                <a:solidFill>
                  <a:srgbClr val="1F1F1F"/>
                </a:solidFill>
                <a:latin typeface="Arial Black"/>
                <a:cs typeface="Arial Black"/>
              </a:rPr>
              <a:t> </a:t>
            </a:r>
            <a:r>
              <a:rPr sz="1150" spc="-90" dirty="0">
                <a:solidFill>
                  <a:srgbClr val="1F1F1F"/>
                </a:solidFill>
                <a:latin typeface="Arial Black"/>
                <a:cs typeface="Arial Black"/>
              </a:rPr>
              <a:t>de  </a:t>
            </a:r>
            <a:r>
              <a:rPr sz="1150" spc="-95" dirty="0">
                <a:solidFill>
                  <a:srgbClr val="1F1F1F"/>
                </a:solidFill>
                <a:latin typeface="Arial Black"/>
                <a:cs typeface="Arial Black"/>
              </a:rPr>
              <a:t>pacientes/população  </a:t>
            </a:r>
            <a:r>
              <a:rPr sz="1050" spc="-90" dirty="0">
                <a:solidFill>
                  <a:srgbClr val="1F1F1F"/>
                </a:solidFill>
                <a:latin typeface="Arial Black"/>
                <a:cs typeface="Arial Black"/>
              </a:rPr>
              <a:t>referência</a:t>
            </a:r>
            <a:endParaRPr sz="1050">
              <a:latin typeface="Arial Black"/>
              <a:cs typeface="Arial Black"/>
            </a:endParaRPr>
          </a:p>
        </p:txBody>
      </p:sp>
      <p:sp>
        <p:nvSpPr>
          <p:cNvPr id="46" name="object 46"/>
          <p:cNvSpPr txBox="1"/>
          <p:nvPr/>
        </p:nvSpPr>
        <p:spPr>
          <a:xfrm>
            <a:off x="537972" y="2845307"/>
            <a:ext cx="3162300" cy="626745"/>
          </a:xfrm>
          <a:prstGeom prst="rect">
            <a:avLst/>
          </a:prstGeom>
          <a:solidFill>
            <a:srgbClr val="9FB8B9"/>
          </a:solidFill>
        </p:spPr>
        <p:txBody>
          <a:bodyPr vert="horz" wrap="square" lIns="0" tIns="91440" rIns="0" bIns="0" rtlCol="0">
            <a:spAutoFit/>
          </a:bodyPr>
          <a:lstStyle/>
          <a:p>
            <a:pPr marL="149225">
              <a:lnSpc>
                <a:spcPct val="100000"/>
              </a:lnSpc>
              <a:spcBef>
                <a:spcPts val="720"/>
              </a:spcBef>
            </a:pPr>
            <a:r>
              <a:rPr sz="1400" b="1" spc="-65" dirty="0">
                <a:solidFill>
                  <a:srgbClr val="E7EAE5"/>
                </a:solidFill>
                <a:latin typeface="Arial"/>
                <a:cs typeface="Arial"/>
              </a:rPr>
              <a:t>RESULTADOS </a:t>
            </a:r>
            <a:r>
              <a:rPr sz="1400" b="1" spc="20" dirty="0">
                <a:solidFill>
                  <a:srgbClr val="E7EAE5"/>
                </a:solidFill>
                <a:latin typeface="Arial"/>
                <a:cs typeface="Arial"/>
              </a:rPr>
              <a:t>COM</a:t>
            </a:r>
            <a:r>
              <a:rPr sz="1400" b="1" spc="5" dirty="0">
                <a:solidFill>
                  <a:srgbClr val="E7EAE5"/>
                </a:solidFill>
                <a:latin typeface="Arial"/>
                <a:cs typeface="Arial"/>
              </a:rPr>
              <a:t> </a:t>
            </a:r>
            <a:r>
              <a:rPr sz="1400" b="1" spc="-40" dirty="0">
                <a:solidFill>
                  <a:srgbClr val="E7EAE5"/>
                </a:solidFill>
                <a:latin typeface="Arial"/>
                <a:cs typeface="Arial"/>
              </a:rPr>
              <a:t>FOCO</a:t>
            </a:r>
            <a:endParaRPr sz="1400">
              <a:latin typeface="Arial"/>
              <a:cs typeface="Arial"/>
            </a:endParaRPr>
          </a:p>
          <a:p>
            <a:pPr marL="959485">
              <a:lnSpc>
                <a:spcPct val="100000"/>
              </a:lnSpc>
              <a:spcBef>
                <a:spcPts val="120"/>
              </a:spcBef>
            </a:pPr>
            <a:r>
              <a:rPr sz="1400" b="1" spc="-45" dirty="0">
                <a:solidFill>
                  <a:srgbClr val="E7EAE5"/>
                </a:solidFill>
                <a:latin typeface="Arial"/>
                <a:cs typeface="Arial"/>
              </a:rPr>
              <a:t>A</a:t>
            </a:r>
            <a:r>
              <a:rPr sz="1400" b="1" spc="-30" dirty="0">
                <a:solidFill>
                  <a:srgbClr val="E7EAE5"/>
                </a:solidFill>
                <a:latin typeface="Arial"/>
                <a:cs typeface="Arial"/>
              </a:rPr>
              <a:t> </a:t>
            </a:r>
            <a:r>
              <a:rPr sz="1400" b="1" spc="-95" dirty="0">
                <a:solidFill>
                  <a:srgbClr val="E7EAE5"/>
                </a:solidFill>
                <a:latin typeface="Arial"/>
                <a:cs typeface="Arial"/>
              </a:rPr>
              <a:t>PESSOA</a:t>
            </a:r>
            <a:endParaRPr sz="1400">
              <a:latin typeface="Arial"/>
              <a:cs typeface="Arial"/>
            </a:endParaRPr>
          </a:p>
        </p:txBody>
      </p:sp>
      <p:sp>
        <p:nvSpPr>
          <p:cNvPr id="47" name="object 47"/>
          <p:cNvSpPr txBox="1"/>
          <p:nvPr/>
        </p:nvSpPr>
        <p:spPr>
          <a:xfrm>
            <a:off x="610162" y="3730503"/>
            <a:ext cx="2439670" cy="685800"/>
          </a:xfrm>
          <a:prstGeom prst="rect">
            <a:avLst/>
          </a:prstGeom>
        </p:spPr>
        <p:txBody>
          <a:bodyPr vert="horz" wrap="square" lIns="0" tIns="12700" rIns="0" bIns="0" rtlCol="0">
            <a:spAutoFit/>
          </a:bodyPr>
          <a:lstStyle/>
          <a:p>
            <a:pPr>
              <a:lnSpc>
                <a:spcPct val="100000"/>
              </a:lnSpc>
              <a:spcBef>
                <a:spcPts val="100"/>
              </a:spcBef>
            </a:pPr>
            <a:r>
              <a:rPr sz="1900" spc="-175" dirty="0">
                <a:solidFill>
                  <a:srgbClr val="1F1F1F"/>
                </a:solidFill>
                <a:latin typeface="Arial Black"/>
                <a:cs typeface="Arial Black"/>
              </a:rPr>
              <a:t>Confiança </a:t>
            </a:r>
            <a:r>
              <a:rPr sz="1900" spc="-110" dirty="0">
                <a:solidFill>
                  <a:srgbClr val="1F1F1F"/>
                </a:solidFill>
                <a:latin typeface="Arial Black"/>
                <a:cs typeface="Arial Black"/>
              </a:rPr>
              <a:t>no</a:t>
            </a:r>
            <a:r>
              <a:rPr sz="1900" spc="-175" dirty="0">
                <a:solidFill>
                  <a:srgbClr val="1F1F1F"/>
                </a:solidFill>
                <a:latin typeface="Arial Black"/>
                <a:cs typeface="Arial Black"/>
              </a:rPr>
              <a:t> </a:t>
            </a:r>
            <a:r>
              <a:rPr sz="1900" spc="-190" dirty="0">
                <a:solidFill>
                  <a:srgbClr val="1F1F1F"/>
                </a:solidFill>
                <a:latin typeface="Arial Black"/>
                <a:cs typeface="Arial Black"/>
              </a:rPr>
              <a:t>sistema</a:t>
            </a:r>
            <a:endParaRPr sz="1900">
              <a:latin typeface="Arial Black"/>
              <a:cs typeface="Arial Black"/>
            </a:endParaRPr>
          </a:p>
          <a:p>
            <a:pPr>
              <a:lnSpc>
                <a:spcPct val="100000"/>
              </a:lnSpc>
              <a:spcBef>
                <a:spcPts val="1235"/>
              </a:spcBef>
            </a:pPr>
            <a:r>
              <a:rPr sz="1400" spc="-15" dirty="0">
                <a:solidFill>
                  <a:srgbClr val="9FB8B9"/>
                </a:solidFill>
                <a:latin typeface="Arial"/>
                <a:cs typeface="Arial"/>
              </a:rPr>
              <a:t>→</a:t>
            </a:r>
            <a:r>
              <a:rPr sz="1400" i="1" spc="-15" dirty="0">
                <a:solidFill>
                  <a:srgbClr val="353535"/>
                </a:solidFill>
                <a:latin typeface="Arial"/>
                <a:cs typeface="Arial"/>
              </a:rPr>
              <a:t>Satisfação </a:t>
            </a:r>
            <a:r>
              <a:rPr sz="1400" i="1" spc="-20" dirty="0">
                <a:solidFill>
                  <a:srgbClr val="353535"/>
                </a:solidFill>
                <a:latin typeface="Arial"/>
                <a:cs typeface="Arial"/>
              </a:rPr>
              <a:t>e</a:t>
            </a:r>
            <a:r>
              <a:rPr sz="1400" i="1" spc="-114" dirty="0">
                <a:solidFill>
                  <a:srgbClr val="353535"/>
                </a:solidFill>
                <a:latin typeface="Arial"/>
                <a:cs typeface="Arial"/>
              </a:rPr>
              <a:t> </a:t>
            </a:r>
            <a:r>
              <a:rPr sz="1400" i="1" spc="15" dirty="0">
                <a:solidFill>
                  <a:srgbClr val="353535"/>
                </a:solidFill>
                <a:latin typeface="Arial"/>
                <a:cs typeface="Arial"/>
              </a:rPr>
              <a:t>recomendação</a:t>
            </a:r>
            <a:endParaRPr sz="1400">
              <a:latin typeface="Arial"/>
              <a:cs typeface="Arial"/>
            </a:endParaRPr>
          </a:p>
        </p:txBody>
      </p:sp>
      <p:sp>
        <p:nvSpPr>
          <p:cNvPr id="48" name="object 48"/>
          <p:cNvSpPr txBox="1"/>
          <p:nvPr/>
        </p:nvSpPr>
        <p:spPr>
          <a:xfrm>
            <a:off x="610162" y="4465668"/>
            <a:ext cx="2104390" cy="240665"/>
          </a:xfrm>
          <a:prstGeom prst="rect">
            <a:avLst/>
          </a:prstGeom>
        </p:spPr>
        <p:txBody>
          <a:bodyPr vert="horz" wrap="square" lIns="0" tIns="13970" rIns="0" bIns="0" rtlCol="0">
            <a:spAutoFit/>
          </a:bodyPr>
          <a:lstStyle/>
          <a:p>
            <a:pPr>
              <a:lnSpc>
                <a:spcPct val="100000"/>
              </a:lnSpc>
              <a:spcBef>
                <a:spcPts val="110"/>
              </a:spcBef>
            </a:pPr>
            <a:r>
              <a:rPr sz="1400" spc="-15" dirty="0">
                <a:solidFill>
                  <a:srgbClr val="9FB8B9"/>
                </a:solidFill>
                <a:latin typeface="Arial"/>
                <a:cs typeface="Arial"/>
              </a:rPr>
              <a:t>→</a:t>
            </a:r>
            <a:r>
              <a:rPr sz="1400" i="1" spc="-15" dirty="0">
                <a:solidFill>
                  <a:srgbClr val="353535"/>
                </a:solidFill>
                <a:latin typeface="Arial"/>
                <a:cs typeface="Arial"/>
              </a:rPr>
              <a:t>Aceitação </a:t>
            </a:r>
            <a:r>
              <a:rPr sz="1400" i="1" spc="-20" dirty="0">
                <a:solidFill>
                  <a:srgbClr val="353535"/>
                </a:solidFill>
                <a:latin typeface="Arial"/>
                <a:cs typeface="Arial"/>
              </a:rPr>
              <a:t>e </a:t>
            </a:r>
            <a:r>
              <a:rPr sz="1400" i="1" spc="20" dirty="0">
                <a:solidFill>
                  <a:srgbClr val="353535"/>
                </a:solidFill>
                <a:latin typeface="Arial"/>
                <a:cs typeface="Arial"/>
              </a:rPr>
              <a:t>retenção</a:t>
            </a:r>
            <a:r>
              <a:rPr sz="1400" i="1" spc="-120" dirty="0">
                <a:solidFill>
                  <a:srgbClr val="353535"/>
                </a:solidFill>
                <a:latin typeface="Arial"/>
                <a:cs typeface="Arial"/>
              </a:rPr>
              <a:t> </a:t>
            </a:r>
            <a:r>
              <a:rPr sz="1400" i="1" spc="15" dirty="0">
                <a:solidFill>
                  <a:srgbClr val="353535"/>
                </a:solidFill>
                <a:latin typeface="Arial"/>
                <a:cs typeface="Arial"/>
              </a:rPr>
              <a:t>de</a:t>
            </a:r>
            <a:endParaRPr sz="1400">
              <a:latin typeface="Arial"/>
              <a:cs typeface="Arial"/>
            </a:endParaRPr>
          </a:p>
        </p:txBody>
      </p:sp>
      <p:sp>
        <p:nvSpPr>
          <p:cNvPr id="49" name="object 49"/>
          <p:cNvSpPr txBox="1"/>
          <p:nvPr/>
        </p:nvSpPr>
        <p:spPr>
          <a:xfrm>
            <a:off x="781672" y="4679078"/>
            <a:ext cx="1516380" cy="240665"/>
          </a:xfrm>
          <a:prstGeom prst="rect">
            <a:avLst/>
          </a:prstGeom>
        </p:spPr>
        <p:txBody>
          <a:bodyPr vert="horz" wrap="square" lIns="0" tIns="13970" rIns="0" bIns="0" rtlCol="0">
            <a:spAutoFit/>
          </a:bodyPr>
          <a:lstStyle/>
          <a:p>
            <a:pPr>
              <a:lnSpc>
                <a:spcPct val="100000"/>
              </a:lnSpc>
              <a:spcBef>
                <a:spcPts val="110"/>
              </a:spcBef>
            </a:pPr>
            <a:r>
              <a:rPr sz="1400" i="1" spc="10" dirty="0">
                <a:solidFill>
                  <a:srgbClr val="353535"/>
                </a:solidFill>
                <a:latin typeface="Arial"/>
                <a:cs typeface="Arial"/>
              </a:rPr>
              <a:t>cuidados </a:t>
            </a:r>
            <a:r>
              <a:rPr sz="1400" i="1" spc="15" dirty="0">
                <a:solidFill>
                  <a:srgbClr val="353535"/>
                </a:solidFill>
                <a:latin typeface="Arial"/>
                <a:cs typeface="Arial"/>
              </a:rPr>
              <a:t>de</a:t>
            </a:r>
            <a:r>
              <a:rPr sz="1400" i="1" spc="-140" dirty="0">
                <a:solidFill>
                  <a:srgbClr val="353535"/>
                </a:solidFill>
                <a:latin typeface="Arial"/>
                <a:cs typeface="Arial"/>
              </a:rPr>
              <a:t> </a:t>
            </a:r>
            <a:r>
              <a:rPr sz="1400" i="1" dirty="0" err="1">
                <a:solidFill>
                  <a:srgbClr val="353535"/>
                </a:solidFill>
                <a:latin typeface="Arial"/>
                <a:cs typeface="Arial"/>
              </a:rPr>
              <a:t>saúde</a:t>
            </a:r>
            <a:endParaRPr sz="1400" dirty="0">
              <a:latin typeface="Arial"/>
              <a:cs typeface="Arial"/>
            </a:endParaRPr>
          </a:p>
        </p:txBody>
      </p:sp>
      <p:sp>
        <p:nvSpPr>
          <p:cNvPr id="50" name="object 50"/>
          <p:cNvSpPr txBox="1"/>
          <p:nvPr/>
        </p:nvSpPr>
        <p:spPr>
          <a:xfrm>
            <a:off x="9341739" y="2406776"/>
            <a:ext cx="2303145" cy="2575577"/>
          </a:xfrm>
          <a:prstGeom prst="rect">
            <a:avLst/>
          </a:prstGeom>
          <a:solidFill>
            <a:srgbClr val="E8EAE4"/>
          </a:solidFill>
          <a:ln w="15875">
            <a:solidFill>
              <a:srgbClr val="404A5A"/>
            </a:solidFill>
          </a:ln>
        </p:spPr>
        <p:txBody>
          <a:bodyPr vert="horz" wrap="square" lIns="0" tIns="90805" rIns="0" bIns="0" rtlCol="0">
            <a:spAutoFit/>
          </a:bodyPr>
          <a:lstStyle/>
          <a:p>
            <a:pPr marL="226695" marR="165100" indent="-135890">
              <a:lnSpc>
                <a:spcPct val="121500"/>
              </a:lnSpc>
              <a:spcBef>
                <a:spcPts val="715"/>
              </a:spcBef>
            </a:pPr>
            <a:r>
              <a:rPr sz="850" dirty="0">
                <a:solidFill>
                  <a:srgbClr val="3F4B59"/>
                </a:solidFill>
                <a:latin typeface="Arial"/>
                <a:cs typeface="Arial"/>
              </a:rPr>
              <a:t>→ </a:t>
            </a:r>
            <a:r>
              <a:rPr sz="1050" spc="-114" dirty="0">
                <a:solidFill>
                  <a:srgbClr val="1F1F1F"/>
                </a:solidFill>
                <a:latin typeface="Arial Black"/>
                <a:cs typeface="Arial Black"/>
              </a:rPr>
              <a:t>Satisfação </a:t>
            </a:r>
            <a:r>
              <a:rPr sz="1050" spc="-110" dirty="0">
                <a:solidFill>
                  <a:srgbClr val="1F1F1F"/>
                </a:solidFill>
                <a:latin typeface="Arial Black"/>
                <a:cs typeface="Arial Black"/>
              </a:rPr>
              <a:t>com </a:t>
            </a:r>
            <a:r>
              <a:rPr sz="1050" spc="-70" dirty="0">
                <a:solidFill>
                  <a:srgbClr val="1F1F1F"/>
                </a:solidFill>
                <a:latin typeface="Arial Black"/>
                <a:cs typeface="Arial Black"/>
              </a:rPr>
              <a:t>o </a:t>
            </a:r>
            <a:r>
              <a:rPr sz="1050" spc="-65" dirty="0">
                <a:solidFill>
                  <a:srgbClr val="1F1F1F"/>
                </a:solidFill>
                <a:latin typeface="Arial Black"/>
                <a:cs typeface="Arial Black"/>
              </a:rPr>
              <a:t>horário </a:t>
            </a:r>
            <a:r>
              <a:rPr sz="1050" spc="-85" dirty="0">
                <a:solidFill>
                  <a:srgbClr val="1F1F1F"/>
                </a:solidFill>
                <a:latin typeface="Arial Black"/>
                <a:cs typeface="Arial Black"/>
              </a:rPr>
              <a:t>de  </a:t>
            </a:r>
            <a:r>
              <a:rPr sz="1050" spc="-90" dirty="0">
                <a:solidFill>
                  <a:srgbClr val="1F1F1F"/>
                </a:solidFill>
                <a:latin typeface="Arial Black"/>
                <a:cs typeface="Arial Black"/>
              </a:rPr>
              <a:t>expediente, </a:t>
            </a:r>
            <a:r>
              <a:rPr sz="1050" spc="-80" dirty="0">
                <a:solidFill>
                  <a:srgbClr val="1F1F1F"/>
                </a:solidFill>
                <a:latin typeface="Arial Black"/>
                <a:cs typeface="Arial Black"/>
              </a:rPr>
              <a:t>tempo </a:t>
            </a:r>
            <a:r>
              <a:rPr sz="1050" spc="-85" dirty="0">
                <a:solidFill>
                  <a:srgbClr val="1F1F1F"/>
                </a:solidFill>
                <a:latin typeface="Arial Black"/>
                <a:cs typeface="Arial Black"/>
              </a:rPr>
              <a:t>de </a:t>
            </a:r>
            <a:r>
              <a:rPr sz="1050" spc="-90" dirty="0">
                <a:solidFill>
                  <a:srgbClr val="1F1F1F"/>
                </a:solidFill>
                <a:latin typeface="Arial Black"/>
                <a:cs typeface="Arial Black"/>
              </a:rPr>
              <a:t>viagem,  </a:t>
            </a:r>
            <a:r>
              <a:rPr sz="1050" spc="-80" dirty="0">
                <a:solidFill>
                  <a:srgbClr val="1F1F1F"/>
                </a:solidFill>
                <a:latin typeface="Arial Black"/>
                <a:cs typeface="Arial Black"/>
              </a:rPr>
              <a:t>tempo </a:t>
            </a:r>
            <a:r>
              <a:rPr sz="1050" spc="-85" dirty="0">
                <a:solidFill>
                  <a:srgbClr val="1F1F1F"/>
                </a:solidFill>
                <a:latin typeface="Arial Black"/>
                <a:cs typeface="Arial Black"/>
              </a:rPr>
              <a:t>de </a:t>
            </a:r>
            <a:r>
              <a:rPr sz="1050" spc="-90" dirty="0">
                <a:solidFill>
                  <a:srgbClr val="1F1F1F"/>
                </a:solidFill>
                <a:latin typeface="Arial Black"/>
                <a:cs typeface="Arial Black"/>
              </a:rPr>
              <a:t>espera,  </a:t>
            </a:r>
            <a:r>
              <a:rPr sz="1050" spc="-75" dirty="0">
                <a:solidFill>
                  <a:srgbClr val="1F1F1F"/>
                </a:solidFill>
                <a:latin typeface="Arial Black"/>
                <a:cs typeface="Arial Black"/>
              </a:rPr>
              <a:t>cumprimento/respeito,  </a:t>
            </a:r>
            <a:r>
              <a:rPr sz="1150" spc="-120" dirty="0">
                <a:solidFill>
                  <a:srgbClr val="1F1F1F"/>
                </a:solidFill>
                <a:latin typeface="Arial Black"/>
                <a:cs typeface="Arial Black"/>
              </a:rPr>
              <a:t>comunicação </a:t>
            </a:r>
            <a:r>
              <a:rPr sz="1150" spc="-110" dirty="0">
                <a:solidFill>
                  <a:srgbClr val="1F1F1F"/>
                </a:solidFill>
                <a:latin typeface="Arial Black"/>
                <a:cs typeface="Arial Black"/>
              </a:rPr>
              <a:t>clara,  </a:t>
            </a:r>
            <a:r>
              <a:rPr sz="1100" spc="-80" dirty="0">
                <a:solidFill>
                  <a:srgbClr val="1F1F1F"/>
                </a:solidFill>
                <a:latin typeface="Arial Black"/>
                <a:cs typeface="Arial Black"/>
              </a:rPr>
              <a:t>disponibilidade </a:t>
            </a:r>
            <a:r>
              <a:rPr sz="1100" spc="-90" dirty="0">
                <a:solidFill>
                  <a:srgbClr val="1F1F1F"/>
                </a:solidFill>
                <a:latin typeface="Arial Black"/>
                <a:cs typeface="Arial Black"/>
              </a:rPr>
              <a:t>de  </a:t>
            </a:r>
            <a:r>
              <a:rPr sz="1100" spc="-85" dirty="0">
                <a:solidFill>
                  <a:srgbClr val="1F1F1F"/>
                </a:solidFill>
                <a:latin typeface="Arial Black"/>
                <a:cs typeface="Arial Black"/>
              </a:rPr>
              <a:t>suprimentos, </a:t>
            </a:r>
            <a:r>
              <a:rPr sz="1100" spc="-95" dirty="0">
                <a:solidFill>
                  <a:srgbClr val="1F1F1F"/>
                </a:solidFill>
                <a:latin typeface="Arial Black"/>
                <a:cs typeface="Arial Black"/>
              </a:rPr>
              <a:t>privacidade,  comodidades, </a:t>
            </a:r>
            <a:r>
              <a:rPr sz="1100" spc="-114" dirty="0">
                <a:solidFill>
                  <a:srgbClr val="1F1F1F"/>
                </a:solidFill>
                <a:latin typeface="Arial Black"/>
                <a:cs typeface="Arial Black"/>
              </a:rPr>
              <a:t>escolha </a:t>
            </a:r>
            <a:r>
              <a:rPr sz="1100" spc="-65" dirty="0">
                <a:solidFill>
                  <a:srgbClr val="1F1F1F"/>
                </a:solidFill>
                <a:latin typeface="Arial Black"/>
                <a:cs typeface="Arial Black"/>
              </a:rPr>
              <a:t>do  </a:t>
            </a:r>
            <a:r>
              <a:rPr sz="1100" spc="-80" dirty="0">
                <a:solidFill>
                  <a:srgbClr val="1F1F1F"/>
                </a:solidFill>
                <a:latin typeface="Arial Black"/>
                <a:cs typeface="Arial Black"/>
              </a:rPr>
              <a:t>fornecedor, </a:t>
            </a:r>
            <a:r>
              <a:rPr sz="1100" spc="-85" dirty="0">
                <a:solidFill>
                  <a:srgbClr val="1F1F1F"/>
                </a:solidFill>
                <a:latin typeface="Arial Black"/>
                <a:cs typeface="Arial Black"/>
              </a:rPr>
              <a:t>habilidade </a:t>
            </a:r>
            <a:r>
              <a:rPr sz="1100" spc="-65" dirty="0">
                <a:solidFill>
                  <a:srgbClr val="1F1F1F"/>
                </a:solidFill>
                <a:latin typeface="Arial Black"/>
                <a:cs typeface="Arial Black"/>
              </a:rPr>
              <a:t>do  </a:t>
            </a:r>
            <a:r>
              <a:rPr sz="1100" spc="-80" dirty="0">
                <a:solidFill>
                  <a:srgbClr val="1F1F1F"/>
                </a:solidFill>
                <a:latin typeface="Arial Black"/>
                <a:cs typeface="Arial Black"/>
              </a:rPr>
              <a:t>fornecedor,</a:t>
            </a:r>
            <a:r>
              <a:rPr sz="1100" spc="-90" dirty="0">
                <a:solidFill>
                  <a:srgbClr val="1F1F1F"/>
                </a:solidFill>
                <a:latin typeface="Arial Black"/>
                <a:cs typeface="Arial Black"/>
              </a:rPr>
              <a:t> </a:t>
            </a:r>
            <a:r>
              <a:rPr sz="1100" spc="-85" dirty="0">
                <a:solidFill>
                  <a:srgbClr val="1F1F1F"/>
                </a:solidFill>
                <a:latin typeface="Arial Black"/>
                <a:cs typeface="Arial Black"/>
              </a:rPr>
              <a:t>autonomia</a:t>
            </a:r>
            <a:endParaRPr sz="1100" dirty="0">
              <a:latin typeface="Arial Black"/>
              <a:cs typeface="Arial Black"/>
            </a:endParaRPr>
          </a:p>
          <a:p>
            <a:pPr marL="319405" marR="332740" indent="-228600">
              <a:lnSpc>
                <a:spcPct val="130800"/>
              </a:lnSpc>
              <a:spcBef>
                <a:spcPts val="320"/>
              </a:spcBef>
            </a:pPr>
            <a:r>
              <a:rPr sz="850" dirty="0">
                <a:solidFill>
                  <a:srgbClr val="3F4B59"/>
                </a:solidFill>
                <a:latin typeface="Arial"/>
                <a:cs typeface="Arial"/>
              </a:rPr>
              <a:t>→ </a:t>
            </a:r>
            <a:r>
              <a:rPr lang="en-US" sz="1200" spc="-65" dirty="0" err="1">
                <a:solidFill>
                  <a:srgbClr val="1F1F1F"/>
                </a:solidFill>
                <a:latin typeface="Arial Black"/>
                <a:cs typeface="Arial"/>
              </a:rPr>
              <a:t>R</a:t>
            </a:r>
            <a:r>
              <a:rPr sz="900" spc="-65" dirty="0" err="1">
                <a:solidFill>
                  <a:srgbClr val="1F1F1F"/>
                </a:solidFill>
                <a:latin typeface="Arial Black"/>
                <a:cs typeface="Arial Black"/>
              </a:rPr>
              <a:t>ecomendaria</a:t>
            </a:r>
            <a:r>
              <a:rPr sz="900" spc="-65" dirty="0">
                <a:solidFill>
                  <a:srgbClr val="1F1F1F"/>
                </a:solidFill>
                <a:latin typeface="Arial Black"/>
                <a:cs typeface="Arial Black"/>
              </a:rPr>
              <a:t>/r</a:t>
            </a:r>
            <a:r>
              <a:rPr lang="pt-PT" sz="900" spc="-65" dirty="0">
                <a:solidFill>
                  <a:srgbClr val="1F1F1F"/>
                </a:solidFill>
                <a:latin typeface="Arial Black"/>
                <a:cs typeface="Arial Black"/>
              </a:rPr>
              <a:t>ecomenda</a:t>
            </a:r>
            <a:r>
              <a:rPr sz="900" spc="-160" dirty="0">
                <a:solidFill>
                  <a:srgbClr val="1F1F1F"/>
                </a:solidFill>
                <a:latin typeface="Arial Black"/>
                <a:cs typeface="Arial Black"/>
              </a:rPr>
              <a:t> </a:t>
            </a:r>
            <a:r>
              <a:rPr sz="900" spc="-100" dirty="0">
                <a:solidFill>
                  <a:srgbClr val="1F1F1F"/>
                </a:solidFill>
                <a:latin typeface="Arial Black"/>
                <a:cs typeface="Arial Black"/>
              </a:rPr>
              <a:t>a  </a:t>
            </a:r>
            <a:r>
              <a:rPr lang="en-US" sz="900" spc="-90" dirty="0" err="1">
                <a:solidFill>
                  <a:srgbClr val="1F1F1F"/>
                </a:solidFill>
                <a:latin typeface="Arial Black"/>
                <a:cs typeface="Arial Black"/>
              </a:rPr>
              <a:t>unidade</a:t>
            </a:r>
            <a:r>
              <a:rPr lang="en-US" sz="900" spc="-90" dirty="0">
                <a:solidFill>
                  <a:srgbClr val="1F1F1F"/>
                </a:solidFill>
                <a:latin typeface="Arial Black"/>
                <a:cs typeface="Arial Black"/>
              </a:rPr>
              <a:t> </a:t>
            </a:r>
            <a:r>
              <a:rPr lang="en-US" sz="900" spc="-90" dirty="0" err="1">
                <a:solidFill>
                  <a:srgbClr val="1F1F1F"/>
                </a:solidFill>
                <a:latin typeface="Arial Black"/>
                <a:cs typeface="Arial Black"/>
              </a:rPr>
              <a:t>sanitárias</a:t>
            </a:r>
            <a:endParaRPr sz="900" dirty="0">
              <a:latin typeface="Arial Black"/>
              <a:cs typeface="Arial Black"/>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538480"/>
          </a:xfrm>
          <a:custGeom>
            <a:avLst/>
            <a:gdLst/>
            <a:ahLst/>
            <a:cxnLst/>
            <a:rect l="l" t="t" r="r" b="b"/>
            <a:pathLst>
              <a:path w="12192000" h="538480">
                <a:moveTo>
                  <a:pt x="0" y="538479"/>
                </a:moveTo>
                <a:lnTo>
                  <a:pt x="12192000" y="538479"/>
                </a:lnTo>
                <a:lnTo>
                  <a:pt x="12192000" y="0"/>
                </a:lnTo>
                <a:lnTo>
                  <a:pt x="0" y="0"/>
                </a:lnTo>
                <a:lnTo>
                  <a:pt x="0" y="538479"/>
                </a:lnTo>
                <a:close/>
              </a:path>
            </a:pathLst>
          </a:custGeom>
          <a:solidFill>
            <a:srgbClr val="E8EAE4"/>
          </a:solidFill>
        </p:spPr>
        <p:txBody>
          <a:bodyPr wrap="square" lIns="0" tIns="0" rIns="0" bIns="0" rtlCol="0"/>
          <a:lstStyle/>
          <a:p>
            <a:endParaRPr/>
          </a:p>
        </p:txBody>
      </p:sp>
      <p:sp>
        <p:nvSpPr>
          <p:cNvPr id="3" name="object 3"/>
          <p:cNvSpPr/>
          <p:nvPr/>
        </p:nvSpPr>
        <p:spPr>
          <a:xfrm>
            <a:off x="8491728" y="3685540"/>
            <a:ext cx="3102610" cy="529590"/>
          </a:xfrm>
          <a:custGeom>
            <a:avLst/>
            <a:gdLst/>
            <a:ahLst/>
            <a:cxnLst/>
            <a:rect l="l" t="t" r="r" b="b"/>
            <a:pathLst>
              <a:path w="3102609" h="529589">
                <a:moveTo>
                  <a:pt x="0" y="529589"/>
                </a:moveTo>
                <a:lnTo>
                  <a:pt x="3102571" y="529589"/>
                </a:lnTo>
                <a:lnTo>
                  <a:pt x="3102571" y="0"/>
                </a:lnTo>
                <a:lnTo>
                  <a:pt x="0" y="0"/>
                </a:lnTo>
                <a:lnTo>
                  <a:pt x="0" y="529589"/>
                </a:lnTo>
                <a:close/>
              </a:path>
            </a:pathLst>
          </a:custGeom>
          <a:solidFill>
            <a:srgbClr val="E8EAE4"/>
          </a:solidFill>
        </p:spPr>
        <p:txBody>
          <a:bodyPr wrap="square" lIns="0" tIns="0" rIns="0" bIns="0" rtlCol="0"/>
          <a:lstStyle/>
          <a:p>
            <a:endParaRPr/>
          </a:p>
        </p:txBody>
      </p:sp>
      <p:sp>
        <p:nvSpPr>
          <p:cNvPr id="4" name="object 4"/>
          <p:cNvSpPr/>
          <p:nvPr/>
        </p:nvSpPr>
        <p:spPr>
          <a:xfrm>
            <a:off x="0" y="3685540"/>
            <a:ext cx="4154170" cy="529590"/>
          </a:xfrm>
          <a:custGeom>
            <a:avLst/>
            <a:gdLst/>
            <a:ahLst/>
            <a:cxnLst/>
            <a:rect l="l" t="t" r="r" b="b"/>
            <a:pathLst>
              <a:path w="4154170" h="529589">
                <a:moveTo>
                  <a:pt x="0" y="529589"/>
                </a:moveTo>
                <a:lnTo>
                  <a:pt x="4153662" y="529589"/>
                </a:lnTo>
                <a:lnTo>
                  <a:pt x="4153662" y="0"/>
                </a:lnTo>
                <a:lnTo>
                  <a:pt x="0" y="0"/>
                </a:lnTo>
                <a:lnTo>
                  <a:pt x="0" y="529589"/>
                </a:lnTo>
                <a:close/>
              </a:path>
            </a:pathLst>
          </a:custGeom>
          <a:solidFill>
            <a:srgbClr val="E8EAE4"/>
          </a:solidFill>
        </p:spPr>
        <p:txBody>
          <a:bodyPr wrap="square" lIns="0" tIns="0" rIns="0" bIns="0" rtlCol="0"/>
          <a:lstStyle/>
          <a:p>
            <a:endParaRPr/>
          </a:p>
        </p:txBody>
      </p:sp>
      <p:sp>
        <p:nvSpPr>
          <p:cNvPr id="5" name="object 5"/>
          <p:cNvSpPr/>
          <p:nvPr/>
        </p:nvSpPr>
        <p:spPr>
          <a:xfrm>
            <a:off x="380" y="533654"/>
            <a:ext cx="12192000" cy="0"/>
          </a:xfrm>
          <a:custGeom>
            <a:avLst/>
            <a:gdLst/>
            <a:ahLst/>
            <a:cxnLst/>
            <a:rect l="l" t="t" r="r" b="b"/>
            <a:pathLst>
              <a:path w="12192000">
                <a:moveTo>
                  <a:pt x="0" y="0"/>
                </a:moveTo>
                <a:lnTo>
                  <a:pt x="12192000" y="0"/>
                </a:lnTo>
              </a:path>
            </a:pathLst>
          </a:custGeom>
          <a:ln w="9651">
            <a:solidFill>
              <a:srgbClr val="404A5A"/>
            </a:solidFill>
          </a:ln>
        </p:spPr>
        <p:txBody>
          <a:bodyPr wrap="square" lIns="0" tIns="0" rIns="0" bIns="0" rtlCol="0"/>
          <a:lstStyle/>
          <a:p>
            <a:endParaRPr/>
          </a:p>
        </p:txBody>
      </p:sp>
      <p:sp>
        <p:nvSpPr>
          <p:cNvPr id="6" name="object 6"/>
          <p:cNvSpPr/>
          <p:nvPr/>
        </p:nvSpPr>
        <p:spPr>
          <a:xfrm>
            <a:off x="10042397" y="164592"/>
            <a:ext cx="1354072" cy="270509"/>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334636" y="2366391"/>
            <a:ext cx="2302510" cy="4168140"/>
          </a:xfrm>
          <a:custGeom>
            <a:avLst/>
            <a:gdLst/>
            <a:ahLst/>
            <a:cxnLst/>
            <a:rect l="l" t="t" r="r" b="b"/>
            <a:pathLst>
              <a:path w="2302509" h="4168140">
                <a:moveTo>
                  <a:pt x="0" y="0"/>
                </a:moveTo>
                <a:lnTo>
                  <a:pt x="2302001" y="0"/>
                </a:lnTo>
                <a:lnTo>
                  <a:pt x="2302001" y="4168140"/>
                </a:lnTo>
                <a:lnTo>
                  <a:pt x="0" y="4168140"/>
                </a:lnTo>
                <a:lnTo>
                  <a:pt x="0" y="0"/>
                </a:lnTo>
                <a:close/>
              </a:path>
            </a:pathLst>
          </a:custGeom>
          <a:ln w="15875">
            <a:solidFill>
              <a:srgbClr val="404A5A"/>
            </a:solidFill>
          </a:ln>
        </p:spPr>
        <p:txBody>
          <a:bodyPr wrap="square" lIns="0" tIns="0" rIns="0" bIns="0" rtlCol="0"/>
          <a:lstStyle/>
          <a:p>
            <a:endParaRPr/>
          </a:p>
        </p:txBody>
      </p:sp>
      <p:sp>
        <p:nvSpPr>
          <p:cNvPr id="8" name="object 8"/>
          <p:cNvSpPr/>
          <p:nvPr/>
        </p:nvSpPr>
        <p:spPr>
          <a:xfrm>
            <a:off x="538352" y="3558159"/>
            <a:ext cx="3162300" cy="1332865"/>
          </a:xfrm>
          <a:custGeom>
            <a:avLst/>
            <a:gdLst/>
            <a:ahLst/>
            <a:cxnLst/>
            <a:rect l="l" t="t" r="r" b="b"/>
            <a:pathLst>
              <a:path w="3162300" h="1332864">
                <a:moveTo>
                  <a:pt x="0" y="0"/>
                </a:moveTo>
                <a:lnTo>
                  <a:pt x="3162300" y="0"/>
                </a:lnTo>
                <a:lnTo>
                  <a:pt x="3162300" y="1332738"/>
                </a:lnTo>
                <a:lnTo>
                  <a:pt x="0" y="1332738"/>
                </a:lnTo>
                <a:lnTo>
                  <a:pt x="0" y="0"/>
                </a:lnTo>
                <a:close/>
              </a:path>
            </a:pathLst>
          </a:custGeom>
          <a:ln w="15875">
            <a:solidFill>
              <a:srgbClr val="9FB8B9"/>
            </a:solidFill>
          </a:ln>
        </p:spPr>
        <p:txBody>
          <a:bodyPr wrap="square" lIns="0" tIns="0" rIns="0" bIns="0" rtlCol="0"/>
          <a:lstStyle/>
          <a:p>
            <a:endParaRPr/>
          </a:p>
        </p:txBody>
      </p:sp>
      <p:sp>
        <p:nvSpPr>
          <p:cNvPr id="9" name="object 9"/>
          <p:cNvSpPr/>
          <p:nvPr/>
        </p:nvSpPr>
        <p:spPr>
          <a:xfrm>
            <a:off x="5096636" y="808101"/>
            <a:ext cx="778510" cy="778510"/>
          </a:xfrm>
          <a:custGeom>
            <a:avLst/>
            <a:gdLst/>
            <a:ahLst/>
            <a:cxnLst/>
            <a:rect l="l" t="t" r="r" b="b"/>
            <a:pathLst>
              <a:path w="778510"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5" y="3030"/>
                </a:lnTo>
                <a:lnTo>
                  <a:pt x="484781" y="11880"/>
                </a:lnTo>
                <a:lnTo>
                  <a:pt x="529594" y="26184"/>
                </a:lnTo>
                <a:lnTo>
                  <a:pt x="571869" y="45578"/>
                </a:lnTo>
                <a:lnTo>
                  <a:pt x="611242" y="69697"/>
                </a:lnTo>
                <a:lnTo>
                  <a:pt x="647349" y="98177"/>
                </a:lnTo>
                <a:lnTo>
                  <a:pt x="679824" y="130652"/>
                </a:lnTo>
                <a:lnTo>
                  <a:pt x="708304" y="166759"/>
                </a:lnTo>
                <a:lnTo>
                  <a:pt x="732423" y="206132"/>
                </a:lnTo>
                <a:lnTo>
                  <a:pt x="751817" y="248407"/>
                </a:lnTo>
                <a:lnTo>
                  <a:pt x="766121" y="293220"/>
                </a:lnTo>
                <a:lnTo>
                  <a:pt x="774971" y="340206"/>
                </a:lnTo>
                <a:lnTo>
                  <a:pt x="778002" y="389000"/>
                </a:lnTo>
                <a:lnTo>
                  <a:pt x="774971" y="437795"/>
                </a:lnTo>
                <a:lnTo>
                  <a:pt x="766121" y="484781"/>
                </a:lnTo>
                <a:lnTo>
                  <a:pt x="751817" y="529594"/>
                </a:lnTo>
                <a:lnTo>
                  <a:pt x="732423" y="571869"/>
                </a:lnTo>
                <a:lnTo>
                  <a:pt x="708304" y="611242"/>
                </a:lnTo>
                <a:lnTo>
                  <a:pt x="679824" y="647349"/>
                </a:lnTo>
                <a:lnTo>
                  <a:pt x="647349" y="679824"/>
                </a:lnTo>
                <a:lnTo>
                  <a:pt x="611242" y="708304"/>
                </a:lnTo>
                <a:lnTo>
                  <a:pt x="571869" y="732423"/>
                </a:lnTo>
                <a:lnTo>
                  <a:pt x="529594" y="751817"/>
                </a:lnTo>
                <a:lnTo>
                  <a:pt x="484781" y="766121"/>
                </a:lnTo>
                <a:lnTo>
                  <a:pt x="437795"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10" name="object 10"/>
          <p:cNvSpPr/>
          <p:nvPr/>
        </p:nvSpPr>
        <p:spPr>
          <a:xfrm>
            <a:off x="5241254" y="1207705"/>
            <a:ext cx="488950" cy="234315"/>
          </a:xfrm>
          <a:custGeom>
            <a:avLst/>
            <a:gdLst/>
            <a:ahLst/>
            <a:cxnLst/>
            <a:rect l="l" t="t" r="r" b="b"/>
            <a:pathLst>
              <a:path w="488950" h="234315">
                <a:moveTo>
                  <a:pt x="393262" y="0"/>
                </a:moveTo>
                <a:lnTo>
                  <a:pt x="467663" y="0"/>
                </a:lnTo>
                <a:lnTo>
                  <a:pt x="475935" y="1670"/>
                </a:lnTo>
                <a:lnTo>
                  <a:pt x="482692" y="6225"/>
                </a:lnTo>
                <a:lnTo>
                  <a:pt x="487249" y="12980"/>
                </a:lnTo>
                <a:lnTo>
                  <a:pt x="488921" y="21249"/>
                </a:lnTo>
                <a:lnTo>
                  <a:pt x="488921" y="223115"/>
                </a:lnTo>
                <a:lnTo>
                  <a:pt x="488921" y="228980"/>
                </a:lnTo>
                <a:lnTo>
                  <a:pt x="484159" y="233739"/>
                </a:lnTo>
                <a:lnTo>
                  <a:pt x="478292" y="233739"/>
                </a:lnTo>
                <a:lnTo>
                  <a:pt x="10628" y="233739"/>
                </a:lnTo>
                <a:lnTo>
                  <a:pt x="4761" y="233739"/>
                </a:lnTo>
                <a:lnTo>
                  <a:pt x="0" y="228980"/>
                </a:lnTo>
                <a:lnTo>
                  <a:pt x="0" y="223115"/>
                </a:lnTo>
                <a:lnTo>
                  <a:pt x="0" y="21249"/>
                </a:lnTo>
                <a:lnTo>
                  <a:pt x="1671" y="12980"/>
                </a:lnTo>
                <a:lnTo>
                  <a:pt x="6228" y="6225"/>
                </a:lnTo>
                <a:lnTo>
                  <a:pt x="12985" y="1670"/>
                </a:lnTo>
                <a:lnTo>
                  <a:pt x="21257" y="0"/>
                </a:lnTo>
                <a:lnTo>
                  <a:pt x="95658" y="0"/>
                </a:lnTo>
              </a:path>
            </a:pathLst>
          </a:custGeom>
          <a:ln w="18891">
            <a:solidFill>
              <a:srgbClr val="2E2582"/>
            </a:solidFill>
          </a:ln>
        </p:spPr>
        <p:txBody>
          <a:bodyPr wrap="square" lIns="0" tIns="0" rIns="0" bIns="0" rtlCol="0"/>
          <a:lstStyle/>
          <a:p>
            <a:endParaRPr/>
          </a:p>
        </p:txBody>
      </p:sp>
      <p:sp>
        <p:nvSpPr>
          <p:cNvPr id="11" name="object 11"/>
          <p:cNvSpPr/>
          <p:nvPr/>
        </p:nvSpPr>
        <p:spPr>
          <a:xfrm>
            <a:off x="5347543" y="952716"/>
            <a:ext cx="276860" cy="276860"/>
          </a:xfrm>
          <a:custGeom>
            <a:avLst/>
            <a:gdLst/>
            <a:ahLst/>
            <a:cxnLst/>
            <a:rect l="l" t="t" r="r" b="b"/>
            <a:pathLst>
              <a:path w="276860" h="276859">
                <a:moveTo>
                  <a:pt x="0" y="138119"/>
                </a:moveTo>
                <a:lnTo>
                  <a:pt x="7043" y="181776"/>
                </a:lnTo>
                <a:lnTo>
                  <a:pt x="26658" y="219691"/>
                </a:lnTo>
                <a:lnTo>
                  <a:pt x="56568" y="249590"/>
                </a:lnTo>
                <a:lnTo>
                  <a:pt x="94498" y="269197"/>
                </a:lnTo>
                <a:lnTo>
                  <a:pt x="138173" y="276238"/>
                </a:lnTo>
                <a:lnTo>
                  <a:pt x="181848" y="269197"/>
                </a:lnTo>
                <a:lnTo>
                  <a:pt x="219778" y="249590"/>
                </a:lnTo>
                <a:lnTo>
                  <a:pt x="249688" y="219691"/>
                </a:lnTo>
                <a:lnTo>
                  <a:pt x="269302" y="181776"/>
                </a:lnTo>
                <a:lnTo>
                  <a:pt x="276346" y="138119"/>
                </a:lnTo>
                <a:lnTo>
                  <a:pt x="269302" y="94461"/>
                </a:lnTo>
                <a:lnTo>
                  <a:pt x="249688" y="56546"/>
                </a:lnTo>
                <a:lnTo>
                  <a:pt x="219778" y="26648"/>
                </a:lnTo>
                <a:lnTo>
                  <a:pt x="181848" y="7041"/>
                </a:lnTo>
                <a:lnTo>
                  <a:pt x="138173" y="0"/>
                </a:lnTo>
                <a:lnTo>
                  <a:pt x="94498" y="7041"/>
                </a:lnTo>
                <a:lnTo>
                  <a:pt x="56568" y="26648"/>
                </a:lnTo>
                <a:lnTo>
                  <a:pt x="26658" y="56546"/>
                </a:lnTo>
                <a:lnTo>
                  <a:pt x="7043" y="94461"/>
                </a:lnTo>
                <a:lnTo>
                  <a:pt x="0" y="138119"/>
                </a:lnTo>
                <a:close/>
              </a:path>
            </a:pathLst>
          </a:custGeom>
          <a:ln w="18894">
            <a:solidFill>
              <a:srgbClr val="2E2582"/>
            </a:solidFill>
          </a:ln>
        </p:spPr>
        <p:txBody>
          <a:bodyPr wrap="square" lIns="0" tIns="0" rIns="0" bIns="0" rtlCol="0"/>
          <a:lstStyle/>
          <a:p>
            <a:endParaRPr/>
          </a:p>
        </p:txBody>
      </p:sp>
      <p:sp>
        <p:nvSpPr>
          <p:cNvPr id="12" name="object 12"/>
          <p:cNvSpPr/>
          <p:nvPr/>
        </p:nvSpPr>
        <p:spPr>
          <a:xfrm>
            <a:off x="5401869" y="1007016"/>
            <a:ext cx="167696" cy="167637"/>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5453841" y="1398947"/>
            <a:ext cx="64135" cy="42545"/>
          </a:xfrm>
          <a:custGeom>
            <a:avLst/>
            <a:gdLst/>
            <a:ahLst/>
            <a:cxnLst/>
            <a:rect l="l" t="t" r="r" b="b"/>
            <a:pathLst>
              <a:path w="64135" h="42544">
                <a:moveTo>
                  <a:pt x="63772" y="42498"/>
                </a:moveTo>
                <a:lnTo>
                  <a:pt x="0" y="42498"/>
                </a:lnTo>
                <a:lnTo>
                  <a:pt x="0" y="10624"/>
                </a:lnTo>
                <a:lnTo>
                  <a:pt x="0" y="4759"/>
                </a:lnTo>
                <a:lnTo>
                  <a:pt x="4761" y="0"/>
                </a:lnTo>
                <a:lnTo>
                  <a:pt x="10628" y="0"/>
                </a:lnTo>
                <a:lnTo>
                  <a:pt x="53143" y="0"/>
                </a:lnTo>
                <a:lnTo>
                  <a:pt x="59010" y="0"/>
                </a:lnTo>
                <a:lnTo>
                  <a:pt x="63772" y="4759"/>
                </a:lnTo>
                <a:lnTo>
                  <a:pt x="63772" y="10624"/>
                </a:lnTo>
                <a:lnTo>
                  <a:pt x="63772" y="42498"/>
                </a:lnTo>
                <a:close/>
              </a:path>
            </a:pathLst>
          </a:custGeom>
          <a:ln w="18892">
            <a:solidFill>
              <a:srgbClr val="2E2582"/>
            </a:solidFill>
          </a:ln>
        </p:spPr>
        <p:txBody>
          <a:bodyPr wrap="square" lIns="0" tIns="0" rIns="0" bIns="0" rtlCol="0"/>
          <a:lstStyle/>
          <a:p>
            <a:endParaRPr/>
          </a:p>
        </p:txBody>
      </p:sp>
      <p:sp>
        <p:nvSpPr>
          <p:cNvPr id="14" name="object 14"/>
          <p:cNvSpPr/>
          <p:nvPr/>
        </p:nvSpPr>
        <p:spPr>
          <a:xfrm>
            <a:off x="7600568" y="808101"/>
            <a:ext cx="778510" cy="778510"/>
          </a:xfrm>
          <a:custGeom>
            <a:avLst/>
            <a:gdLst/>
            <a:ahLst/>
            <a:cxnLst/>
            <a:rect l="l" t="t" r="r" b="b"/>
            <a:pathLst>
              <a:path w="778509"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7" y="3030"/>
                </a:lnTo>
                <a:lnTo>
                  <a:pt x="484785" y="11880"/>
                </a:lnTo>
                <a:lnTo>
                  <a:pt x="529599" y="26184"/>
                </a:lnTo>
                <a:lnTo>
                  <a:pt x="571875" y="45578"/>
                </a:lnTo>
                <a:lnTo>
                  <a:pt x="611248" y="69697"/>
                </a:lnTo>
                <a:lnTo>
                  <a:pt x="647354" y="98177"/>
                </a:lnTo>
                <a:lnTo>
                  <a:pt x="679829" y="130652"/>
                </a:lnTo>
                <a:lnTo>
                  <a:pt x="708307" y="166759"/>
                </a:lnTo>
                <a:lnTo>
                  <a:pt x="732425" y="206132"/>
                </a:lnTo>
                <a:lnTo>
                  <a:pt x="751818" y="248407"/>
                </a:lnTo>
                <a:lnTo>
                  <a:pt x="766121" y="293220"/>
                </a:lnTo>
                <a:lnTo>
                  <a:pt x="774971" y="340206"/>
                </a:lnTo>
                <a:lnTo>
                  <a:pt x="778002" y="389000"/>
                </a:lnTo>
                <a:lnTo>
                  <a:pt x="774971" y="437795"/>
                </a:lnTo>
                <a:lnTo>
                  <a:pt x="766121" y="484781"/>
                </a:lnTo>
                <a:lnTo>
                  <a:pt x="751818" y="529594"/>
                </a:lnTo>
                <a:lnTo>
                  <a:pt x="732425" y="571869"/>
                </a:lnTo>
                <a:lnTo>
                  <a:pt x="708307" y="611242"/>
                </a:lnTo>
                <a:lnTo>
                  <a:pt x="679829" y="647349"/>
                </a:lnTo>
                <a:lnTo>
                  <a:pt x="647354" y="679824"/>
                </a:lnTo>
                <a:lnTo>
                  <a:pt x="611248" y="708304"/>
                </a:lnTo>
                <a:lnTo>
                  <a:pt x="571875" y="732423"/>
                </a:lnTo>
                <a:lnTo>
                  <a:pt x="529599" y="751817"/>
                </a:lnTo>
                <a:lnTo>
                  <a:pt x="484785" y="766121"/>
                </a:lnTo>
                <a:lnTo>
                  <a:pt x="437797"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15" name="object 15"/>
          <p:cNvSpPr/>
          <p:nvPr/>
        </p:nvSpPr>
        <p:spPr>
          <a:xfrm>
            <a:off x="7735740" y="943269"/>
            <a:ext cx="257954" cy="401377"/>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7978941" y="1250197"/>
            <a:ext cx="255270" cy="191770"/>
          </a:xfrm>
          <a:custGeom>
            <a:avLst/>
            <a:gdLst/>
            <a:ahLst/>
            <a:cxnLst/>
            <a:rect l="l" t="t" r="r" b="b"/>
            <a:pathLst>
              <a:path w="255270" h="191769">
                <a:moveTo>
                  <a:pt x="0" y="0"/>
                </a:moveTo>
                <a:lnTo>
                  <a:pt x="255089" y="0"/>
                </a:lnTo>
                <a:lnTo>
                  <a:pt x="255089" y="191241"/>
                </a:lnTo>
                <a:lnTo>
                  <a:pt x="0" y="191241"/>
                </a:lnTo>
                <a:lnTo>
                  <a:pt x="0" y="0"/>
                </a:lnTo>
                <a:close/>
              </a:path>
            </a:pathLst>
          </a:custGeom>
          <a:ln w="18893">
            <a:solidFill>
              <a:srgbClr val="2E2582"/>
            </a:solidFill>
          </a:ln>
        </p:spPr>
        <p:txBody>
          <a:bodyPr wrap="square" lIns="0" tIns="0" rIns="0" bIns="0" rtlCol="0"/>
          <a:lstStyle/>
          <a:p>
            <a:endParaRPr/>
          </a:p>
        </p:txBody>
      </p:sp>
      <p:sp>
        <p:nvSpPr>
          <p:cNvPr id="17" name="object 17"/>
          <p:cNvSpPr/>
          <p:nvPr/>
        </p:nvSpPr>
        <p:spPr>
          <a:xfrm>
            <a:off x="8043974" y="1283254"/>
            <a:ext cx="125181" cy="125139"/>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8064051" y="1207705"/>
            <a:ext cx="85090" cy="42545"/>
          </a:xfrm>
          <a:custGeom>
            <a:avLst/>
            <a:gdLst/>
            <a:ahLst/>
            <a:cxnLst/>
            <a:rect l="l" t="t" r="r" b="b"/>
            <a:pathLst>
              <a:path w="85090" h="42544">
                <a:moveTo>
                  <a:pt x="0" y="42498"/>
                </a:moveTo>
                <a:lnTo>
                  <a:pt x="0" y="21249"/>
                </a:lnTo>
                <a:lnTo>
                  <a:pt x="1671" y="12980"/>
                </a:lnTo>
                <a:lnTo>
                  <a:pt x="6228" y="6225"/>
                </a:lnTo>
                <a:lnTo>
                  <a:pt x="12985" y="1670"/>
                </a:lnTo>
                <a:lnTo>
                  <a:pt x="21257" y="0"/>
                </a:lnTo>
                <a:lnTo>
                  <a:pt x="63772" y="0"/>
                </a:lnTo>
                <a:lnTo>
                  <a:pt x="72044" y="1670"/>
                </a:lnTo>
                <a:lnTo>
                  <a:pt x="78801" y="6225"/>
                </a:lnTo>
                <a:lnTo>
                  <a:pt x="83358" y="12980"/>
                </a:lnTo>
                <a:lnTo>
                  <a:pt x="85029" y="21249"/>
                </a:lnTo>
                <a:lnTo>
                  <a:pt x="85029" y="42498"/>
                </a:lnTo>
              </a:path>
            </a:pathLst>
          </a:custGeom>
          <a:ln w="18891">
            <a:solidFill>
              <a:srgbClr val="2E2582"/>
            </a:solidFill>
          </a:ln>
        </p:spPr>
        <p:txBody>
          <a:bodyPr wrap="square" lIns="0" tIns="0" rIns="0" bIns="0" rtlCol="0"/>
          <a:lstStyle/>
          <a:p>
            <a:endParaRPr/>
          </a:p>
        </p:txBody>
      </p:sp>
      <p:sp>
        <p:nvSpPr>
          <p:cNvPr id="19" name="object 19"/>
          <p:cNvSpPr/>
          <p:nvPr/>
        </p:nvSpPr>
        <p:spPr>
          <a:xfrm>
            <a:off x="7808879" y="1250203"/>
            <a:ext cx="42545" cy="42545"/>
          </a:xfrm>
          <a:custGeom>
            <a:avLst/>
            <a:gdLst/>
            <a:ahLst/>
            <a:cxnLst/>
            <a:rect l="l" t="t" r="r" b="b"/>
            <a:pathLst>
              <a:path w="42545" h="42544">
                <a:moveTo>
                  <a:pt x="0" y="21249"/>
                </a:moveTo>
                <a:lnTo>
                  <a:pt x="1671" y="29517"/>
                </a:lnTo>
                <a:lnTo>
                  <a:pt x="6228" y="36272"/>
                </a:lnTo>
                <a:lnTo>
                  <a:pt x="12985" y="40827"/>
                </a:lnTo>
                <a:lnTo>
                  <a:pt x="21257" y="42498"/>
                </a:lnTo>
                <a:lnTo>
                  <a:pt x="29529" y="40827"/>
                </a:lnTo>
                <a:lnTo>
                  <a:pt x="36286" y="36272"/>
                </a:lnTo>
                <a:lnTo>
                  <a:pt x="40843" y="29517"/>
                </a:lnTo>
                <a:lnTo>
                  <a:pt x="42514" y="21249"/>
                </a:lnTo>
                <a:lnTo>
                  <a:pt x="40843" y="12980"/>
                </a:lnTo>
                <a:lnTo>
                  <a:pt x="36286" y="6225"/>
                </a:lnTo>
                <a:lnTo>
                  <a:pt x="29529" y="1670"/>
                </a:lnTo>
                <a:lnTo>
                  <a:pt x="21257" y="0"/>
                </a:lnTo>
                <a:lnTo>
                  <a:pt x="12985" y="1670"/>
                </a:lnTo>
                <a:lnTo>
                  <a:pt x="6228" y="6225"/>
                </a:lnTo>
                <a:lnTo>
                  <a:pt x="1671" y="12980"/>
                </a:lnTo>
                <a:lnTo>
                  <a:pt x="0" y="21249"/>
                </a:lnTo>
                <a:close/>
              </a:path>
            </a:pathLst>
          </a:custGeom>
          <a:ln w="18894">
            <a:solidFill>
              <a:srgbClr val="2E2582"/>
            </a:solidFill>
          </a:ln>
        </p:spPr>
        <p:txBody>
          <a:bodyPr wrap="square" lIns="0" tIns="0" rIns="0" bIns="0" rtlCol="0"/>
          <a:lstStyle/>
          <a:p>
            <a:endParaRPr/>
          </a:p>
        </p:txBody>
      </p:sp>
      <p:sp>
        <p:nvSpPr>
          <p:cNvPr id="20" name="object 20"/>
          <p:cNvSpPr/>
          <p:nvPr/>
        </p:nvSpPr>
        <p:spPr>
          <a:xfrm>
            <a:off x="7936510" y="1218330"/>
            <a:ext cx="42545" cy="74930"/>
          </a:xfrm>
          <a:custGeom>
            <a:avLst/>
            <a:gdLst/>
            <a:ahLst/>
            <a:cxnLst/>
            <a:rect l="l" t="t" r="r" b="b"/>
            <a:pathLst>
              <a:path w="42545" h="74930">
                <a:moveTo>
                  <a:pt x="42514" y="1848"/>
                </a:moveTo>
                <a:lnTo>
                  <a:pt x="39113" y="637"/>
                </a:lnTo>
                <a:lnTo>
                  <a:pt x="35499" y="0"/>
                </a:lnTo>
                <a:lnTo>
                  <a:pt x="31886" y="0"/>
                </a:lnTo>
                <a:lnTo>
                  <a:pt x="19478" y="2506"/>
                </a:lnTo>
                <a:lnTo>
                  <a:pt x="9342" y="9338"/>
                </a:lnTo>
                <a:lnTo>
                  <a:pt x="2507" y="19470"/>
                </a:lnTo>
                <a:lnTo>
                  <a:pt x="0" y="31873"/>
                </a:lnTo>
                <a:lnTo>
                  <a:pt x="0" y="74371"/>
                </a:lnTo>
              </a:path>
            </a:pathLst>
          </a:custGeom>
          <a:ln w="18896">
            <a:solidFill>
              <a:srgbClr val="2E2582"/>
            </a:solidFill>
          </a:ln>
        </p:spPr>
        <p:txBody>
          <a:bodyPr wrap="square" lIns="0" tIns="0" rIns="0" bIns="0" rtlCol="0"/>
          <a:lstStyle/>
          <a:p>
            <a:endParaRPr/>
          </a:p>
        </p:txBody>
      </p:sp>
      <p:sp>
        <p:nvSpPr>
          <p:cNvPr id="21" name="object 21"/>
          <p:cNvSpPr/>
          <p:nvPr/>
        </p:nvSpPr>
        <p:spPr>
          <a:xfrm>
            <a:off x="10104501" y="808101"/>
            <a:ext cx="778510" cy="778510"/>
          </a:xfrm>
          <a:custGeom>
            <a:avLst/>
            <a:gdLst/>
            <a:ahLst/>
            <a:cxnLst/>
            <a:rect l="l" t="t" r="r" b="b"/>
            <a:pathLst>
              <a:path w="778509"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7" y="3030"/>
                </a:lnTo>
                <a:lnTo>
                  <a:pt x="484785" y="11880"/>
                </a:lnTo>
                <a:lnTo>
                  <a:pt x="529599" y="26184"/>
                </a:lnTo>
                <a:lnTo>
                  <a:pt x="571875" y="45578"/>
                </a:lnTo>
                <a:lnTo>
                  <a:pt x="611248" y="69697"/>
                </a:lnTo>
                <a:lnTo>
                  <a:pt x="647354" y="98177"/>
                </a:lnTo>
                <a:lnTo>
                  <a:pt x="679829" y="130652"/>
                </a:lnTo>
                <a:lnTo>
                  <a:pt x="708307" y="166759"/>
                </a:lnTo>
                <a:lnTo>
                  <a:pt x="732425" y="206132"/>
                </a:lnTo>
                <a:lnTo>
                  <a:pt x="751818" y="248407"/>
                </a:lnTo>
                <a:lnTo>
                  <a:pt x="766121" y="293220"/>
                </a:lnTo>
                <a:lnTo>
                  <a:pt x="774971" y="340206"/>
                </a:lnTo>
                <a:lnTo>
                  <a:pt x="778002" y="389000"/>
                </a:lnTo>
                <a:lnTo>
                  <a:pt x="774971" y="437795"/>
                </a:lnTo>
                <a:lnTo>
                  <a:pt x="766121" y="484781"/>
                </a:lnTo>
                <a:lnTo>
                  <a:pt x="751818" y="529594"/>
                </a:lnTo>
                <a:lnTo>
                  <a:pt x="732425" y="571869"/>
                </a:lnTo>
                <a:lnTo>
                  <a:pt x="708307" y="611242"/>
                </a:lnTo>
                <a:lnTo>
                  <a:pt x="679829" y="647349"/>
                </a:lnTo>
                <a:lnTo>
                  <a:pt x="647354" y="679824"/>
                </a:lnTo>
                <a:lnTo>
                  <a:pt x="611248" y="708304"/>
                </a:lnTo>
                <a:lnTo>
                  <a:pt x="571875" y="732423"/>
                </a:lnTo>
                <a:lnTo>
                  <a:pt x="529599" y="751817"/>
                </a:lnTo>
                <a:lnTo>
                  <a:pt x="484785" y="766121"/>
                </a:lnTo>
                <a:lnTo>
                  <a:pt x="437797"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22" name="object 22"/>
          <p:cNvSpPr/>
          <p:nvPr/>
        </p:nvSpPr>
        <p:spPr>
          <a:xfrm>
            <a:off x="10287499" y="1049514"/>
            <a:ext cx="135810" cy="135764"/>
          </a:xfrm>
          <a:prstGeom prst="rect">
            <a:avLst/>
          </a:prstGeom>
          <a:blipFill>
            <a:blip r:embed="rId6" cstate="print"/>
            <a:stretch>
              <a:fillRect/>
            </a:stretch>
          </a:blipFill>
        </p:spPr>
        <p:txBody>
          <a:bodyPr wrap="square" lIns="0" tIns="0" rIns="0" bIns="0" rtlCol="0"/>
          <a:lstStyle/>
          <a:p>
            <a:endParaRPr/>
          </a:p>
        </p:txBody>
      </p:sp>
      <p:sp>
        <p:nvSpPr>
          <p:cNvPr id="23" name="object 23"/>
          <p:cNvSpPr/>
          <p:nvPr/>
        </p:nvSpPr>
        <p:spPr>
          <a:xfrm>
            <a:off x="10281005" y="1197081"/>
            <a:ext cx="149225" cy="244475"/>
          </a:xfrm>
          <a:custGeom>
            <a:avLst/>
            <a:gdLst/>
            <a:ahLst/>
            <a:cxnLst/>
            <a:rect l="l" t="t" r="r" b="b"/>
            <a:pathLst>
              <a:path w="149225" h="244475">
                <a:moveTo>
                  <a:pt x="148802" y="74371"/>
                </a:moveTo>
                <a:lnTo>
                  <a:pt x="142955" y="45422"/>
                </a:lnTo>
                <a:lnTo>
                  <a:pt x="127010" y="21782"/>
                </a:lnTo>
                <a:lnTo>
                  <a:pt x="103361" y="5844"/>
                </a:lnTo>
                <a:lnTo>
                  <a:pt x="74401" y="0"/>
                </a:lnTo>
                <a:lnTo>
                  <a:pt x="45440" y="5844"/>
                </a:lnTo>
                <a:lnTo>
                  <a:pt x="21791" y="21782"/>
                </a:lnTo>
                <a:lnTo>
                  <a:pt x="5846" y="45422"/>
                </a:lnTo>
                <a:lnTo>
                  <a:pt x="0" y="74371"/>
                </a:lnTo>
                <a:lnTo>
                  <a:pt x="0" y="138119"/>
                </a:lnTo>
                <a:lnTo>
                  <a:pt x="33650" y="138119"/>
                </a:lnTo>
                <a:lnTo>
                  <a:pt x="42514" y="244364"/>
                </a:lnTo>
                <a:lnTo>
                  <a:pt x="106287" y="244364"/>
                </a:lnTo>
                <a:lnTo>
                  <a:pt x="115151" y="138119"/>
                </a:lnTo>
                <a:lnTo>
                  <a:pt x="148802" y="138119"/>
                </a:lnTo>
                <a:lnTo>
                  <a:pt x="148802" y="74371"/>
                </a:lnTo>
                <a:close/>
              </a:path>
            </a:pathLst>
          </a:custGeom>
          <a:ln w="18895">
            <a:solidFill>
              <a:srgbClr val="2E2582"/>
            </a:solidFill>
          </a:ln>
        </p:spPr>
        <p:txBody>
          <a:bodyPr wrap="square" lIns="0" tIns="0" rIns="0" bIns="0" rtlCol="0"/>
          <a:lstStyle/>
          <a:p>
            <a:endParaRPr/>
          </a:p>
        </p:txBody>
      </p:sp>
      <p:sp>
        <p:nvSpPr>
          <p:cNvPr id="24" name="object 24"/>
          <p:cNvSpPr/>
          <p:nvPr/>
        </p:nvSpPr>
        <p:spPr>
          <a:xfrm>
            <a:off x="10514838" y="952716"/>
            <a:ext cx="127635" cy="488950"/>
          </a:xfrm>
          <a:custGeom>
            <a:avLst/>
            <a:gdLst/>
            <a:ahLst/>
            <a:cxnLst/>
            <a:rect l="l" t="t" r="r" b="b"/>
            <a:pathLst>
              <a:path w="127634" h="488950">
                <a:moveTo>
                  <a:pt x="0" y="21249"/>
                </a:moveTo>
                <a:lnTo>
                  <a:pt x="1671" y="29517"/>
                </a:lnTo>
                <a:lnTo>
                  <a:pt x="6228" y="36272"/>
                </a:lnTo>
                <a:lnTo>
                  <a:pt x="12985" y="40827"/>
                </a:lnTo>
                <a:lnTo>
                  <a:pt x="21257" y="42498"/>
                </a:lnTo>
                <a:lnTo>
                  <a:pt x="29529" y="40827"/>
                </a:lnTo>
                <a:lnTo>
                  <a:pt x="36286" y="36272"/>
                </a:lnTo>
                <a:lnTo>
                  <a:pt x="40843" y="29517"/>
                </a:lnTo>
                <a:lnTo>
                  <a:pt x="42514" y="21249"/>
                </a:lnTo>
                <a:lnTo>
                  <a:pt x="42514" y="0"/>
                </a:lnTo>
                <a:lnTo>
                  <a:pt x="85029" y="0"/>
                </a:lnTo>
                <a:lnTo>
                  <a:pt x="101582" y="3338"/>
                </a:lnTo>
                <a:lnTo>
                  <a:pt x="115095" y="12443"/>
                </a:lnTo>
                <a:lnTo>
                  <a:pt x="124204" y="25952"/>
                </a:lnTo>
                <a:lnTo>
                  <a:pt x="127544" y="42498"/>
                </a:lnTo>
                <a:lnTo>
                  <a:pt x="127544" y="488728"/>
                </a:lnTo>
              </a:path>
            </a:pathLst>
          </a:custGeom>
          <a:ln w="18897">
            <a:solidFill>
              <a:srgbClr val="2E2582"/>
            </a:solidFill>
          </a:ln>
        </p:spPr>
        <p:txBody>
          <a:bodyPr wrap="square" lIns="0" tIns="0" rIns="0" bIns="0" rtlCol="0"/>
          <a:lstStyle/>
          <a:p>
            <a:endParaRPr/>
          </a:p>
        </p:txBody>
      </p:sp>
      <p:sp>
        <p:nvSpPr>
          <p:cNvPr id="25" name="object 25"/>
          <p:cNvSpPr/>
          <p:nvPr/>
        </p:nvSpPr>
        <p:spPr>
          <a:xfrm>
            <a:off x="10493594" y="1058955"/>
            <a:ext cx="85090" cy="106680"/>
          </a:xfrm>
          <a:custGeom>
            <a:avLst/>
            <a:gdLst/>
            <a:ahLst/>
            <a:cxnLst/>
            <a:rect l="l" t="t" r="r" b="b"/>
            <a:pathLst>
              <a:path w="85090" h="106680">
                <a:moveTo>
                  <a:pt x="0" y="0"/>
                </a:moveTo>
                <a:lnTo>
                  <a:pt x="85029" y="0"/>
                </a:lnTo>
                <a:lnTo>
                  <a:pt x="85029" y="106245"/>
                </a:lnTo>
                <a:lnTo>
                  <a:pt x="0" y="106245"/>
                </a:lnTo>
                <a:lnTo>
                  <a:pt x="0" y="0"/>
                </a:lnTo>
                <a:close/>
              </a:path>
            </a:pathLst>
          </a:custGeom>
          <a:ln w="18894">
            <a:solidFill>
              <a:srgbClr val="2E2582"/>
            </a:solidFill>
          </a:ln>
        </p:spPr>
        <p:txBody>
          <a:bodyPr wrap="square" lIns="0" tIns="0" rIns="0" bIns="0" rtlCol="0"/>
          <a:lstStyle/>
          <a:p>
            <a:endParaRPr/>
          </a:p>
        </p:txBody>
      </p:sp>
      <p:sp>
        <p:nvSpPr>
          <p:cNvPr id="26" name="object 26"/>
          <p:cNvSpPr/>
          <p:nvPr/>
        </p:nvSpPr>
        <p:spPr>
          <a:xfrm>
            <a:off x="10429812" y="1165207"/>
            <a:ext cx="106680" cy="149225"/>
          </a:xfrm>
          <a:custGeom>
            <a:avLst/>
            <a:gdLst/>
            <a:ahLst/>
            <a:cxnLst/>
            <a:rect l="l" t="t" r="r" b="b"/>
            <a:pathLst>
              <a:path w="106679" h="149225">
                <a:moveTo>
                  <a:pt x="106287" y="0"/>
                </a:moveTo>
                <a:lnTo>
                  <a:pt x="106287" y="42498"/>
                </a:lnTo>
                <a:lnTo>
                  <a:pt x="97933" y="83849"/>
                </a:lnTo>
                <a:lnTo>
                  <a:pt x="75153" y="117621"/>
                </a:lnTo>
                <a:lnTo>
                  <a:pt x="41367" y="140393"/>
                </a:lnTo>
                <a:lnTo>
                  <a:pt x="0" y="148743"/>
                </a:lnTo>
              </a:path>
            </a:pathLst>
          </a:custGeom>
          <a:ln w="18895">
            <a:solidFill>
              <a:srgbClr val="2E2582"/>
            </a:solidFill>
          </a:ln>
        </p:spPr>
        <p:txBody>
          <a:bodyPr wrap="square" lIns="0" tIns="0" rIns="0" bIns="0" rtlCol="0"/>
          <a:lstStyle/>
          <a:p>
            <a:endParaRPr/>
          </a:p>
        </p:txBody>
      </p:sp>
      <p:sp>
        <p:nvSpPr>
          <p:cNvPr id="27" name="object 27"/>
          <p:cNvSpPr/>
          <p:nvPr/>
        </p:nvSpPr>
        <p:spPr>
          <a:xfrm>
            <a:off x="4334636" y="1708785"/>
            <a:ext cx="2302510" cy="608965"/>
          </a:xfrm>
          <a:custGeom>
            <a:avLst/>
            <a:gdLst/>
            <a:ahLst/>
            <a:cxnLst/>
            <a:rect l="l" t="t" r="r" b="b"/>
            <a:pathLst>
              <a:path w="2302509" h="608964">
                <a:moveTo>
                  <a:pt x="0" y="0"/>
                </a:moveTo>
                <a:lnTo>
                  <a:pt x="2302001" y="0"/>
                </a:lnTo>
                <a:lnTo>
                  <a:pt x="2302001" y="608838"/>
                </a:lnTo>
                <a:lnTo>
                  <a:pt x="0" y="608838"/>
                </a:lnTo>
                <a:lnTo>
                  <a:pt x="0" y="0"/>
                </a:lnTo>
                <a:close/>
              </a:path>
            </a:pathLst>
          </a:custGeom>
          <a:ln w="12700">
            <a:solidFill>
              <a:srgbClr val="2C3540"/>
            </a:solidFill>
          </a:ln>
        </p:spPr>
        <p:txBody>
          <a:bodyPr wrap="square" lIns="0" tIns="0" rIns="0" bIns="0" rtlCol="0"/>
          <a:lstStyle/>
          <a:p>
            <a:endParaRPr/>
          </a:p>
        </p:txBody>
      </p:sp>
      <p:sp>
        <p:nvSpPr>
          <p:cNvPr id="28" name="object 28"/>
          <p:cNvSpPr/>
          <p:nvPr/>
        </p:nvSpPr>
        <p:spPr>
          <a:xfrm>
            <a:off x="6837806" y="1708785"/>
            <a:ext cx="2303145" cy="608965"/>
          </a:xfrm>
          <a:custGeom>
            <a:avLst/>
            <a:gdLst/>
            <a:ahLst/>
            <a:cxnLst/>
            <a:rect l="l" t="t" r="r" b="b"/>
            <a:pathLst>
              <a:path w="2303145" h="608964">
                <a:moveTo>
                  <a:pt x="0" y="0"/>
                </a:moveTo>
                <a:lnTo>
                  <a:pt x="2302764" y="0"/>
                </a:lnTo>
                <a:lnTo>
                  <a:pt x="2302764" y="608838"/>
                </a:lnTo>
                <a:lnTo>
                  <a:pt x="0" y="608838"/>
                </a:lnTo>
                <a:lnTo>
                  <a:pt x="0" y="0"/>
                </a:lnTo>
                <a:close/>
              </a:path>
            </a:pathLst>
          </a:custGeom>
          <a:ln w="12700">
            <a:solidFill>
              <a:srgbClr val="2C3540"/>
            </a:solidFill>
          </a:ln>
        </p:spPr>
        <p:txBody>
          <a:bodyPr wrap="square" lIns="0" tIns="0" rIns="0" bIns="0" rtlCol="0"/>
          <a:lstStyle/>
          <a:p>
            <a:endParaRPr/>
          </a:p>
        </p:txBody>
      </p:sp>
      <p:sp>
        <p:nvSpPr>
          <p:cNvPr id="29" name="object 29"/>
          <p:cNvSpPr/>
          <p:nvPr/>
        </p:nvSpPr>
        <p:spPr>
          <a:xfrm>
            <a:off x="9341739" y="1708785"/>
            <a:ext cx="2303145" cy="608965"/>
          </a:xfrm>
          <a:custGeom>
            <a:avLst/>
            <a:gdLst/>
            <a:ahLst/>
            <a:cxnLst/>
            <a:rect l="l" t="t" r="r" b="b"/>
            <a:pathLst>
              <a:path w="2303145" h="608964">
                <a:moveTo>
                  <a:pt x="0" y="0"/>
                </a:moveTo>
                <a:lnTo>
                  <a:pt x="2302764" y="0"/>
                </a:lnTo>
                <a:lnTo>
                  <a:pt x="2302764" y="608838"/>
                </a:lnTo>
                <a:lnTo>
                  <a:pt x="0" y="608838"/>
                </a:lnTo>
                <a:lnTo>
                  <a:pt x="0" y="0"/>
                </a:lnTo>
                <a:close/>
              </a:path>
            </a:pathLst>
          </a:custGeom>
          <a:ln w="12700">
            <a:solidFill>
              <a:srgbClr val="2C3540"/>
            </a:solidFill>
          </a:ln>
        </p:spPr>
        <p:txBody>
          <a:bodyPr wrap="square" lIns="0" tIns="0" rIns="0" bIns="0" rtlCol="0"/>
          <a:lstStyle/>
          <a:p>
            <a:endParaRPr/>
          </a:p>
        </p:txBody>
      </p:sp>
      <p:sp>
        <p:nvSpPr>
          <p:cNvPr id="30" name="object 30"/>
          <p:cNvSpPr/>
          <p:nvPr/>
        </p:nvSpPr>
        <p:spPr>
          <a:xfrm>
            <a:off x="4334636" y="2366391"/>
            <a:ext cx="2302510" cy="4168140"/>
          </a:xfrm>
          <a:custGeom>
            <a:avLst/>
            <a:gdLst/>
            <a:ahLst/>
            <a:cxnLst/>
            <a:rect l="l" t="t" r="r" b="b"/>
            <a:pathLst>
              <a:path w="2302509" h="4168140">
                <a:moveTo>
                  <a:pt x="0" y="0"/>
                </a:moveTo>
                <a:lnTo>
                  <a:pt x="2302001" y="0"/>
                </a:lnTo>
                <a:lnTo>
                  <a:pt x="2302001" y="4168140"/>
                </a:lnTo>
                <a:lnTo>
                  <a:pt x="0" y="4168140"/>
                </a:lnTo>
                <a:lnTo>
                  <a:pt x="0" y="0"/>
                </a:lnTo>
                <a:close/>
              </a:path>
            </a:pathLst>
          </a:custGeom>
          <a:ln w="15875">
            <a:solidFill>
              <a:srgbClr val="404A5A"/>
            </a:solidFill>
          </a:ln>
        </p:spPr>
        <p:txBody>
          <a:bodyPr wrap="square" lIns="0" tIns="0" rIns="0" bIns="0" rtlCol="0"/>
          <a:lstStyle/>
          <a:p>
            <a:endParaRPr/>
          </a:p>
        </p:txBody>
      </p:sp>
      <p:sp>
        <p:nvSpPr>
          <p:cNvPr id="31" name="object 31"/>
          <p:cNvSpPr/>
          <p:nvPr/>
        </p:nvSpPr>
        <p:spPr>
          <a:xfrm>
            <a:off x="6837806" y="2366391"/>
            <a:ext cx="2303145" cy="4168140"/>
          </a:xfrm>
          <a:custGeom>
            <a:avLst/>
            <a:gdLst/>
            <a:ahLst/>
            <a:cxnLst/>
            <a:rect l="l" t="t" r="r" b="b"/>
            <a:pathLst>
              <a:path w="2303145" h="4168140">
                <a:moveTo>
                  <a:pt x="0" y="0"/>
                </a:moveTo>
                <a:lnTo>
                  <a:pt x="2302764" y="0"/>
                </a:lnTo>
                <a:lnTo>
                  <a:pt x="2302764" y="4168140"/>
                </a:lnTo>
                <a:lnTo>
                  <a:pt x="0" y="4168140"/>
                </a:lnTo>
                <a:lnTo>
                  <a:pt x="0" y="0"/>
                </a:lnTo>
                <a:close/>
              </a:path>
            </a:pathLst>
          </a:custGeom>
          <a:ln w="15875">
            <a:solidFill>
              <a:srgbClr val="404A5A"/>
            </a:solidFill>
          </a:ln>
        </p:spPr>
        <p:txBody>
          <a:bodyPr wrap="square" lIns="0" tIns="0" rIns="0" bIns="0" rtlCol="0"/>
          <a:lstStyle/>
          <a:p>
            <a:endParaRPr/>
          </a:p>
        </p:txBody>
      </p:sp>
      <p:sp>
        <p:nvSpPr>
          <p:cNvPr id="32" name="object 32"/>
          <p:cNvSpPr/>
          <p:nvPr/>
        </p:nvSpPr>
        <p:spPr>
          <a:xfrm>
            <a:off x="0" y="4215129"/>
            <a:ext cx="12192000" cy="2642870"/>
          </a:xfrm>
          <a:custGeom>
            <a:avLst/>
            <a:gdLst/>
            <a:ahLst/>
            <a:cxnLst/>
            <a:rect l="l" t="t" r="r" b="b"/>
            <a:pathLst>
              <a:path w="12192000" h="2642870">
                <a:moveTo>
                  <a:pt x="0" y="2642870"/>
                </a:moveTo>
                <a:lnTo>
                  <a:pt x="12192000" y="2642870"/>
                </a:lnTo>
                <a:lnTo>
                  <a:pt x="12192000" y="0"/>
                </a:lnTo>
                <a:lnTo>
                  <a:pt x="0" y="0"/>
                </a:lnTo>
                <a:lnTo>
                  <a:pt x="0" y="2642870"/>
                </a:lnTo>
                <a:close/>
              </a:path>
            </a:pathLst>
          </a:custGeom>
          <a:solidFill>
            <a:srgbClr val="9FB8B9">
              <a:alpha val="85098"/>
            </a:srgbClr>
          </a:solidFill>
        </p:spPr>
        <p:txBody>
          <a:bodyPr wrap="square" lIns="0" tIns="0" rIns="0" bIns="0" rtlCol="0"/>
          <a:lstStyle/>
          <a:p>
            <a:endParaRPr/>
          </a:p>
        </p:txBody>
      </p:sp>
      <p:sp>
        <p:nvSpPr>
          <p:cNvPr id="33" name="object 33"/>
          <p:cNvSpPr/>
          <p:nvPr/>
        </p:nvSpPr>
        <p:spPr>
          <a:xfrm>
            <a:off x="8491728" y="3685540"/>
            <a:ext cx="916940" cy="529590"/>
          </a:xfrm>
          <a:custGeom>
            <a:avLst/>
            <a:gdLst/>
            <a:ahLst/>
            <a:cxnLst/>
            <a:rect l="l" t="t" r="r" b="b"/>
            <a:pathLst>
              <a:path w="916940" h="529589">
                <a:moveTo>
                  <a:pt x="0" y="529589"/>
                </a:moveTo>
                <a:lnTo>
                  <a:pt x="916584" y="529589"/>
                </a:lnTo>
                <a:lnTo>
                  <a:pt x="916584" y="0"/>
                </a:lnTo>
                <a:lnTo>
                  <a:pt x="0" y="0"/>
                </a:lnTo>
                <a:lnTo>
                  <a:pt x="0" y="529589"/>
                </a:lnTo>
                <a:close/>
              </a:path>
            </a:pathLst>
          </a:custGeom>
          <a:solidFill>
            <a:srgbClr val="9FB8B9">
              <a:alpha val="85098"/>
            </a:srgbClr>
          </a:solidFill>
        </p:spPr>
        <p:txBody>
          <a:bodyPr wrap="square" lIns="0" tIns="0" rIns="0" bIns="0" rtlCol="0"/>
          <a:lstStyle/>
          <a:p>
            <a:endParaRPr/>
          </a:p>
        </p:txBody>
      </p:sp>
      <p:sp>
        <p:nvSpPr>
          <p:cNvPr id="34" name="object 34"/>
          <p:cNvSpPr/>
          <p:nvPr/>
        </p:nvSpPr>
        <p:spPr>
          <a:xfrm>
            <a:off x="0" y="3685540"/>
            <a:ext cx="4154170" cy="529590"/>
          </a:xfrm>
          <a:custGeom>
            <a:avLst/>
            <a:gdLst/>
            <a:ahLst/>
            <a:cxnLst/>
            <a:rect l="l" t="t" r="r" b="b"/>
            <a:pathLst>
              <a:path w="4154170" h="529589">
                <a:moveTo>
                  <a:pt x="0" y="529589"/>
                </a:moveTo>
                <a:lnTo>
                  <a:pt x="4153662" y="529589"/>
                </a:lnTo>
                <a:lnTo>
                  <a:pt x="4153662" y="0"/>
                </a:lnTo>
                <a:lnTo>
                  <a:pt x="0" y="0"/>
                </a:lnTo>
                <a:lnTo>
                  <a:pt x="0" y="529589"/>
                </a:lnTo>
                <a:close/>
              </a:path>
            </a:pathLst>
          </a:custGeom>
          <a:solidFill>
            <a:srgbClr val="9FB8B9">
              <a:alpha val="85098"/>
            </a:srgbClr>
          </a:solidFill>
        </p:spPr>
        <p:txBody>
          <a:bodyPr wrap="square" lIns="0" tIns="0" rIns="0" bIns="0" rtlCol="0"/>
          <a:lstStyle/>
          <a:p>
            <a:endParaRPr/>
          </a:p>
        </p:txBody>
      </p:sp>
      <p:sp>
        <p:nvSpPr>
          <p:cNvPr id="35" name="object 35"/>
          <p:cNvSpPr/>
          <p:nvPr/>
        </p:nvSpPr>
        <p:spPr>
          <a:xfrm>
            <a:off x="0" y="538480"/>
            <a:ext cx="12192000" cy="3147060"/>
          </a:xfrm>
          <a:custGeom>
            <a:avLst/>
            <a:gdLst/>
            <a:ahLst/>
            <a:cxnLst/>
            <a:rect l="l" t="t" r="r" b="b"/>
            <a:pathLst>
              <a:path w="12192000" h="3147060">
                <a:moveTo>
                  <a:pt x="0" y="3147060"/>
                </a:moveTo>
                <a:lnTo>
                  <a:pt x="12192000" y="3147060"/>
                </a:lnTo>
                <a:lnTo>
                  <a:pt x="12192000" y="0"/>
                </a:lnTo>
                <a:lnTo>
                  <a:pt x="0" y="0"/>
                </a:lnTo>
                <a:lnTo>
                  <a:pt x="0" y="3147060"/>
                </a:lnTo>
                <a:close/>
              </a:path>
            </a:pathLst>
          </a:custGeom>
          <a:solidFill>
            <a:srgbClr val="9FB8B9">
              <a:alpha val="85098"/>
            </a:srgbClr>
          </a:solidFill>
        </p:spPr>
        <p:txBody>
          <a:bodyPr wrap="square" lIns="0" tIns="0" rIns="0" bIns="0" rtlCol="0"/>
          <a:lstStyle/>
          <a:p>
            <a:endParaRPr/>
          </a:p>
        </p:txBody>
      </p:sp>
      <p:sp>
        <p:nvSpPr>
          <p:cNvPr id="36" name="object 36"/>
          <p:cNvSpPr/>
          <p:nvPr/>
        </p:nvSpPr>
        <p:spPr>
          <a:xfrm>
            <a:off x="11594300" y="3686086"/>
            <a:ext cx="598170" cy="528955"/>
          </a:xfrm>
          <a:custGeom>
            <a:avLst/>
            <a:gdLst/>
            <a:ahLst/>
            <a:cxnLst/>
            <a:rect l="l" t="t" r="r" b="b"/>
            <a:pathLst>
              <a:path w="598170" h="528954">
                <a:moveTo>
                  <a:pt x="597700" y="0"/>
                </a:moveTo>
                <a:lnTo>
                  <a:pt x="0" y="0"/>
                </a:lnTo>
                <a:lnTo>
                  <a:pt x="0" y="528650"/>
                </a:lnTo>
                <a:lnTo>
                  <a:pt x="597700" y="528650"/>
                </a:lnTo>
                <a:lnTo>
                  <a:pt x="597700" y="0"/>
                </a:lnTo>
                <a:close/>
              </a:path>
            </a:pathLst>
          </a:custGeom>
          <a:solidFill>
            <a:srgbClr val="9FB8B9">
              <a:alpha val="85098"/>
            </a:srgbClr>
          </a:solidFill>
        </p:spPr>
        <p:txBody>
          <a:bodyPr wrap="square" lIns="0" tIns="0" rIns="0" bIns="0" rtlCol="0"/>
          <a:lstStyle/>
          <a:p>
            <a:endParaRPr/>
          </a:p>
        </p:txBody>
      </p:sp>
      <p:sp>
        <p:nvSpPr>
          <p:cNvPr id="37" name="object 37"/>
          <p:cNvSpPr/>
          <p:nvPr/>
        </p:nvSpPr>
        <p:spPr>
          <a:xfrm>
            <a:off x="9341739" y="2366391"/>
            <a:ext cx="2303145" cy="4168140"/>
          </a:xfrm>
          <a:custGeom>
            <a:avLst/>
            <a:gdLst/>
            <a:ahLst/>
            <a:cxnLst/>
            <a:rect l="l" t="t" r="r" b="b"/>
            <a:pathLst>
              <a:path w="2303145" h="4168140">
                <a:moveTo>
                  <a:pt x="0" y="0"/>
                </a:moveTo>
                <a:lnTo>
                  <a:pt x="2302764" y="0"/>
                </a:lnTo>
                <a:lnTo>
                  <a:pt x="2302764" y="4168140"/>
                </a:lnTo>
                <a:lnTo>
                  <a:pt x="0" y="4168140"/>
                </a:lnTo>
                <a:lnTo>
                  <a:pt x="0" y="0"/>
                </a:lnTo>
                <a:close/>
              </a:path>
            </a:pathLst>
          </a:custGeom>
          <a:ln w="15875">
            <a:solidFill>
              <a:srgbClr val="404A5A"/>
            </a:solidFill>
          </a:ln>
        </p:spPr>
        <p:txBody>
          <a:bodyPr wrap="square" lIns="0" tIns="0" rIns="0" bIns="0" rtlCol="0"/>
          <a:lstStyle/>
          <a:p>
            <a:endParaRPr/>
          </a:p>
        </p:txBody>
      </p:sp>
      <p:sp>
        <p:nvSpPr>
          <p:cNvPr id="38" name="object 38"/>
          <p:cNvSpPr/>
          <p:nvPr/>
        </p:nvSpPr>
        <p:spPr>
          <a:xfrm>
            <a:off x="6977156" y="2087613"/>
            <a:ext cx="2738755" cy="1386840"/>
          </a:xfrm>
          <a:custGeom>
            <a:avLst/>
            <a:gdLst/>
            <a:ahLst/>
            <a:cxnLst/>
            <a:rect l="l" t="t" r="r" b="b"/>
            <a:pathLst>
              <a:path w="2738754" h="1386839">
                <a:moveTo>
                  <a:pt x="0" y="1104736"/>
                </a:moveTo>
                <a:lnTo>
                  <a:pt x="10623" y="1057324"/>
                </a:lnTo>
                <a:lnTo>
                  <a:pt x="22782" y="1010659"/>
                </a:lnTo>
                <a:lnTo>
                  <a:pt x="36444" y="964760"/>
                </a:lnTo>
                <a:lnTo>
                  <a:pt x="51578" y="919651"/>
                </a:lnTo>
                <a:lnTo>
                  <a:pt x="68151" y="875351"/>
                </a:lnTo>
                <a:lnTo>
                  <a:pt x="86130" y="831883"/>
                </a:lnTo>
                <a:lnTo>
                  <a:pt x="105483" y="789267"/>
                </a:lnTo>
                <a:lnTo>
                  <a:pt x="126177" y="747525"/>
                </a:lnTo>
                <a:lnTo>
                  <a:pt x="148180" y="706678"/>
                </a:lnTo>
                <a:lnTo>
                  <a:pt x="171460" y="666749"/>
                </a:lnTo>
                <a:lnTo>
                  <a:pt x="195985" y="627757"/>
                </a:lnTo>
                <a:lnTo>
                  <a:pt x="221721" y="589724"/>
                </a:lnTo>
                <a:lnTo>
                  <a:pt x="248637" y="552672"/>
                </a:lnTo>
                <a:lnTo>
                  <a:pt x="276700" y="516622"/>
                </a:lnTo>
                <a:lnTo>
                  <a:pt x="305877" y="481596"/>
                </a:lnTo>
                <a:lnTo>
                  <a:pt x="336137" y="447614"/>
                </a:lnTo>
                <a:lnTo>
                  <a:pt x="367447" y="414698"/>
                </a:lnTo>
                <a:lnTo>
                  <a:pt x="399774" y="382870"/>
                </a:lnTo>
                <a:lnTo>
                  <a:pt x="433086" y="352150"/>
                </a:lnTo>
                <a:lnTo>
                  <a:pt x="467351" y="322560"/>
                </a:lnTo>
                <a:lnTo>
                  <a:pt x="502536" y="294121"/>
                </a:lnTo>
                <a:lnTo>
                  <a:pt x="538609" y="266856"/>
                </a:lnTo>
                <a:lnTo>
                  <a:pt x="575537" y="240784"/>
                </a:lnTo>
                <a:lnTo>
                  <a:pt x="613288" y="215928"/>
                </a:lnTo>
                <a:lnTo>
                  <a:pt x="651830" y="192308"/>
                </a:lnTo>
                <a:lnTo>
                  <a:pt x="691130" y="169947"/>
                </a:lnTo>
                <a:lnTo>
                  <a:pt x="731156" y="148864"/>
                </a:lnTo>
                <a:lnTo>
                  <a:pt x="771876" y="129083"/>
                </a:lnTo>
                <a:lnTo>
                  <a:pt x="813256" y="110624"/>
                </a:lnTo>
                <a:lnTo>
                  <a:pt x="855265" y="93508"/>
                </a:lnTo>
                <a:lnTo>
                  <a:pt x="897870" y="77756"/>
                </a:lnTo>
                <a:lnTo>
                  <a:pt x="941038" y="63391"/>
                </a:lnTo>
                <a:lnTo>
                  <a:pt x="984738" y="50434"/>
                </a:lnTo>
                <a:lnTo>
                  <a:pt x="1028938" y="38905"/>
                </a:lnTo>
                <a:lnTo>
                  <a:pt x="1073603" y="28826"/>
                </a:lnTo>
                <a:lnTo>
                  <a:pt x="1118703" y="20218"/>
                </a:lnTo>
                <a:lnTo>
                  <a:pt x="1164204" y="13104"/>
                </a:lnTo>
                <a:lnTo>
                  <a:pt x="1210075" y="7503"/>
                </a:lnTo>
                <a:lnTo>
                  <a:pt x="1256283" y="3438"/>
                </a:lnTo>
                <a:lnTo>
                  <a:pt x="1302795" y="930"/>
                </a:lnTo>
                <a:lnTo>
                  <a:pt x="1349579" y="0"/>
                </a:lnTo>
                <a:lnTo>
                  <a:pt x="1396603" y="669"/>
                </a:lnTo>
                <a:lnTo>
                  <a:pt x="1443835" y="2959"/>
                </a:lnTo>
                <a:lnTo>
                  <a:pt x="1491241" y="6891"/>
                </a:lnTo>
                <a:lnTo>
                  <a:pt x="1538790" y="12487"/>
                </a:lnTo>
                <a:lnTo>
                  <a:pt x="1586448" y="19767"/>
                </a:lnTo>
                <a:lnTo>
                  <a:pt x="1634185" y="28754"/>
                </a:lnTo>
                <a:lnTo>
                  <a:pt x="1682207" y="39537"/>
                </a:lnTo>
                <a:lnTo>
                  <a:pt x="1729512" y="51922"/>
                </a:lnTo>
                <a:lnTo>
                  <a:pt x="1776073" y="65875"/>
                </a:lnTo>
                <a:lnTo>
                  <a:pt x="1821865" y="81365"/>
                </a:lnTo>
                <a:lnTo>
                  <a:pt x="1866861" y="98358"/>
                </a:lnTo>
                <a:lnTo>
                  <a:pt x="1911035" y="116822"/>
                </a:lnTo>
                <a:lnTo>
                  <a:pt x="1954361" y="136724"/>
                </a:lnTo>
                <a:lnTo>
                  <a:pt x="1996814" y="158031"/>
                </a:lnTo>
                <a:lnTo>
                  <a:pt x="2038367" y="180711"/>
                </a:lnTo>
                <a:lnTo>
                  <a:pt x="2078994" y="204732"/>
                </a:lnTo>
                <a:lnTo>
                  <a:pt x="2118670" y="230059"/>
                </a:lnTo>
                <a:lnTo>
                  <a:pt x="2157368" y="256662"/>
                </a:lnTo>
                <a:lnTo>
                  <a:pt x="2195062" y="284507"/>
                </a:lnTo>
                <a:lnTo>
                  <a:pt x="2231726" y="313562"/>
                </a:lnTo>
                <a:lnTo>
                  <a:pt x="2267334" y="343793"/>
                </a:lnTo>
                <a:lnTo>
                  <a:pt x="2301861" y="375169"/>
                </a:lnTo>
                <a:lnTo>
                  <a:pt x="2335280" y="407656"/>
                </a:lnTo>
                <a:lnTo>
                  <a:pt x="2367565" y="441222"/>
                </a:lnTo>
                <a:lnTo>
                  <a:pt x="2398690" y="475834"/>
                </a:lnTo>
                <a:lnTo>
                  <a:pt x="2428630" y="511460"/>
                </a:lnTo>
                <a:lnTo>
                  <a:pt x="2457358" y="548067"/>
                </a:lnTo>
                <a:lnTo>
                  <a:pt x="2484848" y="585622"/>
                </a:lnTo>
                <a:lnTo>
                  <a:pt x="2511074" y="624093"/>
                </a:lnTo>
                <a:lnTo>
                  <a:pt x="2536010" y="663447"/>
                </a:lnTo>
                <a:lnTo>
                  <a:pt x="2559630" y="703651"/>
                </a:lnTo>
                <a:lnTo>
                  <a:pt x="2581909" y="744673"/>
                </a:lnTo>
                <a:lnTo>
                  <a:pt x="2602819" y="786480"/>
                </a:lnTo>
                <a:lnTo>
                  <a:pt x="2622336" y="829039"/>
                </a:lnTo>
                <a:lnTo>
                  <a:pt x="2640433" y="872318"/>
                </a:lnTo>
                <a:lnTo>
                  <a:pt x="2657084" y="916284"/>
                </a:lnTo>
                <a:lnTo>
                  <a:pt x="2672263" y="960905"/>
                </a:lnTo>
                <a:lnTo>
                  <a:pt x="2685944" y="1006147"/>
                </a:lnTo>
                <a:lnTo>
                  <a:pt x="2698102" y="1051978"/>
                </a:lnTo>
                <a:lnTo>
                  <a:pt x="2708709" y="1098366"/>
                </a:lnTo>
                <a:lnTo>
                  <a:pt x="2717740" y="1145278"/>
                </a:lnTo>
                <a:lnTo>
                  <a:pt x="2725170" y="1192680"/>
                </a:lnTo>
                <a:lnTo>
                  <a:pt x="2730971" y="1240541"/>
                </a:lnTo>
                <a:lnTo>
                  <a:pt x="2735119" y="1288828"/>
                </a:lnTo>
                <a:lnTo>
                  <a:pt x="2737586" y="1337508"/>
                </a:lnTo>
                <a:lnTo>
                  <a:pt x="2738348" y="1386549"/>
                </a:lnTo>
              </a:path>
            </a:pathLst>
          </a:custGeom>
          <a:ln w="28574">
            <a:solidFill>
              <a:srgbClr val="FFFFFF"/>
            </a:solidFill>
          </a:ln>
        </p:spPr>
        <p:txBody>
          <a:bodyPr wrap="square" lIns="0" tIns="0" rIns="0" bIns="0" rtlCol="0"/>
          <a:lstStyle/>
          <a:p>
            <a:endParaRPr/>
          </a:p>
        </p:txBody>
      </p:sp>
      <p:sp>
        <p:nvSpPr>
          <p:cNvPr id="39" name="object 39"/>
          <p:cNvSpPr/>
          <p:nvPr/>
        </p:nvSpPr>
        <p:spPr>
          <a:xfrm>
            <a:off x="9680451" y="3417728"/>
            <a:ext cx="71755" cy="57785"/>
          </a:xfrm>
          <a:custGeom>
            <a:avLst/>
            <a:gdLst/>
            <a:ahLst/>
            <a:cxnLst/>
            <a:rect l="l" t="t" r="r" b="b"/>
            <a:pathLst>
              <a:path w="71754" h="57785">
                <a:moveTo>
                  <a:pt x="71437" y="863"/>
                </a:moveTo>
                <a:lnTo>
                  <a:pt x="35039" y="57581"/>
                </a:lnTo>
                <a:lnTo>
                  <a:pt x="0" y="0"/>
                </a:lnTo>
              </a:path>
            </a:pathLst>
          </a:custGeom>
          <a:ln w="28575">
            <a:solidFill>
              <a:srgbClr val="FFFFFF"/>
            </a:solidFill>
          </a:ln>
        </p:spPr>
        <p:txBody>
          <a:bodyPr wrap="square" lIns="0" tIns="0" rIns="0" bIns="0" rtlCol="0"/>
          <a:lstStyle/>
          <a:p>
            <a:endParaRPr/>
          </a:p>
        </p:txBody>
      </p:sp>
      <p:sp>
        <p:nvSpPr>
          <p:cNvPr id="40" name="object 40"/>
          <p:cNvSpPr/>
          <p:nvPr/>
        </p:nvSpPr>
        <p:spPr>
          <a:xfrm>
            <a:off x="4128515" y="3205734"/>
            <a:ext cx="4441697" cy="2105405"/>
          </a:xfrm>
          <a:prstGeom prst="rect">
            <a:avLst/>
          </a:prstGeom>
          <a:blipFill>
            <a:blip r:embed="rId7" cstate="print"/>
            <a:stretch>
              <a:fillRect/>
            </a:stretch>
          </a:blipFill>
        </p:spPr>
        <p:txBody>
          <a:bodyPr wrap="square" lIns="0" tIns="0" rIns="0" bIns="0" rtlCol="0"/>
          <a:lstStyle/>
          <a:p>
            <a:endParaRPr/>
          </a:p>
        </p:txBody>
      </p:sp>
      <p:sp>
        <p:nvSpPr>
          <p:cNvPr id="41" name="object 41"/>
          <p:cNvSpPr txBox="1"/>
          <p:nvPr/>
        </p:nvSpPr>
        <p:spPr>
          <a:xfrm>
            <a:off x="353261" y="205771"/>
            <a:ext cx="3328035" cy="177800"/>
          </a:xfrm>
          <a:prstGeom prst="rect">
            <a:avLst/>
          </a:prstGeom>
        </p:spPr>
        <p:txBody>
          <a:bodyPr vert="horz" wrap="square" lIns="0" tIns="12700" rIns="0" bIns="0" rtlCol="0">
            <a:spAutoFit/>
          </a:bodyPr>
          <a:lstStyle/>
          <a:p>
            <a:pPr marL="12700">
              <a:lnSpc>
                <a:spcPct val="100000"/>
              </a:lnSpc>
              <a:spcBef>
                <a:spcPts val="100"/>
              </a:spcBef>
            </a:pPr>
            <a:r>
              <a:rPr sz="1000" spc="-95" dirty="0">
                <a:solidFill>
                  <a:srgbClr val="7F7F7F"/>
                </a:solidFill>
                <a:latin typeface="Arial Black"/>
                <a:cs typeface="Arial Black"/>
              </a:rPr>
              <a:t>3.</a:t>
            </a:r>
            <a:r>
              <a:rPr sz="1000" spc="-95" dirty="0">
                <a:solidFill>
                  <a:srgbClr val="3F4B59"/>
                </a:solidFill>
                <a:latin typeface="Arial Black"/>
                <a:cs typeface="Arial Black"/>
              </a:rPr>
              <a:t>Resultados: mudanças </a:t>
            </a:r>
            <a:r>
              <a:rPr sz="1000" spc="-60" dirty="0">
                <a:solidFill>
                  <a:srgbClr val="3F4B59"/>
                </a:solidFill>
                <a:latin typeface="Arial Black"/>
                <a:cs typeface="Arial Black"/>
              </a:rPr>
              <a:t>no </a:t>
            </a:r>
            <a:r>
              <a:rPr sz="1000" spc="-85" dirty="0">
                <a:solidFill>
                  <a:srgbClr val="3F4B59"/>
                </a:solidFill>
                <a:latin typeface="Arial Black"/>
                <a:cs typeface="Arial Black"/>
              </a:rPr>
              <a:t>conteúdo </a:t>
            </a:r>
            <a:r>
              <a:rPr sz="1000" spc="-105" dirty="0">
                <a:solidFill>
                  <a:srgbClr val="3F4B59"/>
                </a:solidFill>
                <a:latin typeface="Arial Black"/>
                <a:cs typeface="Arial Black"/>
              </a:rPr>
              <a:t>e</a:t>
            </a:r>
            <a:r>
              <a:rPr sz="1000" spc="10" dirty="0">
                <a:solidFill>
                  <a:srgbClr val="3F4B59"/>
                </a:solidFill>
                <a:latin typeface="Arial Black"/>
                <a:cs typeface="Arial Black"/>
              </a:rPr>
              <a:t> </a:t>
            </a:r>
            <a:r>
              <a:rPr sz="1000" spc="-90" dirty="0">
                <a:solidFill>
                  <a:srgbClr val="3F4B59"/>
                </a:solidFill>
                <a:latin typeface="Arial Black"/>
                <a:cs typeface="Arial Black"/>
              </a:rPr>
              <a:t>implementação</a:t>
            </a:r>
            <a:endParaRPr sz="1000">
              <a:latin typeface="Arial Black"/>
              <a:cs typeface="Arial Black"/>
            </a:endParaRPr>
          </a:p>
        </p:txBody>
      </p:sp>
      <p:sp>
        <p:nvSpPr>
          <p:cNvPr id="42" name="object 42"/>
          <p:cNvSpPr txBox="1">
            <a:spLocks noGrp="1"/>
          </p:cNvSpPr>
          <p:nvPr>
            <p:ph type="title"/>
          </p:nvPr>
        </p:nvSpPr>
        <p:spPr>
          <a:xfrm>
            <a:off x="525462" y="892780"/>
            <a:ext cx="3150984" cy="1472583"/>
          </a:xfrm>
          <a:prstGeom prst="rect">
            <a:avLst/>
          </a:prstGeom>
        </p:spPr>
        <p:txBody>
          <a:bodyPr vert="horz" wrap="square" lIns="0" tIns="12700" rIns="0" bIns="0" rtlCol="0">
            <a:spAutoFit/>
          </a:bodyPr>
          <a:lstStyle/>
          <a:p>
            <a:pPr marL="12700" marR="5080">
              <a:lnSpc>
                <a:spcPct val="106700"/>
              </a:lnSpc>
              <a:spcBef>
                <a:spcPts val="100"/>
              </a:spcBef>
            </a:pPr>
            <a:r>
              <a:rPr lang="pt-BR" sz="3000" spc="-160" dirty="0"/>
              <a:t>O que medem as pesquisas IPS?</a:t>
            </a:r>
            <a:endParaRPr sz="3000" dirty="0"/>
          </a:p>
        </p:txBody>
      </p:sp>
      <p:sp>
        <p:nvSpPr>
          <p:cNvPr id="43" name="object 43"/>
          <p:cNvSpPr txBox="1"/>
          <p:nvPr/>
        </p:nvSpPr>
        <p:spPr>
          <a:xfrm>
            <a:off x="7180320" y="1725046"/>
            <a:ext cx="1529715" cy="532130"/>
          </a:xfrm>
          <a:prstGeom prst="rect">
            <a:avLst/>
          </a:prstGeom>
        </p:spPr>
        <p:txBody>
          <a:bodyPr vert="horz" wrap="square" lIns="0" tIns="50800" rIns="0" bIns="0" rtlCol="0">
            <a:spAutoFit/>
          </a:bodyPr>
          <a:lstStyle/>
          <a:p>
            <a:pPr marL="91440">
              <a:lnSpc>
                <a:spcPct val="100000"/>
              </a:lnSpc>
              <a:spcBef>
                <a:spcPts val="400"/>
              </a:spcBef>
            </a:pPr>
            <a:r>
              <a:rPr sz="1500" spc="-120" dirty="0">
                <a:solidFill>
                  <a:srgbClr val="FFFFFF"/>
                </a:solidFill>
                <a:latin typeface="Arial Black"/>
                <a:cs typeface="Arial Black"/>
              </a:rPr>
              <a:t>Provedores</a:t>
            </a:r>
            <a:r>
              <a:rPr sz="1500" spc="-140" dirty="0">
                <a:solidFill>
                  <a:srgbClr val="FFFFFF"/>
                </a:solidFill>
                <a:latin typeface="Arial Black"/>
                <a:cs typeface="Arial Black"/>
              </a:rPr>
              <a:t> </a:t>
            </a:r>
            <a:r>
              <a:rPr sz="1500" spc="-120" dirty="0">
                <a:solidFill>
                  <a:srgbClr val="FFFFFF"/>
                </a:solidFill>
                <a:latin typeface="Arial Black"/>
                <a:cs typeface="Arial Black"/>
              </a:rPr>
              <a:t>de</a:t>
            </a:r>
            <a:endParaRPr sz="1500">
              <a:latin typeface="Arial Black"/>
              <a:cs typeface="Arial Black"/>
            </a:endParaRPr>
          </a:p>
          <a:p>
            <a:pPr marL="12700">
              <a:lnSpc>
                <a:spcPct val="100000"/>
              </a:lnSpc>
              <a:spcBef>
                <a:spcPts val="265"/>
              </a:spcBef>
            </a:pPr>
            <a:r>
              <a:rPr sz="1350" spc="-145" dirty="0">
                <a:solidFill>
                  <a:srgbClr val="FFFFFF"/>
                </a:solidFill>
                <a:latin typeface="Arial Black"/>
                <a:cs typeface="Arial Black"/>
              </a:rPr>
              <a:t>assistência</a:t>
            </a:r>
            <a:r>
              <a:rPr sz="1350" spc="-165" dirty="0">
                <a:solidFill>
                  <a:srgbClr val="FFFFFF"/>
                </a:solidFill>
                <a:latin typeface="Arial Black"/>
                <a:cs typeface="Arial Black"/>
              </a:rPr>
              <a:t> </a:t>
            </a:r>
            <a:r>
              <a:rPr sz="1350" spc="-135" dirty="0">
                <a:solidFill>
                  <a:srgbClr val="FFFFFF"/>
                </a:solidFill>
                <a:latin typeface="Arial Black"/>
                <a:cs typeface="Arial Black"/>
              </a:rPr>
              <a:t>médica</a:t>
            </a:r>
            <a:endParaRPr sz="1350">
              <a:latin typeface="Arial Black"/>
              <a:cs typeface="Arial Black"/>
            </a:endParaRPr>
          </a:p>
        </p:txBody>
      </p:sp>
      <p:sp>
        <p:nvSpPr>
          <p:cNvPr id="44" name="object 44"/>
          <p:cNvSpPr txBox="1"/>
          <p:nvPr/>
        </p:nvSpPr>
        <p:spPr>
          <a:xfrm>
            <a:off x="4361717" y="1884953"/>
            <a:ext cx="2045173" cy="243656"/>
          </a:xfrm>
          <a:prstGeom prst="rect">
            <a:avLst/>
          </a:prstGeom>
        </p:spPr>
        <p:txBody>
          <a:bodyPr vert="horz" wrap="square" lIns="0" tIns="12700" rIns="0" bIns="0" rtlCol="0">
            <a:spAutoFit/>
          </a:bodyPr>
          <a:lstStyle/>
          <a:p>
            <a:pPr marL="12700">
              <a:lnSpc>
                <a:spcPct val="100000"/>
              </a:lnSpc>
              <a:spcBef>
                <a:spcPts val="100"/>
              </a:spcBef>
            </a:pPr>
            <a:r>
              <a:rPr lang="en-US" sz="1500" spc="-150" dirty="0" err="1">
                <a:solidFill>
                  <a:srgbClr val="FFFFFF"/>
                </a:solidFill>
                <a:latin typeface="Arial Black"/>
                <a:cs typeface="Arial Black"/>
              </a:rPr>
              <a:t>Unidades</a:t>
            </a:r>
            <a:r>
              <a:rPr lang="en-US" sz="1500" spc="-150" dirty="0">
                <a:solidFill>
                  <a:srgbClr val="FFFFFF"/>
                </a:solidFill>
                <a:latin typeface="Arial Black"/>
                <a:cs typeface="Arial Black"/>
              </a:rPr>
              <a:t> </a:t>
            </a:r>
            <a:r>
              <a:rPr lang="en-US" sz="1500" spc="-150" dirty="0" err="1">
                <a:solidFill>
                  <a:srgbClr val="FFFFFF"/>
                </a:solidFill>
                <a:latin typeface="Arial Black"/>
                <a:cs typeface="Arial Black"/>
              </a:rPr>
              <a:t>sanitárias</a:t>
            </a:r>
            <a:endParaRPr sz="1500" dirty="0">
              <a:latin typeface="Arial Black"/>
              <a:cs typeface="Arial Black"/>
            </a:endParaRPr>
          </a:p>
        </p:txBody>
      </p:sp>
      <p:sp>
        <p:nvSpPr>
          <p:cNvPr id="45" name="object 45"/>
          <p:cNvSpPr txBox="1"/>
          <p:nvPr/>
        </p:nvSpPr>
        <p:spPr>
          <a:xfrm>
            <a:off x="10034030" y="1884953"/>
            <a:ext cx="882650" cy="243656"/>
          </a:xfrm>
          <a:prstGeom prst="rect">
            <a:avLst/>
          </a:prstGeom>
        </p:spPr>
        <p:txBody>
          <a:bodyPr vert="horz" wrap="square" lIns="0" tIns="12700" rIns="0" bIns="0" rtlCol="0">
            <a:spAutoFit/>
          </a:bodyPr>
          <a:lstStyle/>
          <a:p>
            <a:pPr marL="12700">
              <a:lnSpc>
                <a:spcPct val="100000"/>
              </a:lnSpc>
              <a:spcBef>
                <a:spcPts val="100"/>
              </a:spcBef>
            </a:pPr>
            <a:r>
              <a:rPr lang="en-US" sz="1500" spc="-150" dirty="0" err="1">
                <a:solidFill>
                  <a:srgbClr val="FFFFFF"/>
                </a:solidFill>
                <a:latin typeface="Arial Black"/>
                <a:cs typeface="Arial Black"/>
              </a:rPr>
              <a:t>P</a:t>
            </a:r>
            <a:r>
              <a:rPr sz="1500" spc="-150" dirty="0" err="1">
                <a:solidFill>
                  <a:srgbClr val="FFFFFF"/>
                </a:solidFill>
                <a:latin typeface="Arial Black"/>
                <a:cs typeface="Arial Black"/>
              </a:rPr>
              <a:t>acientes</a:t>
            </a:r>
            <a:endParaRPr sz="1500" dirty="0">
              <a:latin typeface="Arial Black"/>
              <a:cs typeface="Arial Black"/>
            </a:endParaRPr>
          </a:p>
        </p:txBody>
      </p:sp>
      <p:sp>
        <p:nvSpPr>
          <p:cNvPr id="46" name="object 46"/>
          <p:cNvSpPr txBox="1"/>
          <p:nvPr/>
        </p:nvSpPr>
        <p:spPr>
          <a:xfrm>
            <a:off x="4412615" y="2440222"/>
            <a:ext cx="1835785" cy="626745"/>
          </a:xfrm>
          <a:prstGeom prst="rect">
            <a:avLst/>
          </a:prstGeom>
        </p:spPr>
        <p:txBody>
          <a:bodyPr vert="horz" wrap="square" lIns="0" tIns="6350" rIns="0" bIns="0" rtlCol="0">
            <a:spAutoFit/>
          </a:bodyPr>
          <a:lstStyle/>
          <a:p>
            <a:pPr marL="147955" marR="5080" indent="-135890">
              <a:lnSpc>
                <a:spcPct val="118400"/>
              </a:lnSpc>
              <a:spcBef>
                <a:spcPts val="50"/>
              </a:spcBef>
            </a:pPr>
            <a:r>
              <a:rPr sz="850" dirty="0">
                <a:solidFill>
                  <a:srgbClr val="3F4B59"/>
                </a:solidFill>
                <a:latin typeface="Arial"/>
                <a:cs typeface="Arial"/>
              </a:rPr>
              <a:t>→ </a:t>
            </a:r>
            <a:r>
              <a:rPr sz="1150" spc="-100" dirty="0">
                <a:solidFill>
                  <a:srgbClr val="1F1F1F"/>
                </a:solidFill>
                <a:latin typeface="Arial Black"/>
                <a:cs typeface="Arial Black"/>
              </a:rPr>
              <a:t>Comentários </a:t>
            </a:r>
            <a:r>
              <a:rPr sz="1150" spc="-105" dirty="0">
                <a:solidFill>
                  <a:srgbClr val="1F1F1F"/>
                </a:solidFill>
                <a:latin typeface="Arial Black"/>
                <a:cs typeface="Arial Black"/>
              </a:rPr>
              <a:t>comuns</a:t>
            </a:r>
            <a:r>
              <a:rPr sz="1150" spc="-135" dirty="0">
                <a:solidFill>
                  <a:srgbClr val="1F1F1F"/>
                </a:solidFill>
                <a:latin typeface="Arial Black"/>
                <a:cs typeface="Arial Black"/>
              </a:rPr>
              <a:t> </a:t>
            </a:r>
            <a:r>
              <a:rPr sz="1150" spc="-90" dirty="0">
                <a:solidFill>
                  <a:srgbClr val="1F1F1F"/>
                </a:solidFill>
                <a:latin typeface="Arial Black"/>
                <a:cs typeface="Arial Black"/>
              </a:rPr>
              <a:t>de  </a:t>
            </a:r>
            <a:r>
              <a:rPr sz="1150" spc="-95" dirty="0">
                <a:solidFill>
                  <a:srgbClr val="1F1F1F"/>
                </a:solidFill>
                <a:latin typeface="Arial Black"/>
                <a:cs typeface="Arial Black"/>
              </a:rPr>
              <a:t>pacientes/população  </a:t>
            </a:r>
            <a:r>
              <a:rPr sz="1050" spc="-90" dirty="0">
                <a:solidFill>
                  <a:srgbClr val="1F1F1F"/>
                </a:solidFill>
                <a:latin typeface="Arial Black"/>
                <a:cs typeface="Arial Black"/>
              </a:rPr>
              <a:t>referência</a:t>
            </a:r>
            <a:endParaRPr sz="1050">
              <a:latin typeface="Arial Black"/>
              <a:cs typeface="Arial Black"/>
            </a:endParaRPr>
          </a:p>
        </p:txBody>
      </p:sp>
      <p:sp>
        <p:nvSpPr>
          <p:cNvPr id="47" name="object 47"/>
          <p:cNvSpPr txBox="1"/>
          <p:nvPr/>
        </p:nvSpPr>
        <p:spPr>
          <a:xfrm>
            <a:off x="9420383" y="2437682"/>
            <a:ext cx="2063750" cy="1229995"/>
          </a:xfrm>
          <a:prstGeom prst="rect">
            <a:avLst/>
          </a:prstGeom>
        </p:spPr>
        <p:txBody>
          <a:bodyPr vert="horz" wrap="square" lIns="0" tIns="13970" rIns="0" bIns="0" rtlCol="0">
            <a:spAutoFit/>
          </a:bodyPr>
          <a:lstStyle/>
          <a:p>
            <a:pPr marL="147955" marR="5080" indent="-135890">
              <a:lnSpc>
                <a:spcPct val="124800"/>
              </a:lnSpc>
              <a:spcBef>
                <a:spcPts val="110"/>
              </a:spcBef>
            </a:pPr>
            <a:r>
              <a:rPr sz="850" dirty="0">
                <a:solidFill>
                  <a:srgbClr val="3F4B59"/>
                </a:solidFill>
                <a:latin typeface="Arial"/>
                <a:cs typeface="Arial"/>
              </a:rPr>
              <a:t>→ </a:t>
            </a:r>
            <a:r>
              <a:rPr sz="1050" spc="-114" dirty="0">
                <a:solidFill>
                  <a:srgbClr val="1F1F1F"/>
                </a:solidFill>
                <a:latin typeface="Arial Black"/>
                <a:cs typeface="Arial Black"/>
              </a:rPr>
              <a:t>Satisfação </a:t>
            </a:r>
            <a:r>
              <a:rPr sz="1050" spc="-110" dirty="0">
                <a:solidFill>
                  <a:srgbClr val="1F1F1F"/>
                </a:solidFill>
                <a:latin typeface="Arial Black"/>
                <a:cs typeface="Arial Black"/>
              </a:rPr>
              <a:t>com </a:t>
            </a:r>
            <a:r>
              <a:rPr sz="1050" spc="-70" dirty="0">
                <a:solidFill>
                  <a:srgbClr val="1F1F1F"/>
                </a:solidFill>
                <a:latin typeface="Arial Black"/>
                <a:cs typeface="Arial Black"/>
              </a:rPr>
              <a:t>o </a:t>
            </a:r>
            <a:r>
              <a:rPr sz="1050" spc="-65" dirty="0">
                <a:solidFill>
                  <a:srgbClr val="1F1F1F"/>
                </a:solidFill>
                <a:latin typeface="Arial Black"/>
                <a:cs typeface="Arial Black"/>
              </a:rPr>
              <a:t>horário </a:t>
            </a:r>
            <a:r>
              <a:rPr sz="1050" spc="-85" dirty="0">
                <a:solidFill>
                  <a:srgbClr val="1F1F1F"/>
                </a:solidFill>
                <a:latin typeface="Arial Black"/>
                <a:cs typeface="Arial Black"/>
              </a:rPr>
              <a:t>de  </a:t>
            </a:r>
            <a:r>
              <a:rPr sz="1050" spc="-90" dirty="0">
                <a:solidFill>
                  <a:srgbClr val="1F1F1F"/>
                </a:solidFill>
                <a:latin typeface="Arial Black"/>
                <a:cs typeface="Arial Black"/>
              </a:rPr>
              <a:t>expediente, </a:t>
            </a:r>
            <a:r>
              <a:rPr sz="1050" spc="-80" dirty="0">
                <a:solidFill>
                  <a:srgbClr val="1F1F1F"/>
                </a:solidFill>
                <a:latin typeface="Arial Black"/>
                <a:cs typeface="Arial Black"/>
              </a:rPr>
              <a:t>tempo </a:t>
            </a:r>
            <a:r>
              <a:rPr sz="1050" spc="-85" dirty="0">
                <a:solidFill>
                  <a:srgbClr val="1F1F1F"/>
                </a:solidFill>
                <a:latin typeface="Arial Black"/>
                <a:cs typeface="Arial Black"/>
              </a:rPr>
              <a:t>de </a:t>
            </a:r>
            <a:r>
              <a:rPr sz="1050" spc="-90" dirty="0">
                <a:solidFill>
                  <a:srgbClr val="1F1F1F"/>
                </a:solidFill>
                <a:latin typeface="Arial Black"/>
                <a:cs typeface="Arial Black"/>
              </a:rPr>
              <a:t>viagem,  </a:t>
            </a:r>
            <a:r>
              <a:rPr sz="1050" spc="-80" dirty="0">
                <a:solidFill>
                  <a:srgbClr val="1F1F1F"/>
                </a:solidFill>
                <a:latin typeface="Arial Black"/>
                <a:cs typeface="Arial Black"/>
              </a:rPr>
              <a:t>tempo </a:t>
            </a:r>
            <a:r>
              <a:rPr sz="1050" spc="-85" dirty="0">
                <a:solidFill>
                  <a:srgbClr val="1F1F1F"/>
                </a:solidFill>
                <a:latin typeface="Arial Black"/>
                <a:cs typeface="Arial Black"/>
              </a:rPr>
              <a:t>de </a:t>
            </a:r>
            <a:r>
              <a:rPr sz="1050" spc="-90" dirty="0">
                <a:solidFill>
                  <a:srgbClr val="1F1F1F"/>
                </a:solidFill>
                <a:latin typeface="Arial Black"/>
                <a:cs typeface="Arial Black"/>
              </a:rPr>
              <a:t>espera,  </a:t>
            </a:r>
            <a:r>
              <a:rPr sz="1050" spc="-75" dirty="0">
                <a:solidFill>
                  <a:srgbClr val="1F1F1F"/>
                </a:solidFill>
                <a:latin typeface="Arial Black"/>
                <a:cs typeface="Arial Black"/>
              </a:rPr>
              <a:t>cumprimento/respeito,  </a:t>
            </a:r>
            <a:r>
              <a:rPr sz="1150" spc="-120" dirty="0">
                <a:solidFill>
                  <a:srgbClr val="1F1F1F"/>
                </a:solidFill>
                <a:latin typeface="Arial Black"/>
                <a:cs typeface="Arial Black"/>
              </a:rPr>
              <a:t>comunicação </a:t>
            </a:r>
            <a:r>
              <a:rPr sz="1150" spc="-110" dirty="0">
                <a:solidFill>
                  <a:srgbClr val="1F1F1F"/>
                </a:solidFill>
                <a:latin typeface="Arial Black"/>
                <a:cs typeface="Arial Black"/>
              </a:rPr>
              <a:t>clara,  </a:t>
            </a:r>
            <a:r>
              <a:rPr sz="950" spc="-70" dirty="0">
                <a:solidFill>
                  <a:srgbClr val="1F1F1F"/>
                </a:solidFill>
                <a:latin typeface="Arial Black"/>
                <a:cs typeface="Arial Black"/>
              </a:rPr>
              <a:t>disponibilidade </a:t>
            </a:r>
            <a:r>
              <a:rPr sz="950" spc="-75" dirty="0">
                <a:solidFill>
                  <a:srgbClr val="1F1F1F"/>
                </a:solidFill>
                <a:latin typeface="Arial Black"/>
                <a:cs typeface="Arial Black"/>
              </a:rPr>
              <a:t>de</a:t>
            </a:r>
            <a:r>
              <a:rPr sz="950" spc="-85" dirty="0">
                <a:solidFill>
                  <a:srgbClr val="1F1F1F"/>
                </a:solidFill>
                <a:latin typeface="Arial Black"/>
                <a:cs typeface="Arial Black"/>
              </a:rPr>
              <a:t> </a:t>
            </a:r>
            <a:r>
              <a:rPr sz="950" spc="-75" dirty="0">
                <a:solidFill>
                  <a:srgbClr val="1F1F1F"/>
                </a:solidFill>
                <a:latin typeface="Arial Black"/>
                <a:cs typeface="Arial Black"/>
              </a:rPr>
              <a:t>suprimentos,</a:t>
            </a:r>
            <a:endParaRPr sz="950">
              <a:latin typeface="Arial Black"/>
              <a:cs typeface="Arial Black"/>
            </a:endParaRPr>
          </a:p>
        </p:txBody>
      </p:sp>
      <p:sp>
        <p:nvSpPr>
          <p:cNvPr id="48" name="object 48"/>
          <p:cNvSpPr txBox="1"/>
          <p:nvPr/>
        </p:nvSpPr>
        <p:spPr>
          <a:xfrm>
            <a:off x="9556019" y="3647230"/>
            <a:ext cx="1862455" cy="628015"/>
          </a:xfrm>
          <a:prstGeom prst="rect">
            <a:avLst/>
          </a:prstGeom>
        </p:spPr>
        <p:txBody>
          <a:bodyPr vert="horz" wrap="square" lIns="0" tIns="9525" rIns="0" bIns="0" rtlCol="0">
            <a:spAutoFit/>
          </a:bodyPr>
          <a:lstStyle/>
          <a:p>
            <a:pPr marL="12700" marR="5080">
              <a:lnSpc>
                <a:spcPct val="116599"/>
              </a:lnSpc>
              <a:spcBef>
                <a:spcPts val="75"/>
              </a:spcBef>
            </a:pPr>
            <a:r>
              <a:rPr sz="1150" spc="-100" dirty="0">
                <a:solidFill>
                  <a:srgbClr val="1F1F1F"/>
                </a:solidFill>
                <a:latin typeface="Arial Black"/>
                <a:cs typeface="Arial Black"/>
              </a:rPr>
              <a:t>privacidade,</a:t>
            </a:r>
            <a:r>
              <a:rPr sz="1150" spc="-110" dirty="0">
                <a:solidFill>
                  <a:srgbClr val="1F1F1F"/>
                </a:solidFill>
                <a:latin typeface="Arial Black"/>
                <a:cs typeface="Arial Black"/>
              </a:rPr>
              <a:t> </a:t>
            </a:r>
            <a:r>
              <a:rPr sz="1150" spc="-100" dirty="0">
                <a:solidFill>
                  <a:srgbClr val="1F1F1F"/>
                </a:solidFill>
                <a:latin typeface="Arial Black"/>
                <a:cs typeface="Arial Black"/>
              </a:rPr>
              <a:t>comodidades,  </a:t>
            </a:r>
            <a:r>
              <a:rPr sz="1150" spc="-120" dirty="0">
                <a:solidFill>
                  <a:srgbClr val="1F1F1F"/>
                </a:solidFill>
                <a:latin typeface="Arial Black"/>
                <a:cs typeface="Arial Black"/>
              </a:rPr>
              <a:t>escolha </a:t>
            </a:r>
            <a:r>
              <a:rPr sz="1150" spc="-70" dirty="0">
                <a:solidFill>
                  <a:srgbClr val="1F1F1F"/>
                </a:solidFill>
                <a:latin typeface="Arial Black"/>
                <a:cs typeface="Arial Black"/>
              </a:rPr>
              <a:t>do </a:t>
            </a:r>
            <a:r>
              <a:rPr sz="1150" spc="-75" dirty="0">
                <a:solidFill>
                  <a:srgbClr val="1F1F1F"/>
                </a:solidFill>
                <a:latin typeface="Arial Black"/>
                <a:cs typeface="Arial Black"/>
              </a:rPr>
              <a:t>provedor,  </a:t>
            </a:r>
            <a:r>
              <a:rPr sz="1100" spc="-114" dirty="0">
                <a:solidFill>
                  <a:srgbClr val="1F1F1F"/>
                </a:solidFill>
                <a:latin typeface="Arial Black"/>
                <a:cs typeface="Arial Black"/>
              </a:rPr>
              <a:t>capacidade </a:t>
            </a:r>
            <a:r>
              <a:rPr sz="1100" spc="-65" dirty="0">
                <a:solidFill>
                  <a:srgbClr val="1F1F1F"/>
                </a:solidFill>
                <a:latin typeface="Arial Black"/>
                <a:cs typeface="Arial Black"/>
              </a:rPr>
              <a:t>do</a:t>
            </a:r>
            <a:r>
              <a:rPr sz="1100" spc="-75" dirty="0">
                <a:solidFill>
                  <a:srgbClr val="1F1F1F"/>
                </a:solidFill>
                <a:latin typeface="Arial Black"/>
                <a:cs typeface="Arial Black"/>
              </a:rPr>
              <a:t> </a:t>
            </a:r>
            <a:r>
              <a:rPr sz="1100" spc="-70" dirty="0">
                <a:solidFill>
                  <a:srgbClr val="1F1F1F"/>
                </a:solidFill>
                <a:latin typeface="Arial Black"/>
                <a:cs typeface="Arial Black"/>
              </a:rPr>
              <a:t>provedor,</a:t>
            </a:r>
            <a:endParaRPr sz="1100">
              <a:latin typeface="Arial Black"/>
              <a:cs typeface="Arial Black"/>
            </a:endParaRPr>
          </a:p>
        </p:txBody>
      </p:sp>
      <p:sp>
        <p:nvSpPr>
          <p:cNvPr id="49" name="object 49"/>
          <p:cNvSpPr txBox="1"/>
          <p:nvPr/>
        </p:nvSpPr>
        <p:spPr>
          <a:xfrm>
            <a:off x="674846" y="2909270"/>
            <a:ext cx="2181225" cy="482600"/>
          </a:xfrm>
          <a:prstGeom prst="rect">
            <a:avLst/>
          </a:prstGeom>
        </p:spPr>
        <p:txBody>
          <a:bodyPr vert="horz" wrap="square" lIns="0" tIns="27939" rIns="0" bIns="0" rtlCol="0">
            <a:spAutoFit/>
          </a:bodyPr>
          <a:lstStyle/>
          <a:p>
            <a:pPr marL="12700">
              <a:lnSpc>
                <a:spcPct val="100000"/>
              </a:lnSpc>
              <a:spcBef>
                <a:spcPts val="219"/>
              </a:spcBef>
            </a:pPr>
            <a:r>
              <a:rPr sz="1400" b="1" spc="-65" dirty="0">
                <a:solidFill>
                  <a:srgbClr val="E7EAE5"/>
                </a:solidFill>
                <a:latin typeface="Arial"/>
                <a:cs typeface="Arial"/>
              </a:rPr>
              <a:t>RESULTADOS </a:t>
            </a:r>
            <a:r>
              <a:rPr sz="1400" b="1" spc="20" dirty="0">
                <a:solidFill>
                  <a:srgbClr val="E7EAE5"/>
                </a:solidFill>
                <a:latin typeface="Arial"/>
                <a:cs typeface="Arial"/>
              </a:rPr>
              <a:t>COM</a:t>
            </a:r>
            <a:r>
              <a:rPr sz="1400" b="1" spc="-40" dirty="0">
                <a:solidFill>
                  <a:srgbClr val="E7EAE5"/>
                </a:solidFill>
                <a:latin typeface="Arial"/>
                <a:cs typeface="Arial"/>
              </a:rPr>
              <a:t> FOCO</a:t>
            </a:r>
            <a:endParaRPr sz="1400" dirty="0">
              <a:latin typeface="Arial"/>
              <a:cs typeface="Arial"/>
            </a:endParaRPr>
          </a:p>
          <a:p>
            <a:pPr marL="822325">
              <a:lnSpc>
                <a:spcPct val="100000"/>
              </a:lnSpc>
              <a:spcBef>
                <a:spcPts val="120"/>
              </a:spcBef>
            </a:pPr>
            <a:r>
              <a:rPr lang="en-US" sz="1400" b="1" spc="-45" dirty="0">
                <a:solidFill>
                  <a:srgbClr val="E7EAE5"/>
                </a:solidFill>
                <a:latin typeface="Arial"/>
                <a:cs typeface="Arial"/>
              </a:rPr>
              <a:t>N</a:t>
            </a:r>
            <a:r>
              <a:rPr sz="1400" b="1" spc="-45" dirty="0">
                <a:solidFill>
                  <a:srgbClr val="E7EAE5"/>
                </a:solidFill>
                <a:latin typeface="Arial"/>
                <a:cs typeface="Arial"/>
              </a:rPr>
              <a:t>A</a:t>
            </a:r>
            <a:r>
              <a:rPr sz="1400" b="1" spc="-35" dirty="0">
                <a:solidFill>
                  <a:srgbClr val="E7EAE5"/>
                </a:solidFill>
                <a:latin typeface="Arial"/>
                <a:cs typeface="Arial"/>
              </a:rPr>
              <a:t> </a:t>
            </a:r>
            <a:r>
              <a:rPr sz="1400" b="1" spc="-95" dirty="0">
                <a:solidFill>
                  <a:srgbClr val="E7EAE5"/>
                </a:solidFill>
                <a:latin typeface="Arial"/>
                <a:cs typeface="Arial"/>
              </a:rPr>
              <a:t>PESSOA</a:t>
            </a:r>
            <a:endParaRPr sz="1400" dirty="0">
              <a:latin typeface="Arial"/>
              <a:cs typeface="Arial"/>
            </a:endParaRPr>
          </a:p>
        </p:txBody>
      </p:sp>
      <p:sp>
        <p:nvSpPr>
          <p:cNvPr id="50" name="object 50"/>
          <p:cNvSpPr txBox="1"/>
          <p:nvPr/>
        </p:nvSpPr>
        <p:spPr>
          <a:xfrm>
            <a:off x="4153661" y="3230879"/>
            <a:ext cx="4338320" cy="1717137"/>
          </a:xfrm>
          <a:prstGeom prst="rect">
            <a:avLst/>
          </a:prstGeom>
          <a:solidFill>
            <a:srgbClr val="FFFFFF"/>
          </a:solidFill>
        </p:spPr>
        <p:txBody>
          <a:bodyPr vert="horz" wrap="square" lIns="0" tIns="1270" rIns="0" bIns="0" rtlCol="0">
            <a:spAutoFit/>
          </a:bodyPr>
          <a:lstStyle/>
          <a:p>
            <a:pPr>
              <a:lnSpc>
                <a:spcPct val="100000"/>
              </a:lnSpc>
              <a:spcBef>
                <a:spcPts val="10"/>
              </a:spcBef>
            </a:pPr>
            <a:endParaRPr sz="1400" dirty="0">
              <a:latin typeface="Times New Roman"/>
              <a:cs typeface="Times New Roman"/>
            </a:endParaRPr>
          </a:p>
          <a:p>
            <a:pPr marL="328930">
              <a:lnSpc>
                <a:spcPct val="100000"/>
              </a:lnSpc>
              <a:spcBef>
                <a:spcPts val="5"/>
              </a:spcBef>
            </a:pPr>
            <a:r>
              <a:rPr sz="1250" i="1" dirty="0">
                <a:solidFill>
                  <a:srgbClr val="1F1F1F"/>
                </a:solidFill>
                <a:latin typeface="Arial"/>
                <a:cs typeface="Arial"/>
              </a:rPr>
              <a:t>Exemplo </a:t>
            </a:r>
            <a:r>
              <a:rPr sz="1250" i="1" spc="10" dirty="0">
                <a:solidFill>
                  <a:srgbClr val="1F1F1F"/>
                </a:solidFill>
                <a:latin typeface="Arial"/>
                <a:cs typeface="Arial"/>
              </a:rPr>
              <a:t>de</a:t>
            </a:r>
            <a:r>
              <a:rPr sz="1250" i="1" spc="-85" dirty="0">
                <a:solidFill>
                  <a:srgbClr val="1F1F1F"/>
                </a:solidFill>
                <a:latin typeface="Arial"/>
                <a:cs typeface="Arial"/>
              </a:rPr>
              <a:t> </a:t>
            </a:r>
            <a:r>
              <a:rPr sz="1250" i="1" spc="30" dirty="0">
                <a:solidFill>
                  <a:srgbClr val="1F1F1F"/>
                </a:solidFill>
                <a:latin typeface="Arial"/>
                <a:cs typeface="Arial"/>
              </a:rPr>
              <a:t>pergunta:</a:t>
            </a:r>
            <a:endParaRPr sz="1250" dirty="0">
              <a:latin typeface="Arial"/>
              <a:cs typeface="Arial"/>
            </a:endParaRPr>
          </a:p>
          <a:p>
            <a:pPr marL="328930" marR="641985">
              <a:lnSpc>
                <a:spcPct val="137100"/>
              </a:lnSpc>
              <a:spcBef>
                <a:spcPts val="1155"/>
              </a:spcBef>
            </a:pPr>
            <a:r>
              <a:rPr sz="1400" spc="-195" dirty="0">
                <a:solidFill>
                  <a:srgbClr val="1F1F1F"/>
                </a:solidFill>
                <a:latin typeface="Arial Black"/>
                <a:cs typeface="Arial Black"/>
              </a:rPr>
              <a:t>Se </a:t>
            </a:r>
            <a:r>
              <a:rPr sz="1400" spc="-80" dirty="0">
                <a:solidFill>
                  <a:srgbClr val="1F1F1F"/>
                </a:solidFill>
                <a:latin typeface="Arial Black"/>
                <a:cs typeface="Arial Black"/>
              </a:rPr>
              <a:t>um </a:t>
            </a:r>
            <a:r>
              <a:rPr sz="1400" spc="-105" dirty="0">
                <a:solidFill>
                  <a:srgbClr val="1F1F1F"/>
                </a:solidFill>
                <a:latin typeface="Arial Black"/>
                <a:cs typeface="Arial Black"/>
              </a:rPr>
              <a:t>amigo </a:t>
            </a:r>
            <a:r>
              <a:rPr sz="1400" spc="-80" dirty="0">
                <a:solidFill>
                  <a:srgbClr val="1F1F1F"/>
                </a:solidFill>
                <a:latin typeface="Arial Black"/>
                <a:cs typeface="Arial Black"/>
              </a:rPr>
              <a:t>ou </a:t>
            </a:r>
            <a:r>
              <a:rPr sz="1400" spc="-105" dirty="0">
                <a:solidFill>
                  <a:srgbClr val="1F1F1F"/>
                </a:solidFill>
                <a:latin typeface="Arial Black"/>
                <a:cs typeface="Arial Black"/>
              </a:rPr>
              <a:t>familiar </a:t>
            </a:r>
            <a:r>
              <a:rPr sz="1400" spc="-150" dirty="0">
                <a:solidFill>
                  <a:srgbClr val="1F1F1F"/>
                </a:solidFill>
                <a:latin typeface="Arial Black"/>
                <a:cs typeface="Arial Black"/>
              </a:rPr>
              <a:t>precisasse </a:t>
            </a:r>
            <a:r>
              <a:rPr sz="1400" spc="-80" dirty="0">
                <a:solidFill>
                  <a:srgbClr val="1F1F1F"/>
                </a:solidFill>
                <a:latin typeface="Arial Black"/>
                <a:cs typeface="Arial Black"/>
              </a:rPr>
              <a:t>do  </a:t>
            </a:r>
            <a:r>
              <a:rPr sz="1400" spc="-120" dirty="0">
                <a:solidFill>
                  <a:srgbClr val="1F1F1F"/>
                </a:solidFill>
                <a:latin typeface="Arial Black"/>
                <a:cs typeface="Arial Black"/>
              </a:rPr>
              <a:t>mesmo </a:t>
            </a:r>
            <a:r>
              <a:rPr sz="1400" spc="-140" dirty="0">
                <a:solidFill>
                  <a:srgbClr val="1F1F1F"/>
                </a:solidFill>
                <a:latin typeface="Arial Black"/>
                <a:cs typeface="Arial Black"/>
              </a:rPr>
              <a:t>serviço </a:t>
            </a:r>
            <a:r>
              <a:rPr sz="1400" spc="-100" dirty="0">
                <a:solidFill>
                  <a:srgbClr val="1F1F1F"/>
                </a:solidFill>
                <a:latin typeface="Arial Black"/>
                <a:cs typeface="Arial Black"/>
              </a:rPr>
              <a:t>que [você/o </a:t>
            </a:r>
            <a:r>
              <a:rPr sz="1400" spc="-130" dirty="0">
                <a:solidFill>
                  <a:srgbClr val="1F1F1F"/>
                </a:solidFill>
                <a:latin typeface="Arial Black"/>
                <a:cs typeface="Arial Black"/>
              </a:rPr>
              <a:t>paciente]  recebeu </a:t>
            </a:r>
            <a:r>
              <a:rPr sz="1400" spc="-105" dirty="0">
                <a:solidFill>
                  <a:srgbClr val="1F1F1F"/>
                </a:solidFill>
                <a:latin typeface="Arial Black"/>
                <a:cs typeface="Arial Black"/>
              </a:rPr>
              <a:t>hoje </a:t>
            </a:r>
            <a:r>
              <a:rPr sz="1400" spc="-110" dirty="0">
                <a:solidFill>
                  <a:srgbClr val="1F1F1F"/>
                </a:solidFill>
                <a:latin typeface="Arial Black"/>
                <a:cs typeface="Arial Black"/>
              </a:rPr>
              <a:t>na </a:t>
            </a:r>
            <a:r>
              <a:rPr sz="1400" spc="-100" dirty="0" err="1">
                <a:solidFill>
                  <a:srgbClr val="1F1F1F"/>
                </a:solidFill>
                <a:latin typeface="Arial Black"/>
                <a:cs typeface="Arial Black"/>
              </a:rPr>
              <a:t>unidade</a:t>
            </a:r>
            <a:r>
              <a:rPr sz="1400" spc="-100" dirty="0">
                <a:solidFill>
                  <a:srgbClr val="1F1F1F"/>
                </a:solidFill>
                <a:latin typeface="Arial Black"/>
                <a:cs typeface="Arial Black"/>
              </a:rPr>
              <a:t> </a:t>
            </a:r>
            <a:r>
              <a:rPr lang="en-US" sz="1400" spc="-110" dirty="0" err="1">
                <a:solidFill>
                  <a:srgbClr val="1F1F1F"/>
                </a:solidFill>
                <a:latin typeface="Arial Black"/>
                <a:cs typeface="Arial Black"/>
              </a:rPr>
              <a:t>sanitária</a:t>
            </a:r>
            <a:r>
              <a:rPr sz="1400" spc="-120" dirty="0">
                <a:solidFill>
                  <a:srgbClr val="1F1F1F"/>
                </a:solidFill>
                <a:latin typeface="Arial Black"/>
                <a:cs typeface="Arial Black"/>
              </a:rPr>
              <a:t>, </a:t>
            </a:r>
            <a:r>
              <a:rPr sz="1400" spc="-160" dirty="0">
                <a:solidFill>
                  <a:srgbClr val="1F1F1F"/>
                </a:solidFill>
                <a:latin typeface="Arial Black"/>
                <a:cs typeface="Arial Black"/>
              </a:rPr>
              <a:t>você  </a:t>
            </a:r>
            <a:r>
              <a:rPr sz="1400" spc="-114" dirty="0">
                <a:solidFill>
                  <a:srgbClr val="1F1F1F"/>
                </a:solidFill>
                <a:latin typeface="Arial Black"/>
                <a:cs typeface="Arial Black"/>
              </a:rPr>
              <a:t>recomendaria </a:t>
            </a:r>
            <a:r>
              <a:rPr sz="1400" spc="-170" dirty="0" err="1">
                <a:solidFill>
                  <a:srgbClr val="1F1F1F"/>
                </a:solidFill>
                <a:latin typeface="Arial Black"/>
                <a:cs typeface="Arial Black"/>
              </a:rPr>
              <a:t>essa</a:t>
            </a:r>
            <a:r>
              <a:rPr sz="1400" spc="-100" dirty="0">
                <a:solidFill>
                  <a:srgbClr val="1F1F1F"/>
                </a:solidFill>
                <a:latin typeface="Arial Black"/>
                <a:cs typeface="Arial Black"/>
              </a:rPr>
              <a:t> </a:t>
            </a:r>
            <a:r>
              <a:rPr sz="1400" spc="-120" dirty="0" err="1">
                <a:solidFill>
                  <a:srgbClr val="1F1F1F"/>
                </a:solidFill>
                <a:latin typeface="Arial Black"/>
                <a:cs typeface="Arial Black"/>
              </a:rPr>
              <a:t>unidade</a:t>
            </a:r>
            <a:r>
              <a:rPr lang="en-US" sz="1400" spc="-120" dirty="0">
                <a:solidFill>
                  <a:srgbClr val="1F1F1F"/>
                </a:solidFill>
                <a:latin typeface="Arial Black"/>
                <a:cs typeface="Arial Black"/>
              </a:rPr>
              <a:t> </a:t>
            </a:r>
            <a:r>
              <a:rPr lang="en-US" sz="1400" spc="-110" dirty="0" err="1">
                <a:solidFill>
                  <a:srgbClr val="1F1F1F"/>
                </a:solidFill>
                <a:latin typeface="Arial Black"/>
                <a:cs typeface="Arial Black"/>
              </a:rPr>
              <a:t>sanitária</a:t>
            </a:r>
            <a:r>
              <a:rPr lang="en-US" sz="1400" spc="-120" dirty="0">
                <a:solidFill>
                  <a:srgbClr val="1F1F1F"/>
                </a:solidFill>
                <a:latin typeface="Arial Black"/>
                <a:cs typeface="Arial Black"/>
              </a:rPr>
              <a:t>,</a:t>
            </a:r>
            <a:r>
              <a:rPr sz="1400" spc="-120" dirty="0">
                <a:solidFill>
                  <a:srgbClr val="1F1F1F"/>
                </a:solidFill>
                <a:latin typeface="Arial Black"/>
                <a:cs typeface="Arial Black"/>
              </a:rPr>
              <a:t>?</a:t>
            </a:r>
            <a:endParaRPr sz="1400" dirty="0">
              <a:latin typeface="Arial Black"/>
              <a:cs typeface="Arial Black"/>
            </a:endParaRPr>
          </a:p>
        </p:txBody>
      </p:sp>
      <p:sp>
        <p:nvSpPr>
          <p:cNvPr id="51" name="object 51"/>
          <p:cNvSpPr txBox="1"/>
          <p:nvPr/>
        </p:nvSpPr>
        <p:spPr>
          <a:xfrm>
            <a:off x="597462" y="3730503"/>
            <a:ext cx="2452370" cy="685800"/>
          </a:xfrm>
          <a:prstGeom prst="rect">
            <a:avLst/>
          </a:prstGeom>
        </p:spPr>
        <p:txBody>
          <a:bodyPr vert="horz" wrap="square" lIns="0" tIns="12700" rIns="0" bIns="0" rtlCol="0">
            <a:spAutoFit/>
          </a:bodyPr>
          <a:lstStyle/>
          <a:p>
            <a:pPr marL="12700">
              <a:lnSpc>
                <a:spcPct val="100000"/>
              </a:lnSpc>
              <a:spcBef>
                <a:spcPts val="100"/>
              </a:spcBef>
            </a:pPr>
            <a:r>
              <a:rPr sz="1900" spc="-175" dirty="0">
                <a:solidFill>
                  <a:srgbClr val="1F1F1F"/>
                </a:solidFill>
                <a:latin typeface="Arial Black"/>
                <a:cs typeface="Arial Black"/>
              </a:rPr>
              <a:t>Confiança </a:t>
            </a:r>
            <a:r>
              <a:rPr sz="1900" spc="-110" dirty="0">
                <a:solidFill>
                  <a:srgbClr val="1F1F1F"/>
                </a:solidFill>
                <a:latin typeface="Arial Black"/>
                <a:cs typeface="Arial Black"/>
              </a:rPr>
              <a:t>no</a:t>
            </a:r>
            <a:r>
              <a:rPr sz="1900" spc="-175" dirty="0">
                <a:solidFill>
                  <a:srgbClr val="1F1F1F"/>
                </a:solidFill>
                <a:latin typeface="Arial Black"/>
                <a:cs typeface="Arial Black"/>
              </a:rPr>
              <a:t> </a:t>
            </a:r>
            <a:r>
              <a:rPr sz="1900" spc="-190" dirty="0">
                <a:solidFill>
                  <a:srgbClr val="1F1F1F"/>
                </a:solidFill>
                <a:latin typeface="Arial Black"/>
                <a:cs typeface="Arial Black"/>
              </a:rPr>
              <a:t>sistema</a:t>
            </a:r>
            <a:endParaRPr sz="1900">
              <a:latin typeface="Arial Black"/>
              <a:cs typeface="Arial Black"/>
            </a:endParaRPr>
          </a:p>
          <a:p>
            <a:pPr marL="12700">
              <a:lnSpc>
                <a:spcPct val="100000"/>
              </a:lnSpc>
              <a:spcBef>
                <a:spcPts val="1235"/>
              </a:spcBef>
            </a:pPr>
            <a:r>
              <a:rPr sz="1400" spc="-15" dirty="0">
                <a:solidFill>
                  <a:srgbClr val="9FB8B9"/>
                </a:solidFill>
                <a:latin typeface="Arial"/>
                <a:cs typeface="Arial"/>
              </a:rPr>
              <a:t>→</a:t>
            </a:r>
            <a:r>
              <a:rPr sz="1400" i="1" spc="-15" dirty="0">
                <a:solidFill>
                  <a:srgbClr val="353535"/>
                </a:solidFill>
                <a:latin typeface="Arial"/>
                <a:cs typeface="Arial"/>
              </a:rPr>
              <a:t>Satisfação </a:t>
            </a:r>
            <a:r>
              <a:rPr sz="1400" i="1" spc="-20" dirty="0">
                <a:solidFill>
                  <a:srgbClr val="353535"/>
                </a:solidFill>
                <a:latin typeface="Arial"/>
                <a:cs typeface="Arial"/>
              </a:rPr>
              <a:t>e</a:t>
            </a:r>
            <a:r>
              <a:rPr sz="1400" i="1" spc="-114" dirty="0">
                <a:solidFill>
                  <a:srgbClr val="353535"/>
                </a:solidFill>
                <a:latin typeface="Arial"/>
                <a:cs typeface="Arial"/>
              </a:rPr>
              <a:t> </a:t>
            </a:r>
            <a:r>
              <a:rPr sz="1400" i="1" spc="15" dirty="0">
                <a:solidFill>
                  <a:srgbClr val="353535"/>
                </a:solidFill>
                <a:latin typeface="Arial"/>
                <a:cs typeface="Arial"/>
              </a:rPr>
              <a:t>recomendação</a:t>
            </a:r>
            <a:endParaRPr sz="1400">
              <a:latin typeface="Arial"/>
              <a:cs typeface="Arial"/>
            </a:endParaRPr>
          </a:p>
        </p:txBody>
      </p:sp>
      <p:sp>
        <p:nvSpPr>
          <p:cNvPr id="52" name="object 52"/>
          <p:cNvSpPr txBox="1"/>
          <p:nvPr/>
        </p:nvSpPr>
        <p:spPr>
          <a:xfrm>
            <a:off x="597462" y="4465668"/>
            <a:ext cx="2117090" cy="240665"/>
          </a:xfrm>
          <a:prstGeom prst="rect">
            <a:avLst/>
          </a:prstGeom>
        </p:spPr>
        <p:txBody>
          <a:bodyPr vert="horz" wrap="square" lIns="0" tIns="13970" rIns="0" bIns="0" rtlCol="0">
            <a:spAutoFit/>
          </a:bodyPr>
          <a:lstStyle/>
          <a:p>
            <a:pPr marL="12700">
              <a:lnSpc>
                <a:spcPct val="100000"/>
              </a:lnSpc>
              <a:spcBef>
                <a:spcPts val="110"/>
              </a:spcBef>
            </a:pPr>
            <a:r>
              <a:rPr sz="1400" spc="-15" dirty="0">
                <a:solidFill>
                  <a:srgbClr val="9FB8B9"/>
                </a:solidFill>
                <a:latin typeface="Arial"/>
                <a:cs typeface="Arial"/>
              </a:rPr>
              <a:t>→</a:t>
            </a:r>
            <a:r>
              <a:rPr sz="1400" i="1" spc="-15" dirty="0">
                <a:solidFill>
                  <a:srgbClr val="353535"/>
                </a:solidFill>
                <a:latin typeface="Arial"/>
                <a:cs typeface="Arial"/>
              </a:rPr>
              <a:t>Aceitação </a:t>
            </a:r>
            <a:r>
              <a:rPr sz="1400" i="1" spc="-20" dirty="0">
                <a:solidFill>
                  <a:srgbClr val="353535"/>
                </a:solidFill>
                <a:latin typeface="Arial"/>
                <a:cs typeface="Arial"/>
              </a:rPr>
              <a:t>e </a:t>
            </a:r>
            <a:r>
              <a:rPr sz="1400" i="1" spc="20" dirty="0">
                <a:solidFill>
                  <a:srgbClr val="353535"/>
                </a:solidFill>
                <a:latin typeface="Arial"/>
                <a:cs typeface="Arial"/>
              </a:rPr>
              <a:t>retenção</a:t>
            </a:r>
            <a:r>
              <a:rPr sz="1400" i="1" spc="-120" dirty="0">
                <a:solidFill>
                  <a:srgbClr val="353535"/>
                </a:solidFill>
                <a:latin typeface="Arial"/>
                <a:cs typeface="Arial"/>
              </a:rPr>
              <a:t> </a:t>
            </a:r>
            <a:r>
              <a:rPr sz="1400" i="1" spc="15" dirty="0">
                <a:solidFill>
                  <a:srgbClr val="353535"/>
                </a:solidFill>
                <a:latin typeface="Arial"/>
                <a:cs typeface="Arial"/>
              </a:rPr>
              <a:t>de</a:t>
            </a:r>
            <a:endParaRPr sz="1400">
              <a:latin typeface="Arial"/>
              <a:cs typeface="Arial"/>
            </a:endParaRPr>
          </a:p>
        </p:txBody>
      </p:sp>
      <p:sp>
        <p:nvSpPr>
          <p:cNvPr id="53" name="object 53"/>
          <p:cNvSpPr txBox="1"/>
          <p:nvPr/>
        </p:nvSpPr>
        <p:spPr>
          <a:xfrm>
            <a:off x="768972" y="4679078"/>
            <a:ext cx="1529080" cy="240665"/>
          </a:xfrm>
          <a:prstGeom prst="rect">
            <a:avLst/>
          </a:prstGeom>
        </p:spPr>
        <p:txBody>
          <a:bodyPr vert="horz" wrap="square" lIns="0" tIns="13970" rIns="0" bIns="0" rtlCol="0">
            <a:spAutoFit/>
          </a:bodyPr>
          <a:lstStyle/>
          <a:p>
            <a:pPr marL="12700">
              <a:lnSpc>
                <a:spcPct val="100000"/>
              </a:lnSpc>
              <a:spcBef>
                <a:spcPts val="110"/>
              </a:spcBef>
            </a:pPr>
            <a:r>
              <a:rPr sz="1400" i="1" spc="10" dirty="0">
                <a:solidFill>
                  <a:srgbClr val="353535"/>
                </a:solidFill>
                <a:latin typeface="Arial"/>
                <a:cs typeface="Arial"/>
              </a:rPr>
              <a:t>cuidados </a:t>
            </a:r>
            <a:r>
              <a:rPr sz="1400" i="1" spc="15" dirty="0">
                <a:solidFill>
                  <a:srgbClr val="353535"/>
                </a:solidFill>
                <a:latin typeface="Arial"/>
                <a:cs typeface="Arial"/>
              </a:rPr>
              <a:t>de</a:t>
            </a:r>
            <a:r>
              <a:rPr sz="1400" i="1" spc="-140" dirty="0">
                <a:solidFill>
                  <a:srgbClr val="353535"/>
                </a:solidFill>
                <a:latin typeface="Arial"/>
                <a:cs typeface="Arial"/>
              </a:rPr>
              <a:t> </a:t>
            </a:r>
            <a:r>
              <a:rPr sz="1400" i="1" dirty="0" err="1">
                <a:solidFill>
                  <a:srgbClr val="353535"/>
                </a:solidFill>
                <a:latin typeface="Arial"/>
                <a:cs typeface="Arial"/>
              </a:rPr>
              <a:t>saúde</a:t>
            </a:r>
            <a:endParaRPr sz="1400" dirty="0">
              <a:latin typeface="Arial"/>
              <a:cs typeface="Arial"/>
            </a:endParaRPr>
          </a:p>
        </p:txBody>
      </p:sp>
      <p:sp>
        <p:nvSpPr>
          <p:cNvPr id="54" name="object 54"/>
          <p:cNvSpPr txBox="1"/>
          <p:nvPr/>
        </p:nvSpPr>
        <p:spPr>
          <a:xfrm>
            <a:off x="9420383" y="4282992"/>
            <a:ext cx="1878964" cy="670560"/>
          </a:xfrm>
          <a:prstGeom prst="rect">
            <a:avLst/>
          </a:prstGeom>
        </p:spPr>
        <p:txBody>
          <a:bodyPr vert="horz" wrap="square" lIns="0" tIns="12700" rIns="0" bIns="0" rtlCol="0">
            <a:spAutoFit/>
          </a:bodyPr>
          <a:lstStyle/>
          <a:p>
            <a:pPr marL="147955">
              <a:lnSpc>
                <a:spcPct val="100000"/>
              </a:lnSpc>
              <a:spcBef>
                <a:spcPts val="100"/>
              </a:spcBef>
            </a:pPr>
            <a:r>
              <a:rPr sz="1100" spc="-85" dirty="0">
                <a:solidFill>
                  <a:srgbClr val="1F1F1F"/>
                </a:solidFill>
                <a:latin typeface="Arial Black"/>
                <a:cs typeface="Arial Black"/>
              </a:rPr>
              <a:t>autonomia</a:t>
            </a:r>
            <a:endParaRPr sz="1100" dirty="0">
              <a:latin typeface="Arial Black"/>
              <a:cs typeface="Arial Black"/>
            </a:endParaRPr>
          </a:p>
          <a:p>
            <a:pPr marL="147955" marR="5080" indent="-135890">
              <a:lnSpc>
                <a:spcPct val="125699"/>
              </a:lnSpc>
              <a:spcBef>
                <a:spcPts val="590"/>
              </a:spcBef>
            </a:pPr>
            <a:r>
              <a:rPr sz="850" dirty="0">
                <a:solidFill>
                  <a:srgbClr val="3F4B59"/>
                </a:solidFill>
                <a:latin typeface="Arial"/>
                <a:cs typeface="Arial"/>
              </a:rPr>
              <a:t>→ </a:t>
            </a:r>
            <a:r>
              <a:rPr sz="1050" spc="-114" dirty="0">
                <a:solidFill>
                  <a:srgbClr val="1F1F1F"/>
                </a:solidFill>
                <a:latin typeface="Arial Black"/>
                <a:cs typeface="Arial Black"/>
              </a:rPr>
              <a:t>Eu </a:t>
            </a:r>
            <a:r>
              <a:rPr sz="1050" spc="-80" dirty="0">
                <a:solidFill>
                  <a:srgbClr val="1F1F1F"/>
                </a:solidFill>
                <a:latin typeface="Arial Black"/>
                <a:cs typeface="Arial Black"/>
              </a:rPr>
              <a:t>devolveria/recomendo </a:t>
            </a:r>
            <a:r>
              <a:rPr sz="1050" spc="-114" dirty="0">
                <a:solidFill>
                  <a:srgbClr val="1F1F1F"/>
                </a:solidFill>
                <a:latin typeface="Arial Black"/>
                <a:cs typeface="Arial Black"/>
              </a:rPr>
              <a:t>a  </a:t>
            </a:r>
            <a:r>
              <a:rPr lang="en-US" sz="1050" spc="-105" dirty="0" err="1">
                <a:solidFill>
                  <a:srgbClr val="1F1F1F"/>
                </a:solidFill>
                <a:latin typeface="Arial Black"/>
                <a:cs typeface="Arial Black"/>
              </a:rPr>
              <a:t>unidade</a:t>
            </a:r>
            <a:r>
              <a:rPr lang="en-US" sz="1050" spc="-105" dirty="0">
                <a:solidFill>
                  <a:srgbClr val="1F1F1F"/>
                </a:solidFill>
                <a:latin typeface="Arial Black"/>
                <a:cs typeface="Arial Black"/>
              </a:rPr>
              <a:t> </a:t>
            </a:r>
            <a:r>
              <a:rPr lang="en-US" sz="1050" spc="-105" dirty="0" err="1">
                <a:solidFill>
                  <a:srgbClr val="1F1F1F"/>
                </a:solidFill>
                <a:latin typeface="Arial Black"/>
                <a:cs typeface="Arial Black"/>
              </a:rPr>
              <a:t>sanitária</a:t>
            </a:r>
            <a:endParaRPr sz="1050" dirty="0">
              <a:latin typeface="Arial Black"/>
              <a:cs typeface="Arial Black"/>
            </a:endParaRP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96636" y="808101"/>
            <a:ext cx="778510" cy="778510"/>
          </a:xfrm>
          <a:custGeom>
            <a:avLst/>
            <a:gdLst/>
            <a:ahLst/>
            <a:cxnLst/>
            <a:rect l="l" t="t" r="r" b="b"/>
            <a:pathLst>
              <a:path w="778510"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5" y="3030"/>
                </a:lnTo>
                <a:lnTo>
                  <a:pt x="484781" y="11880"/>
                </a:lnTo>
                <a:lnTo>
                  <a:pt x="529594" y="26184"/>
                </a:lnTo>
                <a:lnTo>
                  <a:pt x="571869" y="45578"/>
                </a:lnTo>
                <a:lnTo>
                  <a:pt x="611242" y="69697"/>
                </a:lnTo>
                <a:lnTo>
                  <a:pt x="647349" y="98177"/>
                </a:lnTo>
                <a:lnTo>
                  <a:pt x="679824" y="130652"/>
                </a:lnTo>
                <a:lnTo>
                  <a:pt x="708304" y="166759"/>
                </a:lnTo>
                <a:lnTo>
                  <a:pt x="732423" y="206132"/>
                </a:lnTo>
                <a:lnTo>
                  <a:pt x="751817" y="248407"/>
                </a:lnTo>
                <a:lnTo>
                  <a:pt x="766121" y="293220"/>
                </a:lnTo>
                <a:lnTo>
                  <a:pt x="774971" y="340206"/>
                </a:lnTo>
                <a:lnTo>
                  <a:pt x="778002" y="389000"/>
                </a:lnTo>
                <a:lnTo>
                  <a:pt x="774971" y="437795"/>
                </a:lnTo>
                <a:lnTo>
                  <a:pt x="766121" y="484781"/>
                </a:lnTo>
                <a:lnTo>
                  <a:pt x="751817" y="529594"/>
                </a:lnTo>
                <a:lnTo>
                  <a:pt x="732423" y="571869"/>
                </a:lnTo>
                <a:lnTo>
                  <a:pt x="708304" y="611242"/>
                </a:lnTo>
                <a:lnTo>
                  <a:pt x="679824" y="647349"/>
                </a:lnTo>
                <a:lnTo>
                  <a:pt x="647349" y="679824"/>
                </a:lnTo>
                <a:lnTo>
                  <a:pt x="611242" y="708304"/>
                </a:lnTo>
                <a:lnTo>
                  <a:pt x="571869" y="732423"/>
                </a:lnTo>
                <a:lnTo>
                  <a:pt x="529594" y="751817"/>
                </a:lnTo>
                <a:lnTo>
                  <a:pt x="484781" y="766121"/>
                </a:lnTo>
                <a:lnTo>
                  <a:pt x="437795"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3" name="object 3"/>
          <p:cNvSpPr/>
          <p:nvPr/>
        </p:nvSpPr>
        <p:spPr>
          <a:xfrm>
            <a:off x="5368798" y="1250203"/>
            <a:ext cx="0" cy="191770"/>
          </a:xfrm>
          <a:custGeom>
            <a:avLst/>
            <a:gdLst/>
            <a:ahLst/>
            <a:cxnLst/>
            <a:rect l="l" t="t" r="r" b="b"/>
            <a:pathLst>
              <a:path h="191769">
                <a:moveTo>
                  <a:pt x="0" y="0"/>
                </a:moveTo>
                <a:lnTo>
                  <a:pt x="0" y="191241"/>
                </a:lnTo>
              </a:path>
            </a:pathLst>
          </a:custGeom>
          <a:ln w="18876">
            <a:solidFill>
              <a:srgbClr val="404A5A"/>
            </a:solidFill>
          </a:ln>
        </p:spPr>
        <p:txBody>
          <a:bodyPr wrap="square" lIns="0" tIns="0" rIns="0" bIns="0" rtlCol="0"/>
          <a:lstStyle/>
          <a:p>
            <a:endParaRPr/>
          </a:p>
        </p:txBody>
      </p:sp>
      <p:sp>
        <p:nvSpPr>
          <p:cNvPr id="4" name="object 4"/>
          <p:cNvSpPr/>
          <p:nvPr/>
        </p:nvSpPr>
        <p:spPr>
          <a:xfrm>
            <a:off x="5241254" y="1207705"/>
            <a:ext cx="488950" cy="234315"/>
          </a:xfrm>
          <a:custGeom>
            <a:avLst/>
            <a:gdLst/>
            <a:ahLst/>
            <a:cxnLst/>
            <a:rect l="l" t="t" r="r" b="b"/>
            <a:pathLst>
              <a:path w="488950" h="234315">
                <a:moveTo>
                  <a:pt x="393262" y="0"/>
                </a:moveTo>
                <a:lnTo>
                  <a:pt x="467663" y="0"/>
                </a:lnTo>
                <a:lnTo>
                  <a:pt x="475935" y="1670"/>
                </a:lnTo>
                <a:lnTo>
                  <a:pt x="482692" y="6225"/>
                </a:lnTo>
                <a:lnTo>
                  <a:pt x="487249" y="12980"/>
                </a:lnTo>
                <a:lnTo>
                  <a:pt x="488921" y="21249"/>
                </a:lnTo>
                <a:lnTo>
                  <a:pt x="488921" y="223115"/>
                </a:lnTo>
                <a:lnTo>
                  <a:pt x="488921" y="228980"/>
                </a:lnTo>
                <a:lnTo>
                  <a:pt x="484159" y="233739"/>
                </a:lnTo>
                <a:lnTo>
                  <a:pt x="478292" y="233739"/>
                </a:lnTo>
                <a:lnTo>
                  <a:pt x="10628" y="233739"/>
                </a:lnTo>
                <a:lnTo>
                  <a:pt x="4761" y="233739"/>
                </a:lnTo>
                <a:lnTo>
                  <a:pt x="0" y="228980"/>
                </a:lnTo>
                <a:lnTo>
                  <a:pt x="0" y="223115"/>
                </a:lnTo>
                <a:lnTo>
                  <a:pt x="0" y="21249"/>
                </a:lnTo>
                <a:lnTo>
                  <a:pt x="1671" y="12980"/>
                </a:lnTo>
                <a:lnTo>
                  <a:pt x="6228" y="6225"/>
                </a:lnTo>
                <a:lnTo>
                  <a:pt x="12985" y="1670"/>
                </a:lnTo>
                <a:lnTo>
                  <a:pt x="21257" y="0"/>
                </a:lnTo>
                <a:lnTo>
                  <a:pt x="95658" y="0"/>
                </a:lnTo>
              </a:path>
            </a:pathLst>
          </a:custGeom>
          <a:ln w="18870">
            <a:solidFill>
              <a:srgbClr val="404A5A"/>
            </a:solidFill>
          </a:ln>
        </p:spPr>
        <p:txBody>
          <a:bodyPr wrap="square" lIns="0" tIns="0" rIns="0" bIns="0" rtlCol="0"/>
          <a:lstStyle/>
          <a:p>
            <a:endParaRPr/>
          </a:p>
        </p:txBody>
      </p:sp>
      <p:sp>
        <p:nvSpPr>
          <p:cNvPr id="5" name="object 5"/>
          <p:cNvSpPr/>
          <p:nvPr/>
        </p:nvSpPr>
        <p:spPr>
          <a:xfrm>
            <a:off x="5602632" y="1250203"/>
            <a:ext cx="0" cy="191770"/>
          </a:xfrm>
          <a:custGeom>
            <a:avLst/>
            <a:gdLst/>
            <a:ahLst/>
            <a:cxnLst/>
            <a:rect l="l" t="t" r="r" b="b"/>
            <a:pathLst>
              <a:path h="191769">
                <a:moveTo>
                  <a:pt x="0" y="191241"/>
                </a:moveTo>
                <a:lnTo>
                  <a:pt x="0" y="0"/>
                </a:lnTo>
              </a:path>
            </a:pathLst>
          </a:custGeom>
          <a:ln w="18876">
            <a:solidFill>
              <a:srgbClr val="404A5A"/>
            </a:solidFill>
          </a:ln>
        </p:spPr>
        <p:txBody>
          <a:bodyPr wrap="square" lIns="0" tIns="0" rIns="0" bIns="0" rtlCol="0"/>
          <a:lstStyle/>
          <a:p>
            <a:endParaRPr/>
          </a:p>
        </p:txBody>
      </p:sp>
      <p:sp>
        <p:nvSpPr>
          <p:cNvPr id="6" name="object 6"/>
          <p:cNvSpPr/>
          <p:nvPr/>
        </p:nvSpPr>
        <p:spPr>
          <a:xfrm>
            <a:off x="5347543" y="952716"/>
            <a:ext cx="276860" cy="276860"/>
          </a:xfrm>
          <a:custGeom>
            <a:avLst/>
            <a:gdLst/>
            <a:ahLst/>
            <a:cxnLst/>
            <a:rect l="l" t="t" r="r" b="b"/>
            <a:pathLst>
              <a:path w="276860" h="276859">
                <a:moveTo>
                  <a:pt x="0" y="138119"/>
                </a:moveTo>
                <a:lnTo>
                  <a:pt x="7043" y="181776"/>
                </a:lnTo>
                <a:lnTo>
                  <a:pt x="26658" y="219691"/>
                </a:lnTo>
                <a:lnTo>
                  <a:pt x="56568" y="249590"/>
                </a:lnTo>
                <a:lnTo>
                  <a:pt x="94498" y="269197"/>
                </a:lnTo>
                <a:lnTo>
                  <a:pt x="138173" y="276238"/>
                </a:lnTo>
                <a:lnTo>
                  <a:pt x="181848" y="269197"/>
                </a:lnTo>
                <a:lnTo>
                  <a:pt x="219778" y="249590"/>
                </a:lnTo>
                <a:lnTo>
                  <a:pt x="249688" y="219691"/>
                </a:lnTo>
                <a:lnTo>
                  <a:pt x="269302" y="181776"/>
                </a:lnTo>
                <a:lnTo>
                  <a:pt x="276346" y="138119"/>
                </a:lnTo>
                <a:lnTo>
                  <a:pt x="269302" y="94461"/>
                </a:lnTo>
                <a:lnTo>
                  <a:pt x="249688" y="56546"/>
                </a:lnTo>
                <a:lnTo>
                  <a:pt x="219778" y="26648"/>
                </a:lnTo>
                <a:lnTo>
                  <a:pt x="181848" y="7041"/>
                </a:lnTo>
                <a:lnTo>
                  <a:pt x="138173" y="0"/>
                </a:lnTo>
                <a:lnTo>
                  <a:pt x="94498" y="7041"/>
                </a:lnTo>
                <a:lnTo>
                  <a:pt x="56568" y="26648"/>
                </a:lnTo>
                <a:lnTo>
                  <a:pt x="26658" y="56546"/>
                </a:lnTo>
                <a:lnTo>
                  <a:pt x="7043" y="94461"/>
                </a:lnTo>
                <a:lnTo>
                  <a:pt x="0" y="138119"/>
                </a:lnTo>
                <a:close/>
              </a:path>
            </a:pathLst>
          </a:custGeom>
          <a:ln w="18872">
            <a:solidFill>
              <a:srgbClr val="404A5A"/>
            </a:solidFill>
          </a:ln>
        </p:spPr>
        <p:txBody>
          <a:bodyPr wrap="square" lIns="0" tIns="0" rIns="0" bIns="0" rtlCol="0"/>
          <a:lstStyle/>
          <a:p>
            <a:endParaRPr/>
          </a:p>
        </p:txBody>
      </p:sp>
      <p:sp>
        <p:nvSpPr>
          <p:cNvPr id="7" name="object 7"/>
          <p:cNvSpPr/>
          <p:nvPr/>
        </p:nvSpPr>
        <p:spPr>
          <a:xfrm>
            <a:off x="5401880" y="1007027"/>
            <a:ext cx="167675" cy="167616"/>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5283772" y="1292701"/>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9" name="object 9"/>
          <p:cNvSpPr/>
          <p:nvPr/>
        </p:nvSpPr>
        <p:spPr>
          <a:xfrm>
            <a:off x="5283773" y="1335199"/>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0" name="object 10"/>
          <p:cNvSpPr/>
          <p:nvPr/>
        </p:nvSpPr>
        <p:spPr>
          <a:xfrm>
            <a:off x="5283774" y="1377698"/>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1" name="object 11"/>
          <p:cNvSpPr/>
          <p:nvPr/>
        </p:nvSpPr>
        <p:spPr>
          <a:xfrm>
            <a:off x="5645151" y="1292701"/>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2" name="object 12"/>
          <p:cNvSpPr/>
          <p:nvPr/>
        </p:nvSpPr>
        <p:spPr>
          <a:xfrm>
            <a:off x="5645152" y="1335199"/>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3" name="object 13"/>
          <p:cNvSpPr/>
          <p:nvPr/>
        </p:nvSpPr>
        <p:spPr>
          <a:xfrm>
            <a:off x="5645153" y="1377698"/>
            <a:ext cx="42545" cy="0"/>
          </a:xfrm>
          <a:custGeom>
            <a:avLst/>
            <a:gdLst/>
            <a:ahLst/>
            <a:cxnLst/>
            <a:rect l="l" t="t" r="r" b="b"/>
            <a:pathLst>
              <a:path w="42545">
                <a:moveTo>
                  <a:pt x="0" y="0"/>
                </a:moveTo>
                <a:lnTo>
                  <a:pt x="42514" y="0"/>
                </a:lnTo>
              </a:path>
            </a:pathLst>
          </a:custGeom>
          <a:ln w="18869">
            <a:solidFill>
              <a:srgbClr val="404A5A"/>
            </a:solidFill>
          </a:ln>
        </p:spPr>
        <p:txBody>
          <a:bodyPr wrap="square" lIns="0" tIns="0" rIns="0" bIns="0" rtlCol="0"/>
          <a:lstStyle/>
          <a:p>
            <a:endParaRPr/>
          </a:p>
        </p:txBody>
      </p:sp>
      <p:sp>
        <p:nvSpPr>
          <p:cNvPr id="14" name="object 14"/>
          <p:cNvSpPr/>
          <p:nvPr/>
        </p:nvSpPr>
        <p:spPr>
          <a:xfrm>
            <a:off x="5411322" y="1313950"/>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15" name="object 15"/>
          <p:cNvSpPr/>
          <p:nvPr/>
        </p:nvSpPr>
        <p:spPr>
          <a:xfrm>
            <a:off x="5411322" y="1356449"/>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16" name="object 16"/>
          <p:cNvSpPr/>
          <p:nvPr/>
        </p:nvSpPr>
        <p:spPr>
          <a:xfrm>
            <a:off x="5475096" y="1313950"/>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17" name="object 17"/>
          <p:cNvSpPr/>
          <p:nvPr/>
        </p:nvSpPr>
        <p:spPr>
          <a:xfrm>
            <a:off x="5475096" y="1356449"/>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18" name="object 18"/>
          <p:cNvSpPr/>
          <p:nvPr/>
        </p:nvSpPr>
        <p:spPr>
          <a:xfrm>
            <a:off x="5538870" y="1313950"/>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19" name="object 19"/>
          <p:cNvSpPr/>
          <p:nvPr/>
        </p:nvSpPr>
        <p:spPr>
          <a:xfrm>
            <a:off x="5538870" y="1356449"/>
            <a:ext cx="21590" cy="0"/>
          </a:xfrm>
          <a:custGeom>
            <a:avLst/>
            <a:gdLst/>
            <a:ahLst/>
            <a:cxnLst/>
            <a:rect l="l" t="t" r="r" b="b"/>
            <a:pathLst>
              <a:path w="21589">
                <a:moveTo>
                  <a:pt x="0" y="0"/>
                </a:moveTo>
                <a:lnTo>
                  <a:pt x="21257" y="0"/>
                </a:lnTo>
              </a:path>
            </a:pathLst>
          </a:custGeom>
          <a:ln w="18869">
            <a:solidFill>
              <a:srgbClr val="404A5A"/>
            </a:solidFill>
          </a:ln>
        </p:spPr>
        <p:txBody>
          <a:bodyPr wrap="square" lIns="0" tIns="0" rIns="0" bIns="0" rtlCol="0"/>
          <a:lstStyle/>
          <a:p>
            <a:endParaRPr/>
          </a:p>
        </p:txBody>
      </p:sp>
      <p:sp>
        <p:nvSpPr>
          <p:cNvPr id="20" name="object 20"/>
          <p:cNvSpPr/>
          <p:nvPr/>
        </p:nvSpPr>
        <p:spPr>
          <a:xfrm>
            <a:off x="5453841" y="1398947"/>
            <a:ext cx="64135" cy="42545"/>
          </a:xfrm>
          <a:custGeom>
            <a:avLst/>
            <a:gdLst/>
            <a:ahLst/>
            <a:cxnLst/>
            <a:rect l="l" t="t" r="r" b="b"/>
            <a:pathLst>
              <a:path w="64135" h="42544">
                <a:moveTo>
                  <a:pt x="63772" y="42498"/>
                </a:moveTo>
                <a:lnTo>
                  <a:pt x="0" y="42498"/>
                </a:lnTo>
                <a:lnTo>
                  <a:pt x="0" y="10624"/>
                </a:lnTo>
                <a:lnTo>
                  <a:pt x="0" y="4759"/>
                </a:lnTo>
                <a:lnTo>
                  <a:pt x="4761" y="0"/>
                </a:lnTo>
                <a:lnTo>
                  <a:pt x="10628" y="0"/>
                </a:lnTo>
                <a:lnTo>
                  <a:pt x="53143" y="0"/>
                </a:lnTo>
                <a:lnTo>
                  <a:pt x="59010" y="0"/>
                </a:lnTo>
                <a:lnTo>
                  <a:pt x="63772" y="4759"/>
                </a:lnTo>
                <a:lnTo>
                  <a:pt x="63772" y="10624"/>
                </a:lnTo>
                <a:lnTo>
                  <a:pt x="63772" y="42498"/>
                </a:lnTo>
                <a:close/>
              </a:path>
            </a:pathLst>
          </a:custGeom>
          <a:ln w="18871">
            <a:solidFill>
              <a:srgbClr val="404A5A"/>
            </a:solidFill>
          </a:ln>
        </p:spPr>
        <p:txBody>
          <a:bodyPr wrap="square" lIns="0" tIns="0" rIns="0" bIns="0" rtlCol="0"/>
          <a:lstStyle/>
          <a:p>
            <a:endParaRPr/>
          </a:p>
        </p:txBody>
      </p:sp>
      <p:sp>
        <p:nvSpPr>
          <p:cNvPr id="21" name="object 21"/>
          <p:cNvSpPr/>
          <p:nvPr/>
        </p:nvSpPr>
        <p:spPr>
          <a:xfrm>
            <a:off x="7600568" y="808101"/>
            <a:ext cx="778510" cy="778510"/>
          </a:xfrm>
          <a:custGeom>
            <a:avLst/>
            <a:gdLst/>
            <a:ahLst/>
            <a:cxnLst/>
            <a:rect l="l" t="t" r="r" b="b"/>
            <a:pathLst>
              <a:path w="778509"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7" y="3030"/>
                </a:lnTo>
                <a:lnTo>
                  <a:pt x="484785" y="11880"/>
                </a:lnTo>
                <a:lnTo>
                  <a:pt x="529599" y="26184"/>
                </a:lnTo>
                <a:lnTo>
                  <a:pt x="571875" y="45578"/>
                </a:lnTo>
                <a:lnTo>
                  <a:pt x="611248" y="69697"/>
                </a:lnTo>
                <a:lnTo>
                  <a:pt x="647354" y="98177"/>
                </a:lnTo>
                <a:lnTo>
                  <a:pt x="679829" y="130652"/>
                </a:lnTo>
                <a:lnTo>
                  <a:pt x="708307" y="166759"/>
                </a:lnTo>
                <a:lnTo>
                  <a:pt x="732425" y="206132"/>
                </a:lnTo>
                <a:lnTo>
                  <a:pt x="751818" y="248407"/>
                </a:lnTo>
                <a:lnTo>
                  <a:pt x="766121" y="293220"/>
                </a:lnTo>
                <a:lnTo>
                  <a:pt x="774971" y="340206"/>
                </a:lnTo>
                <a:lnTo>
                  <a:pt x="778002" y="389000"/>
                </a:lnTo>
                <a:lnTo>
                  <a:pt x="774971" y="437795"/>
                </a:lnTo>
                <a:lnTo>
                  <a:pt x="766121" y="484781"/>
                </a:lnTo>
                <a:lnTo>
                  <a:pt x="751818" y="529594"/>
                </a:lnTo>
                <a:lnTo>
                  <a:pt x="732425" y="571869"/>
                </a:lnTo>
                <a:lnTo>
                  <a:pt x="708307" y="611242"/>
                </a:lnTo>
                <a:lnTo>
                  <a:pt x="679829" y="647349"/>
                </a:lnTo>
                <a:lnTo>
                  <a:pt x="647354" y="679824"/>
                </a:lnTo>
                <a:lnTo>
                  <a:pt x="611248" y="708304"/>
                </a:lnTo>
                <a:lnTo>
                  <a:pt x="571875" y="732423"/>
                </a:lnTo>
                <a:lnTo>
                  <a:pt x="529599" y="751817"/>
                </a:lnTo>
                <a:lnTo>
                  <a:pt x="484785" y="766121"/>
                </a:lnTo>
                <a:lnTo>
                  <a:pt x="437797"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22" name="object 22"/>
          <p:cNvSpPr/>
          <p:nvPr/>
        </p:nvSpPr>
        <p:spPr>
          <a:xfrm>
            <a:off x="7735751" y="943280"/>
            <a:ext cx="257932" cy="401355"/>
          </a:xfrm>
          <a:prstGeom prst="rect">
            <a:avLst/>
          </a:prstGeom>
          <a:blipFill>
            <a:blip r:embed="rId3" cstate="print"/>
            <a:stretch>
              <a:fillRect/>
            </a:stretch>
          </a:blipFill>
        </p:spPr>
        <p:txBody>
          <a:bodyPr wrap="square" lIns="0" tIns="0" rIns="0" bIns="0" rtlCol="0"/>
          <a:lstStyle/>
          <a:p>
            <a:endParaRPr/>
          </a:p>
        </p:txBody>
      </p:sp>
      <p:sp>
        <p:nvSpPr>
          <p:cNvPr id="23" name="object 23"/>
          <p:cNvSpPr/>
          <p:nvPr/>
        </p:nvSpPr>
        <p:spPr>
          <a:xfrm>
            <a:off x="7978941" y="1250197"/>
            <a:ext cx="255270" cy="191770"/>
          </a:xfrm>
          <a:custGeom>
            <a:avLst/>
            <a:gdLst/>
            <a:ahLst/>
            <a:cxnLst/>
            <a:rect l="l" t="t" r="r" b="b"/>
            <a:pathLst>
              <a:path w="255270" h="191769">
                <a:moveTo>
                  <a:pt x="0" y="0"/>
                </a:moveTo>
                <a:lnTo>
                  <a:pt x="255089" y="0"/>
                </a:lnTo>
                <a:lnTo>
                  <a:pt x="255089" y="191241"/>
                </a:lnTo>
                <a:lnTo>
                  <a:pt x="0" y="191241"/>
                </a:lnTo>
                <a:lnTo>
                  <a:pt x="0" y="0"/>
                </a:lnTo>
                <a:close/>
              </a:path>
            </a:pathLst>
          </a:custGeom>
          <a:ln w="18871">
            <a:solidFill>
              <a:srgbClr val="404A5A"/>
            </a:solidFill>
          </a:ln>
        </p:spPr>
        <p:txBody>
          <a:bodyPr wrap="square" lIns="0" tIns="0" rIns="0" bIns="0" rtlCol="0"/>
          <a:lstStyle/>
          <a:p>
            <a:endParaRPr/>
          </a:p>
        </p:txBody>
      </p:sp>
      <p:sp>
        <p:nvSpPr>
          <p:cNvPr id="24" name="object 24"/>
          <p:cNvSpPr/>
          <p:nvPr/>
        </p:nvSpPr>
        <p:spPr>
          <a:xfrm>
            <a:off x="8043985" y="1283265"/>
            <a:ext cx="125160" cy="125118"/>
          </a:xfrm>
          <a:prstGeom prst="rect">
            <a:avLst/>
          </a:prstGeom>
          <a:blipFill>
            <a:blip r:embed="rId4" cstate="print"/>
            <a:stretch>
              <a:fillRect/>
            </a:stretch>
          </a:blipFill>
        </p:spPr>
        <p:txBody>
          <a:bodyPr wrap="square" lIns="0" tIns="0" rIns="0" bIns="0" rtlCol="0"/>
          <a:lstStyle/>
          <a:p>
            <a:endParaRPr/>
          </a:p>
        </p:txBody>
      </p:sp>
      <p:sp>
        <p:nvSpPr>
          <p:cNvPr id="25" name="object 25"/>
          <p:cNvSpPr/>
          <p:nvPr/>
        </p:nvSpPr>
        <p:spPr>
          <a:xfrm>
            <a:off x="8064051" y="1207705"/>
            <a:ext cx="85090" cy="42545"/>
          </a:xfrm>
          <a:custGeom>
            <a:avLst/>
            <a:gdLst/>
            <a:ahLst/>
            <a:cxnLst/>
            <a:rect l="l" t="t" r="r" b="b"/>
            <a:pathLst>
              <a:path w="85090" h="42544">
                <a:moveTo>
                  <a:pt x="0" y="42498"/>
                </a:moveTo>
                <a:lnTo>
                  <a:pt x="0" y="21249"/>
                </a:lnTo>
                <a:lnTo>
                  <a:pt x="1671" y="12980"/>
                </a:lnTo>
                <a:lnTo>
                  <a:pt x="6228" y="6225"/>
                </a:lnTo>
                <a:lnTo>
                  <a:pt x="12985" y="1670"/>
                </a:lnTo>
                <a:lnTo>
                  <a:pt x="21257" y="0"/>
                </a:lnTo>
                <a:lnTo>
                  <a:pt x="63772" y="0"/>
                </a:lnTo>
                <a:lnTo>
                  <a:pt x="72044" y="1670"/>
                </a:lnTo>
                <a:lnTo>
                  <a:pt x="78801" y="6225"/>
                </a:lnTo>
                <a:lnTo>
                  <a:pt x="83358" y="12980"/>
                </a:lnTo>
                <a:lnTo>
                  <a:pt x="85029" y="21249"/>
                </a:lnTo>
                <a:lnTo>
                  <a:pt x="85029" y="42498"/>
                </a:lnTo>
              </a:path>
            </a:pathLst>
          </a:custGeom>
          <a:ln w="18870">
            <a:solidFill>
              <a:srgbClr val="404A5A"/>
            </a:solidFill>
          </a:ln>
        </p:spPr>
        <p:txBody>
          <a:bodyPr wrap="square" lIns="0" tIns="0" rIns="0" bIns="0" rtlCol="0"/>
          <a:lstStyle/>
          <a:p>
            <a:endParaRPr/>
          </a:p>
        </p:txBody>
      </p:sp>
      <p:sp>
        <p:nvSpPr>
          <p:cNvPr id="26" name="object 26"/>
          <p:cNvSpPr/>
          <p:nvPr/>
        </p:nvSpPr>
        <p:spPr>
          <a:xfrm>
            <a:off x="7830135" y="1179529"/>
            <a:ext cx="0" cy="71120"/>
          </a:xfrm>
          <a:custGeom>
            <a:avLst/>
            <a:gdLst/>
            <a:ahLst/>
            <a:cxnLst/>
            <a:rect l="l" t="t" r="r" b="b"/>
            <a:pathLst>
              <a:path h="71119">
                <a:moveTo>
                  <a:pt x="0" y="0"/>
                </a:moveTo>
                <a:lnTo>
                  <a:pt x="0" y="70674"/>
                </a:lnTo>
              </a:path>
            </a:pathLst>
          </a:custGeom>
          <a:ln w="18876">
            <a:solidFill>
              <a:srgbClr val="404A5A"/>
            </a:solidFill>
          </a:ln>
        </p:spPr>
        <p:txBody>
          <a:bodyPr wrap="square" lIns="0" tIns="0" rIns="0" bIns="0" rtlCol="0"/>
          <a:lstStyle/>
          <a:p>
            <a:endParaRPr/>
          </a:p>
        </p:txBody>
      </p:sp>
      <p:sp>
        <p:nvSpPr>
          <p:cNvPr id="27" name="object 27"/>
          <p:cNvSpPr/>
          <p:nvPr/>
        </p:nvSpPr>
        <p:spPr>
          <a:xfrm>
            <a:off x="7808879" y="1250203"/>
            <a:ext cx="42545" cy="42545"/>
          </a:xfrm>
          <a:custGeom>
            <a:avLst/>
            <a:gdLst/>
            <a:ahLst/>
            <a:cxnLst/>
            <a:rect l="l" t="t" r="r" b="b"/>
            <a:pathLst>
              <a:path w="42545" h="42544">
                <a:moveTo>
                  <a:pt x="0" y="21249"/>
                </a:moveTo>
                <a:lnTo>
                  <a:pt x="1671" y="29517"/>
                </a:lnTo>
                <a:lnTo>
                  <a:pt x="6228" y="36272"/>
                </a:lnTo>
                <a:lnTo>
                  <a:pt x="12985" y="40827"/>
                </a:lnTo>
                <a:lnTo>
                  <a:pt x="21257" y="42498"/>
                </a:lnTo>
                <a:lnTo>
                  <a:pt x="29529" y="40827"/>
                </a:lnTo>
                <a:lnTo>
                  <a:pt x="36286" y="36272"/>
                </a:lnTo>
                <a:lnTo>
                  <a:pt x="40843" y="29517"/>
                </a:lnTo>
                <a:lnTo>
                  <a:pt x="42514" y="21249"/>
                </a:lnTo>
                <a:lnTo>
                  <a:pt x="40843" y="12980"/>
                </a:lnTo>
                <a:lnTo>
                  <a:pt x="36286" y="6225"/>
                </a:lnTo>
                <a:lnTo>
                  <a:pt x="29529" y="1670"/>
                </a:lnTo>
                <a:lnTo>
                  <a:pt x="21257" y="0"/>
                </a:lnTo>
                <a:lnTo>
                  <a:pt x="12985" y="1670"/>
                </a:lnTo>
                <a:lnTo>
                  <a:pt x="6228" y="6225"/>
                </a:lnTo>
                <a:lnTo>
                  <a:pt x="1671" y="12980"/>
                </a:lnTo>
                <a:lnTo>
                  <a:pt x="0" y="21249"/>
                </a:lnTo>
                <a:close/>
              </a:path>
            </a:pathLst>
          </a:custGeom>
          <a:ln w="18872">
            <a:solidFill>
              <a:srgbClr val="404A5A"/>
            </a:solidFill>
          </a:ln>
        </p:spPr>
        <p:txBody>
          <a:bodyPr wrap="square" lIns="0" tIns="0" rIns="0" bIns="0" rtlCol="0"/>
          <a:lstStyle/>
          <a:p>
            <a:endParaRPr/>
          </a:p>
        </p:txBody>
      </p:sp>
      <p:sp>
        <p:nvSpPr>
          <p:cNvPr id="28" name="object 28"/>
          <p:cNvSpPr/>
          <p:nvPr/>
        </p:nvSpPr>
        <p:spPr>
          <a:xfrm>
            <a:off x="7893909" y="1165207"/>
            <a:ext cx="0" cy="170180"/>
          </a:xfrm>
          <a:custGeom>
            <a:avLst/>
            <a:gdLst/>
            <a:ahLst/>
            <a:cxnLst/>
            <a:rect l="l" t="t" r="r" b="b"/>
            <a:pathLst>
              <a:path h="170180">
                <a:moveTo>
                  <a:pt x="0" y="0"/>
                </a:moveTo>
                <a:lnTo>
                  <a:pt x="0" y="169992"/>
                </a:lnTo>
              </a:path>
            </a:pathLst>
          </a:custGeom>
          <a:ln w="18876">
            <a:solidFill>
              <a:srgbClr val="404A5A"/>
            </a:solidFill>
          </a:ln>
        </p:spPr>
        <p:txBody>
          <a:bodyPr wrap="square" lIns="0" tIns="0" rIns="0" bIns="0" rtlCol="0"/>
          <a:lstStyle/>
          <a:p>
            <a:endParaRPr/>
          </a:p>
        </p:txBody>
      </p:sp>
      <p:sp>
        <p:nvSpPr>
          <p:cNvPr id="29" name="object 29"/>
          <p:cNvSpPr/>
          <p:nvPr/>
        </p:nvSpPr>
        <p:spPr>
          <a:xfrm>
            <a:off x="7968311" y="1185096"/>
            <a:ext cx="0" cy="33655"/>
          </a:xfrm>
          <a:custGeom>
            <a:avLst/>
            <a:gdLst/>
            <a:ahLst/>
            <a:cxnLst/>
            <a:rect l="l" t="t" r="r" b="b"/>
            <a:pathLst>
              <a:path h="33655">
                <a:moveTo>
                  <a:pt x="-9438" y="16616"/>
                </a:moveTo>
                <a:lnTo>
                  <a:pt x="9438" y="16616"/>
                </a:lnTo>
              </a:path>
            </a:pathLst>
          </a:custGeom>
          <a:ln w="33233">
            <a:solidFill>
              <a:srgbClr val="404A5A"/>
            </a:solidFill>
          </a:ln>
        </p:spPr>
        <p:txBody>
          <a:bodyPr wrap="square" lIns="0" tIns="0" rIns="0" bIns="0" rtlCol="0"/>
          <a:lstStyle/>
          <a:p>
            <a:endParaRPr/>
          </a:p>
        </p:txBody>
      </p:sp>
      <p:sp>
        <p:nvSpPr>
          <p:cNvPr id="30" name="object 30"/>
          <p:cNvSpPr/>
          <p:nvPr/>
        </p:nvSpPr>
        <p:spPr>
          <a:xfrm>
            <a:off x="7936510" y="1218330"/>
            <a:ext cx="42545" cy="74930"/>
          </a:xfrm>
          <a:custGeom>
            <a:avLst/>
            <a:gdLst/>
            <a:ahLst/>
            <a:cxnLst/>
            <a:rect l="l" t="t" r="r" b="b"/>
            <a:pathLst>
              <a:path w="42545" h="74930">
                <a:moveTo>
                  <a:pt x="42514" y="1848"/>
                </a:moveTo>
                <a:lnTo>
                  <a:pt x="39113" y="637"/>
                </a:lnTo>
                <a:lnTo>
                  <a:pt x="35499" y="0"/>
                </a:lnTo>
                <a:lnTo>
                  <a:pt x="31886" y="0"/>
                </a:lnTo>
                <a:lnTo>
                  <a:pt x="19478" y="2506"/>
                </a:lnTo>
                <a:lnTo>
                  <a:pt x="9342" y="9338"/>
                </a:lnTo>
                <a:lnTo>
                  <a:pt x="2507" y="19470"/>
                </a:lnTo>
                <a:lnTo>
                  <a:pt x="0" y="31873"/>
                </a:lnTo>
                <a:lnTo>
                  <a:pt x="0" y="74371"/>
                </a:lnTo>
              </a:path>
            </a:pathLst>
          </a:custGeom>
          <a:ln w="18874">
            <a:solidFill>
              <a:srgbClr val="404A5A"/>
            </a:solidFill>
          </a:ln>
        </p:spPr>
        <p:txBody>
          <a:bodyPr wrap="square" lIns="0" tIns="0" rIns="0" bIns="0" rtlCol="0"/>
          <a:lstStyle/>
          <a:p>
            <a:endParaRPr/>
          </a:p>
        </p:txBody>
      </p:sp>
      <p:sp>
        <p:nvSpPr>
          <p:cNvPr id="31" name="object 31"/>
          <p:cNvSpPr/>
          <p:nvPr/>
        </p:nvSpPr>
        <p:spPr>
          <a:xfrm>
            <a:off x="10104501" y="808101"/>
            <a:ext cx="778510" cy="778510"/>
          </a:xfrm>
          <a:custGeom>
            <a:avLst/>
            <a:gdLst/>
            <a:ahLst/>
            <a:cxnLst/>
            <a:rect l="l" t="t" r="r" b="b"/>
            <a:pathLst>
              <a:path w="778509"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7" y="3030"/>
                </a:lnTo>
                <a:lnTo>
                  <a:pt x="484785" y="11880"/>
                </a:lnTo>
                <a:lnTo>
                  <a:pt x="529599" y="26184"/>
                </a:lnTo>
                <a:lnTo>
                  <a:pt x="571875" y="45578"/>
                </a:lnTo>
                <a:lnTo>
                  <a:pt x="611248" y="69697"/>
                </a:lnTo>
                <a:lnTo>
                  <a:pt x="647354" y="98177"/>
                </a:lnTo>
                <a:lnTo>
                  <a:pt x="679829" y="130652"/>
                </a:lnTo>
                <a:lnTo>
                  <a:pt x="708307" y="166759"/>
                </a:lnTo>
                <a:lnTo>
                  <a:pt x="732425" y="206132"/>
                </a:lnTo>
                <a:lnTo>
                  <a:pt x="751818" y="248407"/>
                </a:lnTo>
                <a:lnTo>
                  <a:pt x="766121" y="293220"/>
                </a:lnTo>
                <a:lnTo>
                  <a:pt x="774971" y="340206"/>
                </a:lnTo>
                <a:lnTo>
                  <a:pt x="778002" y="389000"/>
                </a:lnTo>
                <a:lnTo>
                  <a:pt x="774971" y="437795"/>
                </a:lnTo>
                <a:lnTo>
                  <a:pt x="766121" y="484781"/>
                </a:lnTo>
                <a:lnTo>
                  <a:pt x="751818" y="529594"/>
                </a:lnTo>
                <a:lnTo>
                  <a:pt x="732425" y="571869"/>
                </a:lnTo>
                <a:lnTo>
                  <a:pt x="708307" y="611242"/>
                </a:lnTo>
                <a:lnTo>
                  <a:pt x="679829" y="647349"/>
                </a:lnTo>
                <a:lnTo>
                  <a:pt x="647354" y="679824"/>
                </a:lnTo>
                <a:lnTo>
                  <a:pt x="611248" y="708304"/>
                </a:lnTo>
                <a:lnTo>
                  <a:pt x="571875" y="732423"/>
                </a:lnTo>
                <a:lnTo>
                  <a:pt x="529599" y="751817"/>
                </a:lnTo>
                <a:lnTo>
                  <a:pt x="484785" y="766121"/>
                </a:lnTo>
                <a:lnTo>
                  <a:pt x="437797"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32" name="object 32"/>
          <p:cNvSpPr/>
          <p:nvPr/>
        </p:nvSpPr>
        <p:spPr>
          <a:xfrm>
            <a:off x="10287510" y="1049525"/>
            <a:ext cx="135788" cy="135742"/>
          </a:xfrm>
          <a:prstGeom prst="rect">
            <a:avLst/>
          </a:prstGeom>
          <a:blipFill>
            <a:blip r:embed="rId5" cstate="print"/>
            <a:stretch>
              <a:fillRect/>
            </a:stretch>
          </a:blipFill>
        </p:spPr>
        <p:txBody>
          <a:bodyPr wrap="square" lIns="0" tIns="0" rIns="0" bIns="0" rtlCol="0"/>
          <a:lstStyle/>
          <a:p>
            <a:endParaRPr/>
          </a:p>
        </p:txBody>
      </p:sp>
      <p:sp>
        <p:nvSpPr>
          <p:cNvPr id="33" name="object 33"/>
          <p:cNvSpPr/>
          <p:nvPr/>
        </p:nvSpPr>
        <p:spPr>
          <a:xfrm>
            <a:off x="10281005" y="1197081"/>
            <a:ext cx="149225" cy="244475"/>
          </a:xfrm>
          <a:custGeom>
            <a:avLst/>
            <a:gdLst/>
            <a:ahLst/>
            <a:cxnLst/>
            <a:rect l="l" t="t" r="r" b="b"/>
            <a:pathLst>
              <a:path w="149225" h="244475">
                <a:moveTo>
                  <a:pt x="148802" y="74371"/>
                </a:moveTo>
                <a:lnTo>
                  <a:pt x="142955" y="45422"/>
                </a:lnTo>
                <a:lnTo>
                  <a:pt x="127010" y="21782"/>
                </a:lnTo>
                <a:lnTo>
                  <a:pt x="103361" y="5844"/>
                </a:lnTo>
                <a:lnTo>
                  <a:pt x="74401" y="0"/>
                </a:lnTo>
                <a:lnTo>
                  <a:pt x="45440" y="5844"/>
                </a:lnTo>
                <a:lnTo>
                  <a:pt x="21791" y="21782"/>
                </a:lnTo>
                <a:lnTo>
                  <a:pt x="5846" y="45422"/>
                </a:lnTo>
                <a:lnTo>
                  <a:pt x="0" y="74371"/>
                </a:lnTo>
                <a:lnTo>
                  <a:pt x="0" y="138119"/>
                </a:lnTo>
                <a:lnTo>
                  <a:pt x="33650" y="138119"/>
                </a:lnTo>
                <a:lnTo>
                  <a:pt x="42514" y="244364"/>
                </a:lnTo>
                <a:lnTo>
                  <a:pt x="106287" y="244364"/>
                </a:lnTo>
                <a:lnTo>
                  <a:pt x="115151" y="138119"/>
                </a:lnTo>
                <a:lnTo>
                  <a:pt x="148802" y="138119"/>
                </a:lnTo>
                <a:lnTo>
                  <a:pt x="148802" y="74371"/>
                </a:lnTo>
                <a:close/>
              </a:path>
            </a:pathLst>
          </a:custGeom>
          <a:ln w="18874">
            <a:solidFill>
              <a:srgbClr val="404A5A"/>
            </a:solidFill>
          </a:ln>
        </p:spPr>
        <p:txBody>
          <a:bodyPr wrap="square" lIns="0" tIns="0" rIns="0" bIns="0" rtlCol="0"/>
          <a:lstStyle/>
          <a:p>
            <a:endParaRPr/>
          </a:p>
        </p:txBody>
      </p:sp>
      <p:sp>
        <p:nvSpPr>
          <p:cNvPr id="34" name="object 34"/>
          <p:cNvSpPr/>
          <p:nvPr/>
        </p:nvSpPr>
        <p:spPr>
          <a:xfrm>
            <a:off x="10514838" y="952716"/>
            <a:ext cx="127635" cy="488950"/>
          </a:xfrm>
          <a:custGeom>
            <a:avLst/>
            <a:gdLst/>
            <a:ahLst/>
            <a:cxnLst/>
            <a:rect l="l" t="t" r="r" b="b"/>
            <a:pathLst>
              <a:path w="127634" h="488950">
                <a:moveTo>
                  <a:pt x="0" y="21249"/>
                </a:moveTo>
                <a:lnTo>
                  <a:pt x="1671" y="29517"/>
                </a:lnTo>
                <a:lnTo>
                  <a:pt x="6228" y="36272"/>
                </a:lnTo>
                <a:lnTo>
                  <a:pt x="12985" y="40827"/>
                </a:lnTo>
                <a:lnTo>
                  <a:pt x="21257" y="42498"/>
                </a:lnTo>
                <a:lnTo>
                  <a:pt x="29529" y="40827"/>
                </a:lnTo>
                <a:lnTo>
                  <a:pt x="36286" y="36272"/>
                </a:lnTo>
                <a:lnTo>
                  <a:pt x="40843" y="29517"/>
                </a:lnTo>
                <a:lnTo>
                  <a:pt x="42514" y="21249"/>
                </a:lnTo>
                <a:lnTo>
                  <a:pt x="42514" y="0"/>
                </a:lnTo>
                <a:lnTo>
                  <a:pt x="85029" y="0"/>
                </a:lnTo>
                <a:lnTo>
                  <a:pt x="101582" y="3338"/>
                </a:lnTo>
                <a:lnTo>
                  <a:pt x="115095" y="12443"/>
                </a:lnTo>
                <a:lnTo>
                  <a:pt x="124204" y="25952"/>
                </a:lnTo>
                <a:lnTo>
                  <a:pt x="127544" y="42498"/>
                </a:lnTo>
                <a:lnTo>
                  <a:pt x="127544" y="488728"/>
                </a:lnTo>
              </a:path>
            </a:pathLst>
          </a:custGeom>
          <a:ln w="18876">
            <a:solidFill>
              <a:srgbClr val="404A5A"/>
            </a:solidFill>
          </a:ln>
        </p:spPr>
        <p:txBody>
          <a:bodyPr wrap="square" lIns="0" tIns="0" rIns="0" bIns="0" rtlCol="0"/>
          <a:lstStyle/>
          <a:p>
            <a:endParaRPr/>
          </a:p>
        </p:txBody>
      </p:sp>
      <p:sp>
        <p:nvSpPr>
          <p:cNvPr id="35" name="object 35"/>
          <p:cNvSpPr/>
          <p:nvPr/>
        </p:nvSpPr>
        <p:spPr>
          <a:xfrm>
            <a:off x="10420375" y="995214"/>
            <a:ext cx="167684" cy="328173"/>
          </a:xfrm>
          <a:prstGeom prst="rect">
            <a:avLst/>
          </a:prstGeom>
          <a:blipFill>
            <a:blip r:embed="rId6" cstate="print"/>
            <a:stretch>
              <a:fillRect/>
            </a:stretch>
          </a:blipFill>
        </p:spPr>
        <p:txBody>
          <a:bodyPr wrap="square" lIns="0" tIns="0" rIns="0" bIns="0" rtlCol="0"/>
          <a:lstStyle/>
          <a:p>
            <a:endParaRPr/>
          </a:p>
        </p:txBody>
      </p:sp>
      <p:sp>
        <p:nvSpPr>
          <p:cNvPr id="36" name="object 36"/>
          <p:cNvSpPr/>
          <p:nvPr/>
        </p:nvSpPr>
        <p:spPr>
          <a:xfrm>
            <a:off x="10578617" y="1441445"/>
            <a:ext cx="127635" cy="0"/>
          </a:xfrm>
          <a:custGeom>
            <a:avLst/>
            <a:gdLst/>
            <a:ahLst/>
            <a:cxnLst/>
            <a:rect l="l" t="t" r="r" b="b"/>
            <a:pathLst>
              <a:path w="127634">
                <a:moveTo>
                  <a:pt x="0" y="0"/>
                </a:moveTo>
                <a:lnTo>
                  <a:pt x="127544" y="0"/>
                </a:lnTo>
              </a:path>
            </a:pathLst>
          </a:custGeom>
          <a:ln w="18869">
            <a:solidFill>
              <a:srgbClr val="404A5A"/>
            </a:solidFill>
          </a:ln>
        </p:spPr>
        <p:txBody>
          <a:bodyPr wrap="square" lIns="0" tIns="0" rIns="0" bIns="0" rtlCol="0"/>
          <a:lstStyle/>
          <a:p>
            <a:endParaRPr/>
          </a:p>
        </p:txBody>
      </p:sp>
      <p:sp>
        <p:nvSpPr>
          <p:cNvPr id="37" name="object 37"/>
          <p:cNvSpPr/>
          <p:nvPr/>
        </p:nvSpPr>
        <p:spPr>
          <a:xfrm>
            <a:off x="6837806" y="2386964"/>
            <a:ext cx="2303145" cy="4167504"/>
          </a:xfrm>
          <a:custGeom>
            <a:avLst/>
            <a:gdLst/>
            <a:ahLst/>
            <a:cxnLst/>
            <a:rect l="l" t="t" r="r" b="b"/>
            <a:pathLst>
              <a:path w="2303145" h="4167504">
                <a:moveTo>
                  <a:pt x="0" y="0"/>
                </a:moveTo>
                <a:lnTo>
                  <a:pt x="2302764" y="0"/>
                </a:lnTo>
                <a:lnTo>
                  <a:pt x="2302764" y="4167378"/>
                </a:lnTo>
                <a:lnTo>
                  <a:pt x="0" y="4167378"/>
                </a:lnTo>
                <a:lnTo>
                  <a:pt x="0" y="0"/>
                </a:lnTo>
                <a:close/>
              </a:path>
            </a:pathLst>
          </a:custGeom>
          <a:ln w="15874">
            <a:solidFill>
              <a:srgbClr val="404A5A"/>
            </a:solidFill>
          </a:ln>
        </p:spPr>
        <p:txBody>
          <a:bodyPr wrap="square" lIns="0" tIns="0" rIns="0" bIns="0" rtlCol="0"/>
          <a:lstStyle/>
          <a:p>
            <a:endParaRPr/>
          </a:p>
        </p:txBody>
      </p:sp>
      <p:sp>
        <p:nvSpPr>
          <p:cNvPr id="38" name="object 38"/>
          <p:cNvSpPr txBox="1"/>
          <p:nvPr/>
        </p:nvSpPr>
        <p:spPr>
          <a:xfrm>
            <a:off x="353261" y="205771"/>
            <a:ext cx="3328035" cy="177800"/>
          </a:xfrm>
          <a:prstGeom prst="rect">
            <a:avLst/>
          </a:prstGeom>
        </p:spPr>
        <p:txBody>
          <a:bodyPr vert="horz" wrap="square" lIns="0" tIns="12700" rIns="0" bIns="0" rtlCol="0">
            <a:spAutoFit/>
          </a:bodyPr>
          <a:lstStyle/>
          <a:p>
            <a:pPr marL="12700">
              <a:lnSpc>
                <a:spcPct val="100000"/>
              </a:lnSpc>
              <a:spcBef>
                <a:spcPts val="100"/>
              </a:spcBef>
            </a:pPr>
            <a:r>
              <a:rPr sz="1000" spc="-95" dirty="0">
                <a:solidFill>
                  <a:srgbClr val="7F7F7F"/>
                </a:solidFill>
                <a:latin typeface="Arial Black"/>
                <a:cs typeface="Arial Black"/>
              </a:rPr>
              <a:t>3.</a:t>
            </a:r>
            <a:r>
              <a:rPr sz="1000" spc="-95" dirty="0">
                <a:solidFill>
                  <a:srgbClr val="3F4B59"/>
                </a:solidFill>
                <a:latin typeface="Arial Black"/>
                <a:cs typeface="Arial Black"/>
              </a:rPr>
              <a:t>Resultados: mudanças </a:t>
            </a:r>
            <a:r>
              <a:rPr sz="1000" spc="-60" dirty="0">
                <a:solidFill>
                  <a:srgbClr val="3F4B59"/>
                </a:solidFill>
                <a:latin typeface="Arial Black"/>
                <a:cs typeface="Arial Black"/>
              </a:rPr>
              <a:t>no </a:t>
            </a:r>
            <a:r>
              <a:rPr sz="1000" spc="-85" dirty="0">
                <a:solidFill>
                  <a:srgbClr val="3F4B59"/>
                </a:solidFill>
                <a:latin typeface="Arial Black"/>
                <a:cs typeface="Arial Black"/>
              </a:rPr>
              <a:t>conteúdo </a:t>
            </a:r>
            <a:r>
              <a:rPr sz="1000" spc="-105" dirty="0">
                <a:solidFill>
                  <a:srgbClr val="3F4B59"/>
                </a:solidFill>
                <a:latin typeface="Arial Black"/>
                <a:cs typeface="Arial Black"/>
              </a:rPr>
              <a:t>e</a:t>
            </a:r>
            <a:r>
              <a:rPr sz="1000" spc="10" dirty="0">
                <a:solidFill>
                  <a:srgbClr val="3F4B59"/>
                </a:solidFill>
                <a:latin typeface="Arial Black"/>
                <a:cs typeface="Arial Black"/>
              </a:rPr>
              <a:t> </a:t>
            </a:r>
            <a:r>
              <a:rPr sz="1000" spc="-90" dirty="0">
                <a:solidFill>
                  <a:srgbClr val="3F4B59"/>
                </a:solidFill>
                <a:latin typeface="Arial Black"/>
                <a:cs typeface="Arial Black"/>
              </a:rPr>
              <a:t>implementação</a:t>
            </a:r>
            <a:endParaRPr sz="1000">
              <a:latin typeface="Arial Black"/>
              <a:cs typeface="Arial Black"/>
            </a:endParaRPr>
          </a:p>
        </p:txBody>
      </p:sp>
      <p:sp>
        <p:nvSpPr>
          <p:cNvPr id="39" name="object 39"/>
          <p:cNvSpPr txBox="1">
            <a:spLocks noGrp="1"/>
          </p:cNvSpPr>
          <p:nvPr>
            <p:ph type="title"/>
          </p:nvPr>
        </p:nvSpPr>
        <p:spPr>
          <a:xfrm>
            <a:off x="525462" y="892780"/>
            <a:ext cx="3174810" cy="1472583"/>
          </a:xfrm>
          <a:prstGeom prst="rect">
            <a:avLst/>
          </a:prstGeom>
        </p:spPr>
        <p:txBody>
          <a:bodyPr vert="horz" wrap="square" lIns="0" tIns="12700" rIns="0" bIns="0" rtlCol="0">
            <a:spAutoFit/>
          </a:bodyPr>
          <a:lstStyle/>
          <a:p>
            <a:pPr marL="12700" marR="5080">
              <a:lnSpc>
                <a:spcPct val="106700"/>
              </a:lnSpc>
              <a:spcBef>
                <a:spcPts val="100"/>
              </a:spcBef>
            </a:pPr>
            <a:r>
              <a:rPr lang="pt-BR" sz="3000" spc="-160" dirty="0"/>
              <a:t>O que medem as pesquisas IPS?</a:t>
            </a:r>
            <a:endParaRPr sz="3000" dirty="0"/>
          </a:p>
        </p:txBody>
      </p:sp>
      <p:sp>
        <p:nvSpPr>
          <p:cNvPr id="40" name="object 40"/>
          <p:cNvSpPr txBox="1"/>
          <p:nvPr/>
        </p:nvSpPr>
        <p:spPr>
          <a:xfrm>
            <a:off x="6837806" y="1708785"/>
            <a:ext cx="2303145" cy="544830"/>
          </a:xfrm>
          <a:prstGeom prst="rect">
            <a:avLst/>
          </a:prstGeom>
          <a:solidFill>
            <a:srgbClr val="404A5A"/>
          </a:solidFill>
          <a:ln w="12700">
            <a:solidFill>
              <a:srgbClr val="2C3540"/>
            </a:solidFill>
          </a:ln>
        </p:spPr>
        <p:txBody>
          <a:bodyPr vert="horz" wrap="square" lIns="0" tIns="34290" rIns="0" bIns="0" rtlCol="0">
            <a:spAutoFit/>
          </a:bodyPr>
          <a:lstStyle/>
          <a:p>
            <a:pPr marL="434340">
              <a:lnSpc>
                <a:spcPct val="100000"/>
              </a:lnSpc>
              <a:spcBef>
                <a:spcPts val="270"/>
              </a:spcBef>
            </a:pPr>
            <a:r>
              <a:rPr sz="1500" spc="-120" dirty="0">
                <a:solidFill>
                  <a:srgbClr val="FFFFFF"/>
                </a:solidFill>
                <a:latin typeface="Arial Black"/>
                <a:cs typeface="Arial Black"/>
              </a:rPr>
              <a:t>Provedores</a:t>
            </a:r>
            <a:r>
              <a:rPr sz="1500" spc="-125" dirty="0">
                <a:solidFill>
                  <a:srgbClr val="FFFFFF"/>
                </a:solidFill>
                <a:latin typeface="Arial Black"/>
                <a:cs typeface="Arial Black"/>
              </a:rPr>
              <a:t> </a:t>
            </a:r>
            <a:r>
              <a:rPr sz="1500" spc="-120" dirty="0">
                <a:solidFill>
                  <a:srgbClr val="FFFFFF"/>
                </a:solidFill>
                <a:latin typeface="Arial Black"/>
                <a:cs typeface="Arial Black"/>
              </a:rPr>
              <a:t>de</a:t>
            </a:r>
            <a:endParaRPr sz="1500">
              <a:latin typeface="Arial Black"/>
              <a:cs typeface="Arial Black"/>
            </a:endParaRPr>
          </a:p>
          <a:p>
            <a:pPr marL="354965">
              <a:lnSpc>
                <a:spcPct val="100000"/>
              </a:lnSpc>
              <a:spcBef>
                <a:spcPts val="270"/>
              </a:spcBef>
            </a:pPr>
            <a:r>
              <a:rPr sz="1350" spc="-145" dirty="0">
                <a:solidFill>
                  <a:srgbClr val="FFFFFF"/>
                </a:solidFill>
                <a:latin typeface="Arial Black"/>
                <a:cs typeface="Arial Black"/>
              </a:rPr>
              <a:t>assistência</a:t>
            </a:r>
            <a:r>
              <a:rPr sz="1350" spc="-110" dirty="0">
                <a:solidFill>
                  <a:srgbClr val="FFFFFF"/>
                </a:solidFill>
                <a:latin typeface="Arial Black"/>
                <a:cs typeface="Arial Black"/>
              </a:rPr>
              <a:t> </a:t>
            </a:r>
            <a:r>
              <a:rPr sz="1350" spc="-135" dirty="0">
                <a:solidFill>
                  <a:srgbClr val="FFFFFF"/>
                </a:solidFill>
                <a:latin typeface="Arial Black"/>
                <a:cs typeface="Arial Black"/>
              </a:rPr>
              <a:t>médica</a:t>
            </a:r>
            <a:endParaRPr sz="1350">
              <a:latin typeface="Arial Black"/>
              <a:cs typeface="Arial Black"/>
            </a:endParaRPr>
          </a:p>
        </p:txBody>
      </p:sp>
      <p:sp>
        <p:nvSpPr>
          <p:cNvPr id="41" name="object 41"/>
          <p:cNvSpPr txBox="1"/>
          <p:nvPr/>
        </p:nvSpPr>
        <p:spPr>
          <a:xfrm>
            <a:off x="4334636" y="1708785"/>
            <a:ext cx="2302510" cy="388568"/>
          </a:xfrm>
          <a:prstGeom prst="rect">
            <a:avLst/>
          </a:prstGeom>
          <a:solidFill>
            <a:srgbClr val="404A5A"/>
          </a:solidFill>
          <a:ln w="12700">
            <a:solidFill>
              <a:srgbClr val="2C3540"/>
            </a:solidFill>
          </a:ln>
        </p:spPr>
        <p:txBody>
          <a:bodyPr vert="horz" wrap="square" lIns="0" tIns="156210" rIns="0" bIns="0" rtlCol="0">
            <a:spAutoFit/>
          </a:bodyPr>
          <a:lstStyle/>
          <a:p>
            <a:pPr marL="556895" algn="ctr">
              <a:lnSpc>
                <a:spcPct val="100000"/>
              </a:lnSpc>
              <a:spcBef>
                <a:spcPts val="1230"/>
              </a:spcBef>
            </a:pPr>
            <a:r>
              <a:rPr lang="en-US" sz="1500" spc="-150" dirty="0" err="1">
                <a:solidFill>
                  <a:srgbClr val="FFFFFF"/>
                </a:solidFill>
                <a:latin typeface="Arial Black"/>
                <a:cs typeface="Arial Black"/>
              </a:rPr>
              <a:t>Unidades</a:t>
            </a:r>
            <a:r>
              <a:rPr lang="en-US" sz="1500" spc="-150" dirty="0">
                <a:solidFill>
                  <a:srgbClr val="FFFFFF"/>
                </a:solidFill>
                <a:latin typeface="Arial Black"/>
                <a:cs typeface="Arial Black"/>
              </a:rPr>
              <a:t> </a:t>
            </a:r>
            <a:r>
              <a:rPr lang="en-US" sz="1500" spc="-150" dirty="0" err="1">
                <a:solidFill>
                  <a:srgbClr val="FFFFFF"/>
                </a:solidFill>
                <a:latin typeface="Arial Black"/>
                <a:cs typeface="Arial Black"/>
              </a:rPr>
              <a:t>sanitárias</a:t>
            </a:r>
            <a:endParaRPr sz="1500" dirty="0">
              <a:latin typeface="Arial Black"/>
              <a:cs typeface="Arial Black"/>
            </a:endParaRPr>
          </a:p>
        </p:txBody>
      </p:sp>
      <p:sp>
        <p:nvSpPr>
          <p:cNvPr id="42" name="object 42"/>
          <p:cNvSpPr txBox="1"/>
          <p:nvPr/>
        </p:nvSpPr>
        <p:spPr>
          <a:xfrm>
            <a:off x="9341739" y="1708785"/>
            <a:ext cx="2303145" cy="388568"/>
          </a:xfrm>
          <a:prstGeom prst="rect">
            <a:avLst/>
          </a:prstGeom>
          <a:solidFill>
            <a:srgbClr val="404A5A"/>
          </a:solidFill>
          <a:ln w="12700">
            <a:solidFill>
              <a:srgbClr val="2C3540"/>
            </a:solidFill>
          </a:ln>
        </p:spPr>
        <p:txBody>
          <a:bodyPr vert="horz" wrap="square" lIns="0" tIns="156210" rIns="0" bIns="0" rtlCol="0">
            <a:spAutoFit/>
          </a:bodyPr>
          <a:lstStyle/>
          <a:p>
            <a:pPr marL="704850">
              <a:lnSpc>
                <a:spcPct val="100000"/>
              </a:lnSpc>
              <a:spcBef>
                <a:spcPts val="1230"/>
              </a:spcBef>
            </a:pPr>
            <a:r>
              <a:rPr lang="en-US" sz="1500" spc="-150" dirty="0" err="1">
                <a:solidFill>
                  <a:srgbClr val="FFFFFF"/>
                </a:solidFill>
                <a:latin typeface="Arial Black"/>
                <a:cs typeface="Arial Black"/>
              </a:rPr>
              <a:t>P</a:t>
            </a:r>
            <a:r>
              <a:rPr sz="1500" spc="-150" dirty="0" err="1">
                <a:solidFill>
                  <a:srgbClr val="FFFFFF"/>
                </a:solidFill>
                <a:latin typeface="Arial Black"/>
                <a:cs typeface="Arial Black"/>
              </a:rPr>
              <a:t>acientes</a:t>
            </a:r>
            <a:endParaRPr sz="1500" dirty="0">
              <a:latin typeface="Arial Black"/>
              <a:cs typeface="Arial Black"/>
            </a:endParaRPr>
          </a:p>
        </p:txBody>
      </p:sp>
      <p:sp>
        <p:nvSpPr>
          <p:cNvPr id="43" name="object 43"/>
          <p:cNvSpPr txBox="1"/>
          <p:nvPr/>
        </p:nvSpPr>
        <p:spPr>
          <a:xfrm>
            <a:off x="4334636" y="2386964"/>
            <a:ext cx="2302510" cy="4167504"/>
          </a:xfrm>
          <a:prstGeom prst="rect">
            <a:avLst/>
          </a:prstGeom>
          <a:solidFill>
            <a:srgbClr val="E8EAE4"/>
          </a:solidFill>
          <a:ln w="15875">
            <a:solidFill>
              <a:srgbClr val="404A5A"/>
            </a:solidFill>
          </a:ln>
        </p:spPr>
        <p:txBody>
          <a:bodyPr vert="horz" wrap="square" lIns="0" tIns="111760" rIns="0" bIns="0" rtlCol="0">
            <a:spAutoFit/>
          </a:bodyPr>
          <a:lstStyle/>
          <a:p>
            <a:pPr marL="90170">
              <a:lnSpc>
                <a:spcPct val="100000"/>
              </a:lnSpc>
              <a:spcBef>
                <a:spcPts val="880"/>
              </a:spcBef>
            </a:pPr>
            <a:r>
              <a:rPr sz="850" dirty="0">
                <a:solidFill>
                  <a:srgbClr val="3F4B59"/>
                </a:solidFill>
                <a:latin typeface="Arial"/>
                <a:cs typeface="Arial"/>
              </a:rPr>
              <a:t>→ </a:t>
            </a:r>
            <a:r>
              <a:rPr sz="1150" spc="-150" dirty="0">
                <a:solidFill>
                  <a:srgbClr val="1F1F1F"/>
                </a:solidFill>
                <a:latin typeface="Arial Black"/>
                <a:cs typeface="Arial Black"/>
              </a:rPr>
              <a:t>Taxas </a:t>
            </a:r>
            <a:r>
              <a:rPr sz="1150" spc="-90" dirty="0">
                <a:solidFill>
                  <a:srgbClr val="1F1F1F"/>
                </a:solidFill>
                <a:latin typeface="Arial Black"/>
                <a:cs typeface="Arial Black"/>
              </a:rPr>
              <a:t>de</a:t>
            </a:r>
            <a:r>
              <a:rPr sz="1150" spc="-50" dirty="0">
                <a:solidFill>
                  <a:srgbClr val="1F1F1F"/>
                </a:solidFill>
                <a:latin typeface="Arial Black"/>
                <a:cs typeface="Arial Black"/>
              </a:rPr>
              <a:t> </a:t>
            </a:r>
            <a:r>
              <a:rPr sz="1150" spc="-114" dirty="0">
                <a:solidFill>
                  <a:srgbClr val="1F1F1F"/>
                </a:solidFill>
                <a:latin typeface="Arial Black"/>
                <a:cs typeface="Arial Black"/>
              </a:rPr>
              <a:t>serviço</a:t>
            </a:r>
            <a:endParaRPr sz="1150">
              <a:latin typeface="Arial Black"/>
              <a:cs typeface="Arial Black"/>
            </a:endParaRPr>
          </a:p>
          <a:p>
            <a:pPr marL="90170">
              <a:lnSpc>
                <a:spcPct val="100000"/>
              </a:lnSpc>
              <a:spcBef>
                <a:spcPts val="805"/>
              </a:spcBef>
            </a:pPr>
            <a:r>
              <a:rPr sz="850" dirty="0">
                <a:solidFill>
                  <a:srgbClr val="3F4B59"/>
                </a:solidFill>
                <a:latin typeface="Arial"/>
                <a:cs typeface="Arial"/>
              </a:rPr>
              <a:t>→</a:t>
            </a:r>
            <a:r>
              <a:rPr sz="850" spc="-25" dirty="0">
                <a:solidFill>
                  <a:srgbClr val="3F4B59"/>
                </a:solidFill>
                <a:latin typeface="Arial"/>
                <a:cs typeface="Arial"/>
              </a:rPr>
              <a:t> </a:t>
            </a:r>
            <a:r>
              <a:rPr sz="1150" spc="-110" dirty="0">
                <a:solidFill>
                  <a:srgbClr val="1F1F1F"/>
                </a:solidFill>
                <a:latin typeface="Arial Black"/>
                <a:cs typeface="Arial Black"/>
              </a:rPr>
              <a:t>Renda</a:t>
            </a:r>
            <a:endParaRPr sz="1150">
              <a:latin typeface="Arial Black"/>
              <a:cs typeface="Arial Black"/>
            </a:endParaRPr>
          </a:p>
        </p:txBody>
      </p:sp>
      <p:sp>
        <p:nvSpPr>
          <p:cNvPr id="44" name="object 44"/>
          <p:cNvSpPr txBox="1"/>
          <p:nvPr/>
        </p:nvSpPr>
        <p:spPr>
          <a:xfrm>
            <a:off x="537972" y="2845307"/>
            <a:ext cx="3162300" cy="536044"/>
          </a:xfrm>
          <a:prstGeom prst="rect">
            <a:avLst/>
          </a:prstGeom>
          <a:solidFill>
            <a:srgbClr val="9FB8B9"/>
          </a:solidFill>
        </p:spPr>
        <p:txBody>
          <a:bodyPr vert="horz" wrap="square" lIns="0" tIns="91440" rIns="0" bIns="0" rtlCol="0">
            <a:spAutoFit/>
          </a:bodyPr>
          <a:lstStyle/>
          <a:p>
            <a:pPr marL="149225">
              <a:lnSpc>
                <a:spcPct val="100000"/>
              </a:lnSpc>
              <a:spcBef>
                <a:spcPts val="720"/>
              </a:spcBef>
            </a:pPr>
            <a:r>
              <a:rPr sz="1400" b="1" spc="-65" dirty="0">
                <a:solidFill>
                  <a:srgbClr val="E7EAE5"/>
                </a:solidFill>
                <a:latin typeface="Arial"/>
                <a:cs typeface="Arial"/>
              </a:rPr>
              <a:t>RESULTADOS </a:t>
            </a:r>
            <a:r>
              <a:rPr sz="1400" b="1" spc="20" dirty="0">
                <a:solidFill>
                  <a:srgbClr val="E7EAE5"/>
                </a:solidFill>
                <a:latin typeface="Arial"/>
                <a:cs typeface="Arial"/>
              </a:rPr>
              <a:t>COM</a:t>
            </a:r>
            <a:r>
              <a:rPr sz="1400" b="1" spc="5" dirty="0">
                <a:solidFill>
                  <a:srgbClr val="E7EAE5"/>
                </a:solidFill>
                <a:latin typeface="Arial"/>
                <a:cs typeface="Arial"/>
              </a:rPr>
              <a:t> </a:t>
            </a:r>
            <a:r>
              <a:rPr sz="1400" b="1" spc="-40" dirty="0">
                <a:solidFill>
                  <a:srgbClr val="E7EAE5"/>
                </a:solidFill>
                <a:latin typeface="Arial"/>
                <a:cs typeface="Arial"/>
              </a:rPr>
              <a:t>FOCO</a:t>
            </a:r>
            <a:endParaRPr sz="1400" dirty="0">
              <a:latin typeface="Arial"/>
              <a:cs typeface="Arial"/>
            </a:endParaRPr>
          </a:p>
          <a:p>
            <a:pPr marL="959485">
              <a:lnSpc>
                <a:spcPct val="100000"/>
              </a:lnSpc>
              <a:spcBef>
                <a:spcPts val="120"/>
              </a:spcBef>
            </a:pPr>
            <a:r>
              <a:rPr lang="en-US" sz="1400" b="1" spc="-45" dirty="0">
                <a:solidFill>
                  <a:srgbClr val="E7EAE5"/>
                </a:solidFill>
                <a:latin typeface="Arial"/>
                <a:cs typeface="Arial"/>
              </a:rPr>
              <a:t>N</a:t>
            </a:r>
            <a:r>
              <a:rPr sz="1400" b="1" spc="-45" dirty="0">
                <a:solidFill>
                  <a:srgbClr val="E7EAE5"/>
                </a:solidFill>
                <a:latin typeface="Arial"/>
                <a:cs typeface="Arial"/>
              </a:rPr>
              <a:t>A</a:t>
            </a:r>
            <a:r>
              <a:rPr sz="1400" b="1" spc="-30" dirty="0">
                <a:solidFill>
                  <a:srgbClr val="E7EAE5"/>
                </a:solidFill>
                <a:latin typeface="Arial"/>
                <a:cs typeface="Arial"/>
              </a:rPr>
              <a:t> </a:t>
            </a:r>
            <a:r>
              <a:rPr sz="1400" b="1" spc="-95" dirty="0">
                <a:solidFill>
                  <a:srgbClr val="E7EAE5"/>
                </a:solidFill>
                <a:latin typeface="Arial"/>
                <a:cs typeface="Arial"/>
              </a:rPr>
              <a:t>PESSOA</a:t>
            </a:r>
            <a:endParaRPr sz="1400" dirty="0">
              <a:latin typeface="Arial"/>
              <a:cs typeface="Arial"/>
            </a:endParaRPr>
          </a:p>
        </p:txBody>
      </p:sp>
      <p:sp>
        <p:nvSpPr>
          <p:cNvPr id="45" name="object 45"/>
          <p:cNvSpPr txBox="1"/>
          <p:nvPr/>
        </p:nvSpPr>
        <p:spPr>
          <a:xfrm>
            <a:off x="538352" y="3558159"/>
            <a:ext cx="3162300" cy="1140697"/>
          </a:xfrm>
          <a:prstGeom prst="rect">
            <a:avLst/>
          </a:prstGeom>
          <a:solidFill>
            <a:srgbClr val="EBF0F0"/>
          </a:solidFill>
          <a:ln w="15875">
            <a:solidFill>
              <a:srgbClr val="9FB8B9"/>
            </a:solidFill>
          </a:ln>
        </p:spPr>
        <p:txBody>
          <a:bodyPr vert="horz" wrap="square" lIns="0" tIns="184785" rIns="0" bIns="0" rtlCol="0">
            <a:spAutoFit/>
          </a:bodyPr>
          <a:lstStyle/>
          <a:p>
            <a:pPr marL="71755">
              <a:lnSpc>
                <a:spcPct val="100000"/>
              </a:lnSpc>
              <a:spcBef>
                <a:spcPts val="1455"/>
              </a:spcBef>
            </a:pPr>
            <a:r>
              <a:rPr lang="en-US" sz="1900" spc="-165" dirty="0" err="1">
                <a:solidFill>
                  <a:srgbClr val="1F1F1F"/>
                </a:solidFill>
                <a:latin typeface="Arial Black"/>
                <a:cs typeface="Arial Black"/>
              </a:rPr>
              <a:t>P</a:t>
            </a:r>
            <a:r>
              <a:rPr sz="1900" spc="-165" dirty="0" err="1">
                <a:solidFill>
                  <a:srgbClr val="1F1F1F"/>
                </a:solidFill>
                <a:latin typeface="Arial Black"/>
                <a:cs typeface="Arial Black"/>
              </a:rPr>
              <a:t>roteção</a:t>
            </a:r>
            <a:r>
              <a:rPr sz="1900" spc="-145" dirty="0">
                <a:solidFill>
                  <a:srgbClr val="1F1F1F"/>
                </a:solidFill>
                <a:latin typeface="Arial Black"/>
                <a:cs typeface="Arial Black"/>
              </a:rPr>
              <a:t> </a:t>
            </a:r>
            <a:r>
              <a:rPr sz="1900" spc="-160" dirty="0">
                <a:solidFill>
                  <a:srgbClr val="1F1F1F"/>
                </a:solidFill>
                <a:latin typeface="Arial Black"/>
                <a:cs typeface="Arial Black"/>
              </a:rPr>
              <a:t>financeira</a:t>
            </a:r>
            <a:endParaRPr sz="1900" dirty="0">
              <a:latin typeface="Arial Black"/>
              <a:cs typeface="Arial Black"/>
            </a:endParaRPr>
          </a:p>
          <a:p>
            <a:pPr marL="71755">
              <a:lnSpc>
                <a:spcPct val="100000"/>
              </a:lnSpc>
              <a:spcBef>
                <a:spcPts val="1240"/>
              </a:spcBef>
            </a:pPr>
            <a:r>
              <a:rPr sz="1400" spc="-5" dirty="0">
                <a:solidFill>
                  <a:srgbClr val="9FB8B9"/>
                </a:solidFill>
                <a:latin typeface="Arial"/>
                <a:cs typeface="Arial"/>
              </a:rPr>
              <a:t>→</a:t>
            </a:r>
            <a:r>
              <a:rPr lang="en-US" sz="900" i="1" spc="-5" dirty="0" err="1">
                <a:solidFill>
                  <a:srgbClr val="353535"/>
                </a:solidFill>
                <a:latin typeface="Arial"/>
                <a:cs typeface="Arial"/>
              </a:rPr>
              <a:t>Pagamento</a:t>
            </a:r>
            <a:r>
              <a:rPr lang="en-US" sz="900" i="1" spc="-5" dirty="0">
                <a:solidFill>
                  <a:srgbClr val="353535"/>
                </a:solidFill>
                <a:latin typeface="Arial"/>
                <a:cs typeface="Arial"/>
              </a:rPr>
              <a:t> </a:t>
            </a:r>
            <a:r>
              <a:rPr lang="en-US" sz="900" i="1" spc="-5" dirty="0" err="1">
                <a:solidFill>
                  <a:srgbClr val="353535"/>
                </a:solidFill>
                <a:latin typeface="Arial"/>
                <a:cs typeface="Arial"/>
              </a:rPr>
              <a:t>direto</a:t>
            </a:r>
            <a:r>
              <a:rPr lang="en-US" sz="900" i="1" spc="-5" dirty="0">
                <a:solidFill>
                  <a:srgbClr val="353535"/>
                </a:solidFill>
                <a:latin typeface="Arial"/>
                <a:cs typeface="Arial"/>
              </a:rPr>
              <a:t> </a:t>
            </a:r>
            <a:r>
              <a:rPr lang="en-US" sz="900" i="1" spc="-5" dirty="0" err="1">
                <a:solidFill>
                  <a:srgbClr val="353535"/>
                </a:solidFill>
                <a:latin typeface="Arial"/>
                <a:cs typeface="Arial"/>
              </a:rPr>
              <a:t>em</a:t>
            </a:r>
            <a:r>
              <a:rPr lang="en-US" sz="900" i="1" spc="-5" dirty="0">
                <a:solidFill>
                  <a:srgbClr val="353535"/>
                </a:solidFill>
                <a:latin typeface="Arial"/>
                <a:cs typeface="Arial"/>
              </a:rPr>
              <a:t> </a:t>
            </a:r>
            <a:r>
              <a:rPr lang="en-US" sz="900" i="1" spc="-5" dirty="0" err="1">
                <a:solidFill>
                  <a:srgbClr val="353535"/>
                </a:solidFill>
                <a:latin typeface="Arial"/>
                <a:cs typeface="Arial"/>
              </a:rPr>
              <a:t>dinheiro</a:t>
            </a:r>
            <a:endParaRPr sz="900" dirty="0">
              <a:latin typeface="Arial"/>
              <a:cs typeface="Arial"/>
            </a:endParaRPr>
          </a:p>
          <a:p>
            <a:pPr marL="71755">
              <a:lnSpc>
                <a:spcPct val="100000"/>
              </a:lnSpc>
              <a:spcBef>
                <a:spcPts val="600"/>
              </a:spcBef>
            </a:pPr>
            <a:r>
              <a:rPr sz="1400" spc="-10" dirty="0">
                <a:solidFill>
                  <a:srgbClr val="9FB8B9"/>
                </a:solidFill>
                <a:latin typeface="Arial"/>
                <a:cs typeface="Arial"/>
              </a:rPr>
              <a:t>→</a:t>
            </a:r>
            <a:r>
              <a:rPr sz="1250" i="1" spc="-10" dirty="0">
                <a:solidFill>
                  <a:srgbClr val="353535"/>
                </a:solidFill>
                <a:latin typeface="Arial"/>
                <a:cs typeface="Arial"/>
              </a:rPr>
              <a:t>custos </a:t>
            </a:r>
            <a:r>
              <a:rPr sz="1250" i="1" spc="10" dirty="0">
                <a:solidFill>
                  <a:srgbClr val="353535"/>
                </a:solidFill>
                <a:latin typeface="Arial"/>
                <a:cs typeface="Arial"/>
              </a:rPr>
              <a:t>de</a:t>
            </a:r>
            <a:r>
              <a:rPr sz="1250" i="1" spc="-75" dirty="0">
                <a:solidFill>
                  <a:srgbClr val="353535"/>
                </a:solidFill>
                <a:latin typeface="Arial"/>
                <a:cs typeface="Arial"/>
              </a:rPr>
              <a:t> </a:t>
            </a:r>
            <a:r>
              <a:rPr sz="1250" i="1" spc="35" dirty="0">
                <a:solidFill>
                  <a:srgbClr val="353535"/>
                </a:solidFill>
                <a:latin typeface="Arial"/>
                <a:cs typeface="Arial"/>
              </a:rPr>
              <a:t>oportunidade</a:t>
            </a:r>
            <a:endParaRPr sz="1250" dirty="0">
              <a:latin typeface="Arial"/>
              <a:cs typeface="Arial"/>
            </a:endParaRPr>
          </a:p>
        </p:txBody>
      </p:sp>
      <p:sp>
        <p:nvSpPr>
          <p:cNvPr id="46" name="object 46"/>
          <p:cNvSpPr txBox="1"/>
          <p:nvPr/>
        </p:nvSpPr>
        <p:spPr>
          <a:xfrm>
            <a:off x="9341739" y="2386964"/>
            <a:ext cx="2303145" cy="4167504"/>
          </a:xfrm>
          <a:prstGeom prst="rect">
            <a:avLst/>
          </a:prstGeom>
          <a:solidFill>
            <a:srgbClr val="E8EAE4"/>
          </a:solidFill>
          <a:ln w="15875">
            <a:solidFill>
              <a:srgbClr val="404A5A"/>
            </a:solidFill>
          </a:ln>
        </p:spPr>
        <p:txBody>
          <a:bodyPr vert="horz" wrap="square" lIns="0" tIns="86995" rIns="0" bIns="0" rtlCol="0">
            <a:spAutoFit/>
          </a:bodyPr>
          <a:lstStyle/>
          <a:p>
            <a:pPr marL="226695" marR="355600" indent="-135890">
              <a:lnSpc>
                <a:spcPct val="134600"/>
              </a:lnSpc>
              <a:spcBef>
                <a:spcPts val="685"/>
              </a:spcBef>
            </a:pPr>
            <a:r>
              <a:rPr sz="850" dirty="0">
                <a:solidFill>
                  <a:srgbClr val="3F4B59"/>
                </a:solidFill>
                <a:latin typeface="Arial"/>
                <a:cs typeface="Arial"/>
              </a:rPr>
              <a:t>→ </a:t>
            </a:r>
            <a:r>
              <a:rPr sz="950" spc="-100" dirty="0">
                <a:solidFill>
                  <a:srgbClr val="1F1F1F"/>
                </a:solidFill>
                <a:latin typeface="Arial Black"/>
                <a:cs typeface="Arial Black"/>
              </a:rPr>
              <a:t>Despesas </a:t>
            </a:r>
            <a:r>
              <a:rPr sz="950" spc="-75" dirty="0">
                <a:solidFill>
                  <a:srgbClr val="1F1F1F"/>
                </a:solidFill>
                <a:latin typeface="Arial Black"/>
                <a:cs typeface="Arial Black"/>
              </a:rPr>
              <a:t>de </a:t>
            </a:r>
            <a:r>
              <a:rPr sz="950" spc="-80" dirty="0">
                <a:solidFill>
                  <a:srgbClr val="1F1F1F"/>
                </a:solidFill>
                <a:latin typeface="Arial Black"/>
                <a:cs typeface="Arial Black"/>
              </a:rPr>
              <a:t>viagem, </a:t>
            </a:r>
            <a:r>
              <a:rPr sz="950" spc="-95" dirty="0">
                <a:solidFill>
                  <a:srgbClr val="1F1F1F"/>
                </a:solidFill>
                <a:latin typeface="Arial Black"/>
                <a:cs typeface="Arial Black"/>
              </a:rPr>
              <a:t>serviços,  </a:t>
            </a:r>
            <a:r>
              <a:rPr sz="950" spc="-85" dirty="0">
                <a:solidFill>
                  <a:srgbClr val="1F1F1F"/>
                </a:solidFill>
                <a:latin typeface="Arial Black"/>
                <a:cs typeface="Arial Black"/>
              </a:rPr>
              <a:t>presentes, medicamentos,  </a:t>
            </a:r>
            <a:r>
              <a:rPr sz="1050" spc="-80" dirty="0">
                <a:solidFill>
                  <a:srgbClr val="1F1F1F"/>
                </a:solidFill>
                <a:latin typeface="Arial Black"/>
                <a:cs typeface="Arial Black"/>
              </a:rPr>
              <a:t>laboratórios</a:t>
            </a:r>
            <a:endParaRPr sz="1050">
              <a:latin typeface="Arial Black"/>
              <a:cs typeface="Arial Black"/>
            </a:endParaRPr>
          </a:p>
          <a:p>
            <a:pPr marL="226695" marR="661670" indent="-135890">
              <a:lnSpc>
                <a:spcPct val="125699"/>
              </a:lnSpc>
              <a:spcBef>
                <a:spcPts val="605"/>
              </a:spcBef>
            </a:pPr>
            <a:r>
              <a:rPr sz="850" dirty="0">
                <a:solidFill>
                  <a:srgbClr val="3F4B59"/>
                </a:solidFill>
                <a:latin typeface="Arial"/>
                <a:cs typeface="Arial"/>
              </a:rPr>
              <a:t>→ </a:t>
            </a:r>
            <a:r>
              <a:rPr sz="1050" spc="-110" dirty="0">
                <a:solidFill>
                  <a:srgbClr val="1F1F1F"/>
                </a:solidFill>
                <a:latin typeface="Arial Black"/>
                <a:cs typeface="Arial Black"/>
              </a:rPr>
              <a:t>Custos </a:t>
            </a:r>
            <a:r>
              <a:rPr sz="1050" spc="-85" dirty="0">
                <a:solidFill>
                  <a:srgbClr val="1F1F1F"/>
                </a:solidFill>
                <a:latin typeface="Arial Black"/>
                <a:cs typeface="Arial Black"/>
              </a:rPr>
              <a:t>de </a:t>
            </a:r>
            <a:r>
              <a:rPr sz="1050" spc="-95" dirty="0">
                <a:solidFill>
                  <a:srgbClr val="1F1F1F"/>
                </a:solidFill>
                <a:latin typeface="Arial Black"/>
                <a:cs typeface="Arial Black"/>
              </a:rPr>
              <a:t>cuidados </a:t>
            </a:r>
            <a:r>
              <a:rPr sz="1050" spc="-85" dirty="0">
                <a:solidFill>
                  <a:srgbClr val="1F1F1F"/>
                </a:solidFill>
                <a:latin typeface="Arial Black"/>
                <a:cs typeface="Arial Black"/>
              </a:rPr>
              <a:t>de  </a:t>
            </a:r>
            <a:r>
              <a:rPr sz="1050" spc="-95" dirty="0">
                <a:solidFill>
                  <a:srgbClr val="1F1F1F"/>
                </a:solidFill>
                <a:latin typeface="Arial Black"/>
                <a:cs typeface="Arial Black"/>
              </a:rPr>
              <a:t>crianças/idosos</a:t>
            </a:r>
            <a:endParaRPr sz="1050">
              <a:latin typeface="Arial Black"/>
              <a:cs typeface="Arial Black"/>
            </a:endParaRPr>
          </a:p>
          <a:p>
            <a:pPr marL="226695" marR="742315" indent="-135890">
              <a:lnSpc>
                <a:spcPct val="132000"/>
              </a:lnSpc>
              <a:spcBef>
                <a:spcPts val="590"/>
              </a:spcBef>
            </a:pPr>
            <a:r>
              <a:rPr sz="850" dirty="0">
                <a:solidFill>
                  <a:srgbClr val="3F4B59"/>
                </a:solidFill>
                <a:latin typeface="Arial"/>
                <a:cs typeface="Arial"/>
              </a:rPr>
              <a:t>→ </a:t>
            </a:r>
            <a:r>
              <a:rPr sz="1000" spc="-85" dirty="0">
                <a:solidFill>
                  <a:srgbClr val="1F1F1F"/>
                </a:solidFill>
                <a:latin typeface="Arial Black"/>
                <a:cs typeface="Arial Black"/>
              </a:rPr>
              <a:t>Perda </a:t>
            </a:r>
            <a:r>
              <a:rPr sz="1000" spc="-80" dirty="0">
                <a:solidFill>
                  <a:srgbClr val="1F1F1F"/>
                </a:solidFill>
                <a:latin typeface="Arial Black"/>
                <a:cs typeface="Arial Black"/>
              </a:rPr>
              <a:t>de </a:t>
            </a:r>
            <a:r>
              <a:rPr sz="1000" spc="-70" dirty="0">
                <a:solidFill>
                  <a:srgbClr val="1F1F1F"/>
                </a:solidFill>
                <a:latin typeface="Arial Black"/>
                <a:cs typeface="Arial Black"/>
              </a:rPr>
              <a:t>renda </a:t>
            </a:r>
            <a:r>
              <a:rPr sz="1000" spc="-50" dirty="0">
                <a:solidFill>
                  <a:srgbClr val="1F1F1F"/>
                </a:solidFill>
                <a:latin typeface="Arial Black"/>
                <a:cs typeface="Arial Black"/>
              </a:rPr>
              <a:t>por  </a:t>
            </a:r>
            <a:r>
              <a:rPr sz="1000" spc="-70" dirty="0">
                <a:solidFill>
                  <a:srgbClr val="1F1F1F"/>
                </a:solidFill>
                <a:latin typeface="Arial Black"/>
                <a:cs typeface="Arial Black"/>
              </a:rPr>
              <a:t>procurar</a:t>
            </a:r>
            <a:r>
              <a:rPr sz="1000" spc="-114" dirty="0">
                <a:solidFill>
                  <a:srgbClr val="1F1F1F"/>
                </a:solidFill>
                <a:latin typeface="Arial Black"/>
                <a:cs typeface="Arial Black"/>
              </a:rPr>
              <a:t> </a:t>
            </a:r>
            <a:r>
              <a:rPr sz="1000" spc="-80" dirty="0">
                <a:solidFill>
                  <a:srgbClr val="1F1F1F"/>
                </a:solidFill>
                <a:latin typeface="Arial Black"/>
                <a:cs typeface="Arial Black"/>
              </a:rPr>
              <a:t>atendimento</a:t>
            </a:r>
            <a:endParaRPr sz="1000">
              <a:latin typeface="Arial Black"/>
              <a:cs typeface="Arial Black"/>
            </a:endParaRPr>
          </a:p>
          <a:p>
            <a:pPr marL="90805">
              <a:lnSpc>
                <a:spcPct val="100000"/>
              </a:lnSpc>
              <a:spcBef>
                <a:spcPts val="830"/>
              </a:spcBef>
            </a:pPr>
            <a:r>
              <a:rPr sz="850" dirty="0">
                <a:solidFill>
                  <a:srgbClr val="3F4B59"/>
                </a:solidFill>
                <a:latin typeface="Arial"/>
                <a:cs typeface="Arial"/>
              </a:rPr>
              <a:t>→ </a:t>
            </a:r>
            <a:r>
              <a:rPr sz="1150" spc="-105" dirty="0">
                <a:solidFill>
                  <a:srgbClr val="1F1F1F"/>
                </a:solidFill>
                <a:latin typeface="Arial Black"/>
                <a:cs typeface="Arial Black"/>
              </a:rPr>
              <a:t>Fonte </a:t>
            </a:r>
            <a:r>
              <a:rPr sz="1150" spc="-90" dirty="0">
                <a:solidFill>
                  <a:srgbClr val="1F1F1F"/>
                </a:solidFill>
                <a:latin typeface="Arial Black"/>
                <a:cs typeface="Arial Black"/>
              </a:rPr>
              <a:t>de</a:t>
            </a:r>
            <a:r>
              <a:rPr sz="1150" spc="-95" dirty="0">
                <a:solidFill>
                  <a:srgbClr val="1F1F1F"/>
                </a:solidFill>
                <a:latin typeface="Arial Black"/>
                <a:cs typeface="Arial Black"/>
              </a:rPr>
              <a:t> </a:t>
            </a:r>
            <a:r>
              <a:rPr sz="1150" spc="-80" dirty="0">
                <a:solidFill>
                  <a:srgbClr val="1F1F1F"/>
                </a:solidFill>
                <a:latin typeface="Arial Black"/>
                <a:cs typeface="Arial Black"/>
              </a:rPr>
              <a:t>renda</a:t>
            </a:r>
            <a:endParaRPr sz="1150">
              <a:latin typeface="Arial Black"/>
              <a:cs typeface="Arial Black"/>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538480"/>
          </a:xfrm>
          <a:custGeom>
            <a:avLst/>
            <a:gdLst/>
            <a:ahLst/>
            <a:cxnLst/>
            <a:rect l="l" t="t" r="r" b="b"/>
            <a:pathLst>
              <a:path w="12192000" h="538480">
                <a:moveTo>
                  <a:pt x="0" y="538479"/>
                </a:moveTo>
                <a:lnTo>
                  <a:pt x="12192000" y="538479"/>
                </a:lnTo>
                <a:lnTo>
                  <a:pt x="12192000" y="0"/>
                </a:lnTo>
                <a:lnTo>
                  <a:pt x="0" y="0"/>
                </a:lnTo>
                <a:lnTo>
                  <a:pt x="0" y="538479"/>
                </a:lnTo>
                <a:close/>
              </a:path>
            </a:pathLst>
          </a:custGeom>
          <a:solidFill>
            <a:srgbClr val="E8EAE4"/>
          </a:solidFill>
        </p:spPr>
        <p:txBody>
          <a:bodyPr wrap="square" lIns="0" tIns="0" rIns="0" bIns="0" rtlCol="0"/>
          <a:lstStyle/>
          <a:p>
            <a:endParaRPr/>
          </a:p>
        </p:txBody>
      </p:sp>
      <p:sp>
        <p:nvSpPr>
          <p:cNvPr id="3" name="object 3"/>
          <p:cNvSpPr/>
          <p:nvPr/>
        </p:nvSpPr>
        <p:spPr>
          <a:xfrm>
            <a:off x="0" y="2185670"/>
            <a:ext cx="11587480" cy="514350"/>
          </a:xfrm>
          <a:custGeom>
            <a:avLst/>
            <a:gdLst/>
            <a:ahLst/>
            <a:cxnLst/>
            <a:rect l="l" t="t" r="r" b="b"/>
            <a:pathLst>
              <a:path w="11587480" h="514350">
                <a:moveTo>
                  <a:pt x="0" y="514350"/>
                </a:moveTo>
                <a:lnTo>
                  <a:pt x="11587149" y="514350"/>
                </a:lnTo>
                <a:lnTo>
                  <a:pt x="11587149" y="0"/>
                </a:lnTo>
                <a:lnTo>
                  <a:pt x="0" y="0"/>
                </a:lnTo>
                <a:lnTo>
                  <a:pt x="0" y="514350"/>
                </a:lnTo>
                <a:close/>
              </a:path>
            </a:pathLst>
          </a:custGeom>
          <a:solidFill>
            <a:srgbClr val="E8EAE4"/>
          </a:solidFill>
        </p:spPr>
        <p:txBody>
          <a:bodyPr wrap="square" lIns="0" tIns="0" rIns="0" bIns="0" rtlCol="0"/>
          <a:lstStyle/>
          <a:p>
            <a:endParaRPr/>
          </a:p>
        </p:txBody>
      </p:sp>
      <p:sp>
        <p:nvSpPr>
          <p:cNvPr id="4" name="object 4"/>
          <p:cNvSpPr/>
          <p:nvPr/>
        </p:nvSpPr>
        <p:spPr>
          <a:xfrm>
            <a:off x="8665464" y="2936239"/>
            <a:ext cx="2922270" cy="335280"/>
          </a:xfrm>
          <a:custGeom>
            <a:avLst/>
            <a:gdLst/>
            <a:ahLst/>
            <a:cxnLst/>
            <a:rect l="l" t="t" r="r" b="b"/>
            <a:pathLst>
              <a:path w="2922270" h="335279">
                <a:moveTo>
                  <a:pt x="0" y="335279"/>
                </a:moveTo>
                <a:lnTo>
                  <a:pt x="2921685" y="335279"/>
                </a:lnTo>
                <a:lnTo>
                  <a:pt x="2921685" y="0"/>
                </a:lnTo>
                <a:lnTo>
                  <a:pt x="0" y="0"/>
                </a:lnTo>
                <a:lnTo>
                  <a:pt x="0" y="335279"/>
                </a:lnTo>
                <a:close/>
              </a:path>
            </a:pathLst>
          </a:custGeom>
          <a:solidFill>
            <a:srgbClr val="E8EAE4"/>
          </a:solidFill>
        </p:spPr>
        <p:txBody>
          <a:bodyPr wrap="square" lIns="0" tIns="0" rIns="0" bIns="0" rtlCol="0"/>
          <a:lstStyle/>
          <a:p>
            <a:endParaRPr/>
          </a:p>
        </p:txBody>
      </p:sp>
      <p:sp>
        <p:nvSpPr>
          <p:cNvPr id="5" name="object 5"/>
          <p:cNvSpPr/>
          <p:nvPr/>
        </p:nvSpPr>
        <p:spPr>
          <a:xfrm>
            <a:off x="0" y="2936239"/>
            <a:ext cx="5274945" cy="335280"/>
          </a:xfrm>
          <a:custGeom>
            <a:avLst/>
            <a:gdLst/>
            <a:ahLst/>
            <a:cxnLst/>
            <a:rect l="l" t="t" r="r" b="b"/>
            <a:pathLst>
              <a:path w="5274945" h="335279">
                <a:moveTo>
                  <a:pt x="0" y="335279"/>
                </a:moveTo>
                <a:lnTo>
                  <a:pt x="5274564" y="335279"/>
                </a:lnTo>
                <a:lnTo>
                  <a:pt x="5274564" y="0"/>
                </a:lnTo>
                <a:lnTo>
                  <a:pt x="0" y="0"/>
                </a:lnTo>
                <a:lnTo>
                  <a:pt x="0" y="335279"/>
                </a:lnTo>
                <a:close/>
              </a:path>
            </a:pathLst>
          </a:custGeom>
          <a:solidFill>
            <a:srgbClr val="E8EAE4"/>
          </a:solidFill>
        </p:spPr>
        <p:txBody>
          <a:bodyPr wrap="square" lIns="0" tIns="0" rIns="0" bIns="0" rtlCol="0"/>
          <a:lstStyle/>
          <a:p>
            <a:endParaRPr/>
          </a:p>
        </p:txBody>
      </p:sp>
      <p:sp>
        <p:nvSpPr>
          <p:cNvPr id="6" name="object 6"/>
          <p:cNvSpPr/>
          <p:nvPr/>
        </p:nvSpPr>
        <p:spPr>
          <a:xfrm>
            <a:off x="380" y="533654"/>
            <a:ext cx="12192000" cy="0"/>
          </a:xfrm>
          <a:custGeom>
            <a:avLst/>
            <a:gdLst/>
            <a:ahLst/>
            <a:cxnLst/>
            <a:rect l="l" t="t" r="r" b="b"/>
            <a:pathLst>
              <a:path w="12192000">
                <a:moveTo>
                  <a:pt x="0" y="0"/>
                </a:moveTo>
                <a:lnTo>
                  <a:pt x="12192000" y="0"/>
                </a:lnTo>
              </a:path>
            </a:pathLst>
          </a:custGeom>
          <a:ln w="9651">
            <a:solidFill>
              <a:srgbClr val="404A5A"/>
            </a:solidFill>
          </a:ln>
        </p:spPr>
        <p:txBody>
          <a:bodyPr wrap="square" lIns="0" tIns="0" rIns="0" bIns="0" rtlCol="0"/>
          <a:lstStyle/>
          <a:p>
            <a:endParaRPr/>
          </a:p>
        </p:txBody>
      </p:sp>
      <p:sp>
        <p:nvSpPr>
          <p:cNvPr id="7" name="object 7"/>
          <p:cNvSpPr/>
          <p:nvPr/>
        </p:nvSpPr>
        <p:spPr>
          <a:xfrm>
            <a:off x="10042397" y="164592"/>
            <a:ext cx="1354072" cy="270509"/>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4334636" y="2143125"/>
            <a:ext cx="2302510" cy="4167504"/>
          </a:xfrm>
          <a:custGeom>
            <a:avLst/>
            <a:gdLst/>
            <a:ahLst/>
            <a:cxnLst/>
            <a:rect l="l" t="t" r="r" b="b"/>
            <a:pathLst>
              <a:path w="2302509" h="4167504">
                <a:moveTo>
                  <a:pt x="0" y="0"/>
                </a:moveTo>
                <a:lnTo>
                  <a:pt x="2302001" y="0"/>
                </a:lnTo>
                <a:lnTo>
                  <a:pt x="2302001" y="4167378"/>
                </a:lnTo>
                <a:lnTo>
                  <a:pt x="0" y="4167378"/>
                </a:lnTo>
                <a:lnTo>
                  <a:pt x="0" y="0"/>
                </a:lnTo>
                <a:close/>
              </a:path>
            </a:pathLst>
          </a:custGeom>
          <a:ln w="15875">
            <a:solidFill>
              <a:srgbClr val="404A5A"/>
            </a:solidFill>
          </a:ln>
        </p:spPr>
        <p:txBody>
          <a:bodyPr wrap="square" lIns="0" tIns="0" rIns="0" bIns="0" rtlCol="0"/>
          <a:lstStyle/>
          <a:p>
            <a:endParaRPr/>
          </a:p>
        </p:txBody>
      </p:sp>
      <p:sp>
        <p:nvSpPr>
          <p:cNvPr id="9" name="object 9"/>
          <p:cNvSpPr/>
          <p:nvPr/>
        </p:nvSpPr>
        <p:spPr>
          <a:xfrm>
            <a:off x="538352" y="3558159"/>
            <a:ext cx="3162300" cy="1332865"/>
          </a:xfrm>
          <a:custGeom>
            <a:avLst/>
            <a:gdLst/>
            <a:ahLst/>
            <a:cxnLst/>
            <a:rect l="l" t="t" r="r" b="b"/>
            <a:pathLst>
              <a:path w="3162300" h="1332864">
                <a:moveTo>
                  <a:pt x="0" y="0"/>
                </a:moveTo>
                <a:lnTo>
                  <a:pt x="3162300" y="0"/>
                </a:lnTo>
                <a:lnTo>
                  <a:pt x="3162300" y="1332738"/>
                </a:lnTo>
                <a:lnTo>
                  <a:pt x="0" y="1332738"/>
                </a:lnTo>
                <a:lnTo>
                  <a:pt x="0" y="0"/>
                </a:lnTo>
                <a:close/>
              </a:path>
            </a:pathLst>
          </a:custGeom>
          <a:ln w="15875">
            <a:solidFill>
              <a:srgbClr val="9FB8B9"/>
            </a:solidFill>
          </a:ln>
        </p:spPr>
        <p:txBody>
          <a:bodyPr wrap="square" lIns="0" tIns="0" rIns="0" bIns="0" rtlCol="0"/>
          <a:lstStyle/>
          <a:p>
            <a:endParaRPr/>
          </a:p>
        </p:txBody>
      </p:sp>
      <p:sp>
        <p:nvSpPr>
          <p:cNvPr id="10" name="object 10"/>
          <p:cNvSpPr/>
          <p:nvPr/>
        </p:nvSpPr>
        <p:spPr>
          <a:xfrm>
            <a:off x="5096636" y="808101"/>
            <a:ext cx="778510" cy="778510"/>
          </a:xfrm>
          <a:custGeom>
            <a:avLst/>
            <a:gdLst/>
            <a:ahLst/>
            <a:cxnLst/>
            <a:rect l="l" t="t" r="r" b="b"/>
            <a:pathLst>
              <a:path w="778510"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5" y="3030"/>
                </a:lnTo>
                <a:lnTo>
                  <a:pt x="484781" y="11880"/>
                </a:lnTo>
                <a:lnTo>
                  <a:pt x="529594" y="26184"/>
                </a:lnTo>
                <a:lnTo>
                  <a:pt x="571869" y="45578"/>
                </a:lnTo>
                <a:lnTo>
                  <a:pt x="611242" y="69697"/>
                </a:lnTo>
                <a:lnTo>
                  <a:pt x="647349" y="98177"/>
                </a:lnTo>
                <a:lnTo>
                  <a:pt x="679824" y="130652"/>
                </a:lnTo>
                <a:lnTo>
                  <a:pt x="708304" y="166759"/>
                </a:lnTo>
                <a:lnTo>
                  <a:pt x="732423" y="206132"/>
                </a:lnTo>
                <a:lnTo>
                  <a:pt x="751817" y="248407"/>
                </a:lnTo>
                <a:lnTo>
                  <a:pt x="766121" y="293220"/>
                </a:lnTo>
                <a:lnTo>
                  <a:pt x="774971" y="340206"/>
                </a:lnTo>
                <a:lnTo>
                  <a:pt x="778002" y="389000"/>
                </a:lnTo>
                <a:lnTo>
                  <a:pt x="774971" y="437795"/>
                </a:lnTo>
                <a:lnTo>
                  <a:pt x="766121" y="484781"/>
                </a:lnTo>
                <a:lnTo>
                  <a:pt x="751817" y="529594"/>
                </a:lnTo>
                <a:lnTo>
                  <a:pt x="732423" y="571869"/>
                </a:lnTo>
                <a:lnTo>
                  <a:pt x="708304" y="611242"/>
                </a:lnTo>
                <a:lnTo>
                  <a:pt x="679824" y="647349"/>
                </a:lnTo>
                <a:lnTo>
                  <a:pt x="647349" y="679824"/>
                </a:lnTo>
                <a:lnTo>
                  <a:pt x="611242" y="708304"/>
                </a:lnTo>
                <a:lnTo>
                  <a:pt x="571869" y="732423"/>
                </a:lnTo>
                <a:lnTo>
                  <a:pt x="529594" y="751817"/>
                </a:lnTo>
                <a:lnTo>
                  <a:pt x="484781" y="766121"/>
                </a:lnTo>
                <a:lnTo>
                  <a:pt x="437795"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11" name="object 11"/>
          <p:cNvSpPr/>
          <p:nvPr/>
        </p:nvSpPr>
        <p:spPr>
          <a:xfrm>
            <a:off x="5241254" y="1207705"/>
            <a:ext cx="488950" cy="234315"/>
          </a:xfrm>
          <a:custGeom>
            <a:avLst/>
            <a:gdLst/>
            <a:ahLst/>
            <a:cxnLst/>
            <a:rect l="l" t="t" r="r" b="b"/>
            <a:pathLst>
              <a:path w="488950" h="234315">
                <a:moveTo>
                  <a:pt x="393262" y="0"/>
                </a:moveTo>
                <a:lnTo>
                  <a:pt x="467663" y="0"/>
                </a:lnTo>
                <a:lnTo>
                  <a:pt x="475935" y="1670"/>
                </a:lnTo>
                <a:lnTo>
                  <a:pt x="482692" y="6225"/>
                </a:lnTo>
                <a:lnTo>
                  <a:pt x="487249" y="12980"/>
                </a:lnTo>
                <a:lnTo>
                  <a:pt x="488921" y="21249"/>
                </a:lnTo>
                <a:lnTo>
                  <a:pt x="488921" y="223115"/>
                </a:lnTo>
                <a:lnTo>
                  <a:pt x="488921" y="228980"/>
                </a:lnTo>
                <a:lnTo>
                  <a:pt x="484159" y="233739"/>
                </a:lnTo>
                <a:lnTo>
                  <a:pt x="478292" y="233739"/>
                </a:lnTo>
                <a:lnTo>
                  <a:pt x="10628" y="233739"/>
                </a:lnTo>
                <a:lnTo>
                  <a:pt x="4761" y="233739"/>
                </a:lnTo>
                <a:lnTo>
                  <a:pt x="0" y="228980"/>
                </a:lnTo>
                <a:lnTo>
                  <a:pt x="0" y="223115"/>
                </a:lnTo>
                <a:lnTo>
                  <a:pt x="0" y="21249"/>
                </a:lnTo>
                <a:lnTo>
                  <a:pt x="1671" y="12980"/>
                </a:lnTo>
                <a:lnTo>
                  <a:pt x="6228" y="6225"/>
                </a:lnTo>
                <a:lnTo>
                  <a:pt x="12985" y="1670"/>
                </a:lnTo>
                <a:lnTo>
                  <a:pt x="21257" y="0"/>
                </a:lnTo>
                <a:lnTo>
                  <a:pt x="95658" y="0"/>
                </a:lnTo>
              </a:path>
            </a:pathLst>
          </a:custGeom>
          <a:ln w="18891">
            <a:solidFill>
              <a:srgbClr val="2E2582"/>
            </a:solidFill>
          </a:ln>
        </p:spPr>
        <p:txBody>
          <a:bodyPr wrap="square" lIns="0" tIns="0" rIns="0" bIns="0" rtlCol="0"/>
          <a:lstStyle/>
          <a:p>
            <a:endParaRPr/>
          </a:p>
        </p:txBody>
      </p:sp>
      <p:sp>
        <p:nvSpPr>
          <p:cNvPr id="12" name="object 12"/>
          <p:cNvSpPr/>
          <p:nvPr/>
        </p:nvSpPr>
        <p:spPr>
          <a:xfrm>
            <a:off x="5347543" y="952716"/>
            <a:ext cx="276860" cy="276860"/>
          </a:xfrm>
          <a:custGeom>
            <a:avLst/>
            <a:gdLst/>
            <a:ahLst/>
            <a:cxnLst/>
            <a:rect l="l" t="t" r="r" b="b"/>
            <a:pathLst>
              <a:path w="276860" h="276859">
                <a:moveTo>
                  <a:pt x="0" y="138119"/>
                </a:moveTo>
                <a:lnTo>
                  <a:pt x="7043" y="181776"/>
                </a:lnTo>
                <a:lnTo>
                  <a:pt x="26658" y="219691"/>
                </a:lnTo>
                <a:lnTo>
                  <a:pt x="56568" y="249590"/>
                </a:lnTo>
                <a:lnTo>
                  <a:pt x="94498" y="269197"/>
                </a:lnTo>
                <a:lnTo>
                  <a:pt x="138173" y="276238"/>
                </a:lnTo>
                <a:lnTo>
                  <a:pt x="181848" y="269197"/>
                </a:lnTo>
                <a:lnTo>
                  <a:pt x="219778" y="249590"/>
                </a:lnTo>
                <a:lnTo>
                  <a:pt x="249688" y="219691"/>
                </a:lnTo>
                <a:lnTo>
                  <a:pt x="269302" y="181776"/>
                </a:lnTo>
                <a:lnTo>
                  <a:pt x="276346" y="138119"/>
                </a:lnTo>
                <a:lnTo>
                  <a:pt x="269302" y="94461"/>
                </a:lnTo>
                <a:lnTo>
                  <a:pt x="249688" y="56546"/>
                </a:lnTo>
                <a:lnTo>
                  <a:pt x="219778" y="26648"/>
                </a:lnTo>
                <a:lnTo>
                  <a:pt x="181848" y="7041"/>
                </a:lnTo>
                <a:lnTo>
                  <a:pt x="138173" y="0"/>
                </a:lnTo>
                <a:lnTo>
                  <a:pt x="94498" y="7041"/>
                </a:lnTo>
                <a:lnTo>
                  <a:pt x="56568" y="26648"/>
                </a:lnTo>
                <a:lnTo>
                  <a:pt x="26658" y="56546"/>
                </a:lnTo>
                <a:lnTo>
                  <a:pt x="7043" y="94461"/>
                </a:lnTo>
                <a:lnTo>
                  <a:pt x="0" y="138119"/>
                </a:lnTo>
                <a:close/>
              </a:path>
            </a:pathLst>
          </a:custGeom>
          <a:ln w="18894">
            <a:solidFill>
              <a:srgbClr val="2E2582"/>
            </a:solidFill>
          </a:ln>
        </p:spPr>
        <p:txBody>
          <a:bodyPr wrap="square" lIns="0" tIns="0" rIns="0" bIns="0" rtlCol="0"/>
          <a:lstStyle/>
          <a:p>
            <a:endParaRPr/>
          </a:p>
        </p:txBody>
      </p:sp>
      <p:sp>
        <p:nvSpPr>
          <p:cNvPr id="13" name="object 13"/>
          <p:cNvSpPr/>
          <p:nvPr/>
        </p:nvSpPr>
        <p:spPr>
          <a:xfrm>
            <a:off x="5401869" y="1007016"/>
            <a:ext cx="167696" cy="167637"/>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5453841" y="1398947"/>
            <a:ext cx="64135" cy="42545"/>
          </a:xfrm>
          <a:custGeom>
            <a:avLst/>
            <a:gdLst/>
            <a:ahLst/>
            <a:cxnLst/>
            <a:rect l="l" t="t" r="r" b="b"/>
            <a:pathLst>
              <a:path w="64135" h="42544">
                <a:moveTo>
                  <a:pt x="63772" y="42498"/>
                </a:moveTo>
                <a:lnTo>
                  <a:pt x="0" y="42498"/>
                </a:lnTo>
                <a:lnTo>
                  <a:pt x="0" y="10624"/>
                </a:lnTo>
                <a:lnTo>
                  <a:pt x="0" y="4759"/>
                </a:lnTo>
                <a:lnTo>
                  <a:pt x="4761" y="0"/>
                </a:lnTo>
                <a:lnTo>
                  <a:pt x="10628" y="0"/>
                </a:lnTo>
                <a:lnTo>
                  <a:pt x="53143" y="0"/>
                </a:lnTo>
                <a:lnTo>
                  <a:pt x="59010" y="0"/>
                </a:lnTo>
                <a:lnTo>
                  <a:pt x="63772" y="4759"/>
                </a:lnTo>
                <a:lnTo>
                  <a:pt x="63772" y="10624"/>
                </a:lnTo>
                <a:lnTo>
                  <a:pt x="63772" y="42498"/>
                </a:lnTo>
                <a:close/>
              </a:path>
            </a:pathLst>
          </a:custGeom>
          <a:ln w="18892">
            <a:solidFill>
              <a:srgbClr val="2E2582"/>
            </a:solidFill>
          </a:ln>
        </p:spPr>
        <p:txBody>
          <a:bodyPr wrap="square" lIns="0" tIns="0" rIns="0" bIns="0" rtlCol="0"/>
          <a:lstStyle/>
          <a:p>
            <a:endParaRPr/>
          </a:p>
        </p:txBody>
      </p:sp>
      <p:sp>
        <p:nvSpPr>
          <p:cNvPr id="15" name="object 15"/>
          <p:cNvSpPr/>
          <p:nvPr/>
        </p:nvSpPr>
        <p:spPr>
          <a:xfrm>
            <a:off x="7600568" y="808101"/>
            <a:ext cx="778510" cy="778510"/>
          </a:xfrm>
          <a:custGeom>
            <a:avLst/>
            <a:gdLst/>
            <a:ahLst/>
            <a:cxnLst/>
            <a:rect l="l" t="t" r="r" b="b"/>
            <a:pathLst>
              <a:path w="778509"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7" y="3030"/>
                </a:lnTo>
                <a:lnTo>
                  <a:pt x="484785" y="11880"/>
                </a:lnTo>
                <a:lnTo>
                  <a:pt x="529599" y="26184"/>
                </a:lnTo>
                <a:lnTo>
                  <a:pt x="571875" y="45578"/>
                </a:lnTo>
                <a:lnTo>
                  <a:pt x="611248" y="69697"/>
                </a:lnTo>
                <a:lnTo>
                  <a:pt x="647354" y="98177"/>
                </a:lnTo>
                <a:lnTo>
                  <a:pt x="679829" y="130652"/>
                </a:lnTo>
                <a:lnTo>
                  <a:pt x="708307" y="166759"/>
                </a:lnTo>
                <a:lnTo>
                  <a:pt x="732425" y="206132"/>
                </a:lnTo>
                <a:lnTo>
                  <a:pt x="751818" y="248407"/>
                </a:lnTo>
                <a:lnTo>
                  <a:pt x="766121" y="293220"/>
                </a:lnTo>
                <a:lnTo>
                  <a:pt x="774971" y="340206"/>
                </a:lnTo>
                <a:lnTo>
                  <a:pt x="778002" y="389000"/>
                </a:lnTo>
                <a:lnTo>
                  <a:pt x="774971" y="437795"/>
                </a:lnTo>
                <a:lnTo>
                  <a:pt x="766121" y="484781"/>
                </a:lnTo>
                <a:lnTo>
                  <a:pt x="751818" y="529594"/>
                </a:lnTo>
                <a:lnTo>
                  <a:pt x="732425" y="571869"/>
                </a:lnTo>
                <a:lnTo>
                  <a:pt x="708307" y="611242"/>
                </a:lnTo>
                <a:lnTo>
                  <a:pt x="679829" y="647349"/>
                </a:lnTo>
                <a:lnTo>
                  <a:pt x="647354" y="679824"/>
                </a:lnTo>
                <a:lnTo>
                  <a:pt x="611248" y="708304"/>
                </a:lnTo>
                <a:lnTo>
                  <a:pt x="571875" y="732423"/>
                </a:lnTo>
                <a:lnTo>
                  <a:pt x="529599" y="751817"/>
                </a:lnTo>
                <a:lnTo>
                  <a:pt x="484785" y="766121"/>
                </a:lnTo>
                <a:lnTo>
                  <a:pt x="437797"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16" name="object 16"/>
          <p:cNvSpPr/>
          <p:nvPr/>
        </p:nvSpPr>
        <p:spPr>
          <a:xfrm>
            <a:off x="7735740" y="943269"/>
            <a:ext cx="257954" cy="401377"/>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7978941" y="1250197"/>
            <a:ext cx="255270" cy="191770"/>
          </a:xfrm>
          <a:custGeom>
            <a:avLst/>
            <a:gdLst/>
            <a:ahLst/>
            <a:cxnLst/>
            <a:rect l="l" t="t" r="r" b="b"/>
            <a:pathLst>
              <a:path w="255270" h="191769">
                <a:moveTo>
                  <a:pt x="0" y="0"/>
                </a:moveTo>
                <a:lnTo>
                  <a:pt x="255089" y="0"/>
                </a:lnTo>
                <a:lnTo>
                  <a:pt x="255089" y="191241"/>
                </a:lnTo>
                <a:lnTo>
                  <a:pt x="0" y="191241"/>
                </a:lnTo>
                <a:lnTo>
                  <a:pt x="0" y="0"/>
                </a:lnTo>
                <a:close/>
              </a:path>
            </a:pathLst>
          </a:custGeom>
          <a:ln w="18893">
            <a:solidFill>
              <a:srgbClr val="2E2582"/>
            </a:solidFill>
          </a:ln>
        </p:spPr>
        <p:txBody>
          <a:bodyPr wrap="square" lIns="0" tIns="0" rIns="0" bIns="0" rtlCol="0"/>
          <a:lstStyle/>
          <a:p>
            <a:endParaRPr/>
          </a:p>
        </p:txBody>
      </p:sp>
      <p:sp>
        <p:nvSpPr>
          <p:cNvPr id="18" name="object 18"/>
          <p:cNvSpPr/>
          <p:nvPr/>
        </p:nvSpPr>
        <p:spPr>
          <a:xfrm>
            <a:off x="8043974" y="1283254"/>
            <a:ext cx="125181" cy="125139"/>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8064051" y="1207705"/>
            <a:ext cx="85090" cy="42545"/>
          </a:xfrm>
          <a:custGeom>
            <a:avLst/>
            <a:gdLst/>
            <a:ahLst/>
            <a:cxnLst/>
            <a:rect l="l" t="t" r="r" b="b"/>
            <a:pathLst>
              <a:path w="85090" h="42544">
                <a:moveTo>
                  <a:pt x="0" y="42498"/>
                </a:moveTo>
                <a:lnTo>
                  <a:pt x="0" y="21249"/>
                </a:lnTo>
                <a:lnTo>
                  <a:pt x="1671" y="12980"/>
                </a:lnTo>
                <a:lnTo>
                  <a:pt x="6228" y="6225"/>
                </a:lnTo>
                <a:lnTo>
                  <a:pt x="12985" y="1670"/>
                </a:lnTo>
                <a:lnTo>
                  <a:pt x="21257" y="0"/>
                </a:lnTo>
                <a:lnTo>
                  <a:pt x="63772" y="0"/>
                </a:lnTo>
                <a:lnTo>
                  <a:pt x="72044" y="1670"/>
                </a:lnTo>
                <a:lnTo>
                  <a:pt x="78801" y="6225"/>
                </a:lnTo>
                <a:lnTo>
                  <a:pt x="83358" y="12980"/>
                </a:lnTo>
                <a:lnTo>
                  <a:pt x="85029" y="21249"/>
                </a:lnTo>
                <a:lnTo>
                  <a:pt x="85029" y="42498"/>
                </a:lnTo>
              </a:path>
            </a:pathLst>
          </a:custGeom>
          <a:ln w="18891">
            <a:solidFill>
              <a:srgbClr val="2E2582"/>
            </a:solidFill>
          </a:ln>
        </p:spPr>
        <p:txBody>
          <a:bodyPr wrap="square" lIns="0" tIns="0" rIns="0" bIns="0" rtlCol="0"/>
          <a:lstStyle/>
          <a:p>
            <a:endParaRPr/>
          </a:p>
        </p:txBody>
      </p:sp>
      <p:sp>
        <p:nvSpPr>
          <p:cNvPr id="20" name="object 20"/>
          <p:cNvSpPr/>
          <p:nvPr/>
        </p:nvSpPr>
        <p:spPr>
          <a:xfrm>
            <a:off x="7808879" y="1250203"/>
            <a:ext cx="42545" cy="42545"/>
          </a:xfrm>
          <a:custGeom>
            <a:avLst/>
            <a:gdLst/>
            <a:ahLst/>
            <a:cxnLst/>
            <a:rect l="l" t="t" r="r" b="b"/>
            <a:pathLst>
              <a:path w="42545" h="42544">
                <a:moveTo>
                  <a:pt x="0" y="21249"/>
                </a:moveTo>
                <a:lnTo>
                  <a:pt x="1671" y="29517"/>
                </a:lnTo>
                <a:lnTo>
                  <a:pt x="6228" y="36272"/>
                </a:lnTo>
                <a:lnTo>
                  <a:pt x="12985" y="40827"/>
                </a:lnTo>
                <a:lnTo>
                  <a:pt x="21257" y="42498"/>
                </a:lnTo>
                <a:lnTo>
                  <a:pt x="29529" y="40827"/>
                </a:lnTo>
                <a:lnTo>
                  <a:pt x="36286" y="36272"/>
                </a:lnTo>
                <a:lnTo>
                  <a:pt x="40843" y="29517"/>
                </a:lnTo>
                <a:lnTo>
                  <a:pt x="42514" y="21249"/>
                </a:lnTo>
                <a:lnTo>
                  <a:pt x="40843" y="12980"/>
                </a:lnTo>
                <a:lnTo>
                  <a:pt x="36286" y="6225"/>
                </a:lnTo>
                <a:lnTo>
                  <a:pt x="29529" y="1670"/>
                </a:lnTo>
                <a:lnTo>
                  <a:pt x="21257" y="0"/>
                </a:lnTo>
                <a:lnTo>
                  <a:pt x="12985" y="1670"/>
                </a:lnTo>
                <a:lnTo>
                  <a:pt x="6228" y="6225"/>
                </a:lnTo>
                <a:lnTo>
                  <a:pt x="1671" y="12980"/>
                </a:lnTo>
                <a:lnTo>
                  <a:pt x="0" y="21249"/>
                </a:lnTo>
                <a:close/>
              </a:path>
            </a:pathLst>
          </a:custGeom>
          <a:ln w="18894">
            <a:solidFill>
              <a:srgbClr val="2E2582"/>
            </a:solidFill>
          </a:ln>
        </p:spPr>
        <p:txBody>
          <a:bodyPr wrap="square" lIns="0" tIns="0" rIns="0" bIns="0" rtlCol="0"/>
          <a:lstStyle/>
          <a:p>
            <a:endParaRPr/>
          </a:p>
        </p:txBody>
      </p:sp>
      <p:sp>
        <p:nvSpPr>
          <p:cNvPr id="21" name="object 21"/>
          <p:cNvSpPr/>
          <p:nvPr/>
        </p:nvSpPr>
        <p:spPr>
          <a:xfrm>
            <a:off x="7936510" y="1218330"/>
            <a:ext cx="42545" cy="74930"/>
          </a:xfrm>
          <a:custGeom>
            <a:avLst/>
            <a:gdLst/>
            <a:ahLst/>
            <a:cxnLst/>
            <a:rect l="l" t="t" r="r" b="b"/>
            <a:pathLst>
              <a:path w="42545" h="74930">
                <a:moveTo>
                  <a:pt x="42514" y="1848"/>
                </a:moveTo>
                <a:lnTo>
                  <a:pt x="39113" y="637"/>
                </a:lnTo>
                <a:lnTo>
                  <a:pt x="35499" y="0"/>
                </a:lnTo>
                <a:lnTo>
                  <a:pt x="31886" y="0"/>
                </a:lnTo>
                <a:lnTo>
                  <a:pt x="19478" y="2506"/>
                </a:lnTo>
                <a:lnTo>
                  <a:pt x="9342" y="9338"/>
                </a:lnTo>
                <a:lnTo>
                  <a:pt x="2507" y="19470"/>
                </a:lnTo>
                <a:lnTo>
                  <a:pt x="0" y="31873"/>
                </a:lnTo>
                <a:lnTo>
                  <a:pt x="0" y="74371"/>
                </a:lnTo>
              </a:path>
            </a:pathLst>
          </a:custGeom>
          <a:ln w="18896">
            <a:solidFill>
              <a:srgbClr val="2E2582"/>
            </a:solidFill>
          </a:ln>
        </p:spPr>
        <p:txBody>
          <a:bodyPr wrap="square" lIns="0" tIns="0" rIns="0" bIns="0" rtlCol="0"/>
          <a:lstStyle/>
          <a:p>
            <a:endParaRPr/>
          </a:p>
        </p:txBody>
      </p:sp>
      <p:sp>
        <p:nvSpPr>
          <p:cNvPr id="22" name="object 22"/>
          <p:cNvSpPr/>
          <p:nvPr/>
        </p:nvSpPr>
        <p:spPr>
          <a:xfrm>
            <a:off x="10104501" y="808101"/>
            <a:ext cx="778510" cy="778510"/>
          </a:xfrm>
          <a:custGeom>
            <a:avLst/>
            <a:gdLst/>
            <a:ahLst/>
            <a:cxnLst/>
            <a:rect l="l" t="t" r="r" b="b"/>
            <a:pathLst>
              <a:path w="778509" h="778510">
                <a:moveTo>
                  <a:pt x="0" y="389000"/>
                </a:moveTo>
                <a:lnTo>
                  <a:pt x="3030" y="340206"/>
                </a:lnTo>
                <a:lnTo>
                  <a:pt x="11880" y="293220"/>
                </a:lnTo>
                <a:lnTo>
                  <a:pt x="26184" y="248407"/>
                </a:lnTo>
                <a:lnTo>
                  <a:pt x="45578" y="206132"/>
                </a:lnTo>
                <a:lnTo>
                  <a:pt x="69697" y="166759"/>
                </a:lnTo>
                <a:lnTo>
                  <a:pt x="98177" y="130652"/>
                </a:lnTo>
                <a:lnTo>
                  <a:pt x="130652" y="98177"/>
                </a:lnTo>
                <a:lnTo>
                  <a:pt x="166759" y="69697"/>
                </a:lnTo>
                <a:lnTo>
                  <a:pt x="206132" y="45578"/>
                </a:lnTo>
                <a:lnTo>
                  <a:pt x="248407" y="26184"/>
                </a:lnTo>
                <a:lnTo>
                  <a:pt x="293220" y="11880"/>
                </a:lnTo>
                <a:lnTo>
                  <a:pt x="340206" y="3030"/>
                </a:lnTo>
                <a:lnTo>
                  <a:pt x="389001" y="0"/>
                </a:lnTo>
                <a:lnTo>
                  <a:pt x="437797" y="3030"/>
                </a:lnTo>
                <a:lnTo>
                  <a:pt x="484785" y="11880"/>
                </a:lnTo>
                <a:lnTo>
                  <a:pt x="529599" y="26184"/>
                </a:lnTo>
                <a:lnTo>
                  <a:pt x="571875" y="45578"/>
                </a:lnTo>
                <a:lnTo>
                  <a:pt x="611248" y="69697"/>
                </a:lnTo>
                <a:lnTo>
                  <a:pt x="647354" y="98177"/>
                </a:lnTo>
                <a:lnTo>
                  <a:pt x="679829" y="130652"/>
                </a:lnTo>
                <a:lnTo>
                  <a:pt x="708307" y="166759"/>
                </a:lnTo>
                <a:lnTo>
                  <a:pt x="732425" y="206132"/>
                </a:lnTo>
                <a:lnTo>
                  <a:pt x="751818" y="248407"/>
                </a:lnTo>
                <a:lnTo>
                  <a:pt x="766121" y="293220"/>
                </a:lnTo>
                <a:lnTo>
                  <a:pt x="774971" y="340206"/>
                </a:lnTo>
                <a:lnTo>
                  <a:pt x="778002" y="389000"/>
                </a:lnTo>
                <a:lnTo>
                  <a:pt x="774971" y="437795"/>
                </a:lnTo>
                <a:lnTo>
                  <a:pt x="766121" y="484781"/>
                </a:lnTo>
                <a:lnTo>
                  <a:pt x="751818" y="529594"/>
                </a:lnTo>
                <a:lnTo>
                  <a:pt x="732425" y="571869"/>
                </a:lnTo>
                <a:lnTo>
                  <a:pt x="708307" y="611242"/>
                </a:lnTo>
                <a:lnTo>
                  <a:pt x="679829" y="647349"/>
                </a:lnTo>
                <a:lnTo>
                  <a:pt x="647354" y="679824"/>
                </a:lnTo>
                <a:lnTo>
                  <a:pt x="611248" y="708304"/>
                </a:lnTo>
                <a:lnTo>
                  <a:pt x="571875" y="732423"/>
                </a:lnTo>
                <a:lnTo>
                  <a:pt x="529599" y="751817"/>
                </a:lnTo>
                <a:lnTo>
                  <a:pt x="484785" y="766121"/>
                </a:lnTo>
                <a:lnTo>
                  <a:pt x="437797" y="774971"/>
                </a:lnTo>
                <a:lnTo>
                  <a:pt x="389001" y="778001"/>
                </a:lnTo>
                <a:lnTo>
                  <a:pt x="340206" y="774971"/>
                </a:lnTo>
                <a:lnTo>
                  <a:pt x="293220" y="766121"/>
                </a:lnTo>
                <a:lnTo>
                  <a:pt x="248407" y="751817"/>
                </a:lnTo>
                <a:lnTo>
                  <a:pt x="206132" y="732423"/>
                </a:lnTo>
                <a:lnTo>
                  <a:pt x="166759" y="708304"/>
                </a:lnTo>
                <a:lnTo>
                  <a:pt x="130652" y="679824"/>
                </a:lnTo>
                <a:lnTo>
                  <a:pt x="98177" y="647349"/>
                </a:lnTo>
                <a:lnTo>
                  <a:pt x="69697" y="611242"/>
                </a:lnTo>
                <a:lnTo>
                  <a:pt x="45578" y="571869"/>
                </a:lnTo>
                <a:lnTo>
                  <a:pt x="26184" y="529594"/>
                </a:lnTo>
                <a:lnTo>
                  <a:pt x="11880" y="484781"/>
                </a:lnTo>
                <a:lnTo>
                  <a:pt x="3030" y="437795"/>
                </a:lnTo>
                <a:lnTo>
                  <a:pt x="0" y="389000"/>
                </a:lnTo>
                <a:close/>
              </a:path>
            </a:pathLst>
          </a:custGeom>
          <a:ln w="19050">
            <a:solidFill>
              <a:srgbClr val="404A5A"/>
            </a:solidFill>
          </a:ln>
        </p:spPr>
        <p:txBody>
          <a:bodyPr wrap="square" lIns="0" tIns="0" rIns="0" bIns="0" rtlCol="0"/>
          <a:lstStyle/>
          <a:p>
            <a:endParaRPr/>
          </a:p>
        </p:txBody>
      </p:sp>
      <p:sp>
        <p:nvSpPr>
          <p:cNvPr id="23" name="object 23"/>
          <p:cNvSpPr/>
          <p:nvPr/>
        </p:nvSpPr>
        <p:spPr>
          <a:xfrm>
            <a:off x="10287499" y="1049514"/>
            <a:ext cx="135810" cy="135764"/>
          </a:xfrm>
          <a:prstGeom prst="rect">
            <a:avLst/>
          </a:prstGeom>
          <a:blipFill>
            <a:blip r:embed="rId6" cstate="print"/>
            <a:stretch>
              <a:fillRect/>
            </a:stretch>
          </a:blipFill>
        </p:spPr>
        <p:txBody>
          <a:bodyPr wrap="square" lIns="0" tIns="0" rIns="0" bIns="0" rtlCol="0"/>
          <a:lstStyle/>
          <a:p>
            <a:endParaRPr/>
          </a:p>
        </p:txBody>
      </p:sp>
      <p:sp>
        <p:nvSpPr>
          <p:cNvPr id="24" name="object 24"/>
          <p:cNvSpPr/>
          <p:nvPr/>
        </p:nvSpPr>
        <p:spPr>
          <a:xfrm>
            <a:off x="10281005" y="1197081"/>
            <a:ext cx="149225" cy="244475"/>
          </a:xfrm>
          <a:custGeom>
            <a:avLst/>
            <a:gdLst/>
            <a:ahLst/>
            <a:cxnLst/>
            <a:rect l="l" t="t" r="r" b="b"/>
            <a:pathLst>
              <a:path w="149225" h="244475">
                <a:moveTo>
                  <a:pt x="148802" y="74371"/>
                </a:moveTo>
                <a:lnTo>
                  <a:pt x="142955" y="45422"/>
                </a:lnTo>
                <a:lnTo>
                  <a:pt x="127010" y="21782"/>
                </a:lnTo>
                <a:lnTo>
                  <a:pt x="103361" y="5844"/>
                </a:lnTo>
                <a:lnTo>
                  <a:pt x="74401" y="0"/>
                </a:lnTo>
                <a:lnTo>
                  <a:pt x="45440" y="5844"/>
                </a:lnTo>
                <a:lnTo>
                  <a:pt x="21791" y="21782"/>
                </a:lnTo>
                <a:lnTo>
                  <a:pt x="5846" y="45422"/>
                </a:lnTo>
                <a:lnTo>
                  <a:pt x="0" y="74371"/>
                </a:lnTo>
                <a:lnTo>
                  <a:pt x="0" y="138119"/>
                </a:lnTo>
                <a:lnTo>
                  <a:pt x="33650" y="138119"/>
                </a:lnTo>
                <a:lnTo>
                  <a:pt x="42514" y="244364"/>
                </a:lnTo>
                <a:lnTo>
                  <a:pt x="106287" y="244364"/>
                </a:lnTo>
                <a:lnTo>
                  <a:pt x="115151" y="138119"/>
                </a:lnTo>
                <a:lnTo>
                  <a:pt x="148802" y="138119"/>
                </a:lnTo>
                <a:lnTo>
                  <a:pt x="148802" y="74371"/>
                </a:lnTo>
                <a:close/>
              </a:path>
            </a:pathLst>
          </a:custGeom>
          <a:ln w="18895">
            <a:solidFill>
              <a:srgbClr val="2E2582"/>
            </a:solidFill>
          </a:ln>
        </p:spPr>
        <p:txBody>
          <a:bodyPr wrap="square" lIns="0" tIns="0" rIns="0" bIns="0" rtlCol="0"/>
          <a:lstStyle/>
          <a:p>
            <a:endParaRPr/>
          </a:p>
        </p:txBody>
      </p:sp>
      <p:sp>
        <p:nvSpPr>
          <p:cNvPr id="25" name="object 25"/>
          <p:cNvSpPr/>
          <p:nvPr/>
        </p:nvSpPr>
        <p:spPr>
          <a:xfrm>
            <a:off x="10514838" y="952716"/>
            <a:ext cx="127635" cy="488950"/>
          </a:xfrm>
          <a:custGeom>
            <a:avLst/>
            <a:gdLst/>
            <a:ahLst/>
            <a:cxnLst/>
            <a:rect l="l" t="t" r="r" b="b"/>
            <a:pathLst>
              <a:path w="127634" h="488950">
                <a:moveTo>
                  <a:pt x="0" y="21249"/>
                </a:moveTo>
                <a:lnTo>
                  <a:pt x="1671" y="29517"/>
                </a:lnTo>
                <a:lnTo>
                  <a:pt x="6228" y="36272"/>
                </a:lnTo>
                <a:lnTo>
                  <a:pt x="12985" y="40827"/>
                </a:lnTo>
                <a:lnTo>
                  <a:pt x="21257" y="42498"/>
                </a:lnTo>
                <a:lnTo>
                  <a:pt x="29529" y="40827"/>
                </a:lnTo>
                <a:lnTo>
                  <a:pt x="36286" y="36272"/>
                </a:lnTo>
                <a:lnTo>
                  <a:pt x="40843" y="29517"/>
                </a:lnTo>
                <a:lnTo>
                  <a:pt x="42514" y="21249"/>
                </a:lnTo>
                <a:lnTo>
                  <a:pt x="42514" y="0"/>
                </a:lnTo>
                <a:lnTo>
                  <a:pt x="85029" y="0"/>
                </a:lnTo>
                <a:lnTo>
                  <a:pt x="101582" y="3338"/>
                </a:lnTo>
                <a:lnTo>
                  <a:pt x="115095" y="12443"/>
                </a:lnTo>
                <a:lnTo>
                  <a:pt x="124204" y="25952"/>
                </a:lnTo>
                <a:lnTo>
                  <a:pt x="127544" y="42498"/>
                </a:lnTo>
                <a:lnTo>
                  <a:pt x="127544" y="488728"/>
                </a:lnTo>
              </a:path>
            </a:pathLst>
          </a:custGeom>
          <a:ln w="18897">
            <a:solidFill>
              <a:srgbClr val="2E2582"/>
            </a:solidFill>
          </a:ln>
        </p:spPr>
        <p:txBody>
          <a:bodyPr wrap="square" lIns="0" tIns="0" rIns="0" bIns="0" rtlCol="0"/>
          <a:lstStyle/>
          <a:p>
            <a:endParaRPr/>
          </a:p>
        </p:txBody>
      </p:sp>
      <p:sp>
        <p:nvSpPr>
          <p:cNvPr id="26" name="object 26"/>
          <p:cNvSpPr/>
          <p:nvPr/>
        </p:nvSpPr>
        <p:spPr>
          <a:xfrm>
            <a:off x="10493594" y="1058955"/>
            <a:ext cx="85090" cy="106680"/>
          </a:xfrm>
          <a:custGeom>
            <a:avLst/>
            <a:gdLst/>
            <a:ahLst/>
            <a:cxnLst/>
            <a:rect l="l" t="t" r="r" b="b"/>
            <a:pathLst>
              <a:path w="85090" h="106680">
                <a:moveTo>
                  <a:pt x="0" y="0"/>
                </a:moveTo>
                <a:lnTo>
                  <a:pt x="85029" y="0"/>
                </a:lnTo>
                <a:lnTo>
                  <a:pt x="85029" y="106245"/>
                </a:lnTo>
                <a:lnTo>
                  <a:pt x="0" y="106245"/>
                </a:lnTo>
                <a:lnTo>
                  <a:pt x="0" y="0"/>
                </a:lnTo>
                <a:close/>
              </a:path>
            </a:pathLst>
          </a:custGeom>
          <a:ln w="18894">
            <a:solidFill>
              <a:srgbClr val="2E2582"/>
            </a:solidFill>
          </a:ln>
        </p:spPr>
        <p:txBody>
          <a:bodyPr wrap="square" lIns="0" tIns="0" rIns="0" bIns="0" rtlCol="0"/>
          <a:lstStyle/>
          <a:p>
            <a:endParaRPr/>
          </a:p>
        </p:txBody>
      </p:sp>
      <p:sp>
        <p:nvSpPr>
          <p:cNvPr id="27" name="object 27"/>
          <p:cNvSpPr/>
          <p:nvPr/>
        </p:nvSpPr>
        <p:spPr>
          <a:xfrm>
            <a:off x="10429812" y="1165207"/>
            <a:ext cx="106680" cy="149225"/>
          </a:xfrm>
          <a:custGeom>
            <a:avLst/>
            <a:gdLst/>
            <a:ahLst/>
            <a:cxnLst/>
            <a:rect l="l" t="t" r="r" b="b"/>
            <a:pathLst>
              <a:path w="106679" h="149225">
                <a:moveTo>
                  <a:pt x="106287" y="0"/>
                </a:moveTo>
                <a:lnTo>
                  <a:pt x="106287" y="42498"/>
                </a:lnTo>
                <a:lnTo>
                  <a:pt x="97933" y="83849"/>
                </a:lnTo>
                <a:lnTo>
                  <a:pt x="75153" y="117621"/>
                </a:lnTo>
                <a:lnTo>
                  <a:pt x="41367" y="140393"/>
                </a:lnTo>
                <a:lnTo>
                  <a:pt x="0" y="148743"/>
                </a:lnTo>
              </a:path>
            </a:pathLst>
          </a:custGeom>
          <a:ln w="18895">
            <a:solidFill>
              <a:srgbClr val="2E2582"/>
            </a:solidFill>
          </a:ln>
        </p:spPr>
        <p:txBody>
          <a:bodyPr wrap="square" lIns="0" tIns="0" rIns="0" bIns="0" rtlCol="0"/>
          <a:lstStyle/>
          <a:p>
            <a:endParaRPr/>
          </a:p>
        </p:txBody>
      </p:sp>
      <p:sp>
        <p:nvSpPr>
          <p:cNvPr id="28" name="object 28"/>
          <p:cNvSpPr/>
          <p:nvPr/>
        </p:nvSpPr>
        <p:spPr>
          <a:xfrm>
            <a:off x="4334636" y="1708785"/>
            <a:ext cx="2302510" cy="311785"/>
          </a:xfrm>
          <a:custGeom>
            <a:avLst/>
            <a:gdLst/>
            <a:ahLst/>
            <a:cxnLst/>
            <a:rect l="l" t="t" r="r" b="b"/>
            <a:pathLst>
              <a:path w="2302509" h="311785">
                <a:moveTo>
                  <a:pt x="0" y="0"/>
                </a:moveTo>
                <a:lnTo>
                  <a:pt x="2302001" y="0"/>
                </a:lnTo>
                <a:lnTo>
                  <a:pt x="2302001" y="311658"/>
                </a:lnTo>
                <a:lnTo>
                  <a:pt x="0" y="311658"/>
                </a:lnTo>
                <a:lnTo>
                  <a:pt x="0" y="0"/>
                </a:lnTo>
                <a:close/>
              </a:path>
            </a:pathLst>
          </a:custGeom>
          <a:ln w="12700">
            <a:solidFill>
              <a:srgbClr val="2C3540"/>
            </a:solidFill>
          </a:ln>
        </p:spPr>
        <p:txBody>
          <a:bodyPr wrap="square" lIns="0" tIns="0" rIns="0" bIns="0" rtlCol="0"/>
          <a:lstStyle/>
          <a:p>
            <a:endParaRPr/>
          </a:p>
        </p:txBody>
      </p:sp>
      <p:sp>
        <p:nvSpPr>
          <p:cNvPr id="29" name="object 29"/>
          <p:cNvSpPr/>
          <p:nvPr/>
        </p:nvSpPr>
        <p:spPr>
          <a:xfrm>
            <a:off x="6837806" y="1708785"/>
            <a:ext cx="2303145" cy="311785"/>
          </a:xfrm>
          <a:custGeom>
            <a:avLst/>
            <a:gdLst/>
            <a:ahLst/>
            <a:cxnLst/>
            <a:rect l="l" t="t" r="r" b="b"/>
            <a:pathLst>
              <a:path w="2303145" h="311785">
                <a:moveTo>
                  <a:pt x="0" y="0"/>
                </a:moveTo>
                <a:lnTo>
                  <a:pt x="2302764" y="0"/>
                </a:lnTo>
                <a:lnTo>
                  <a:pt x="2302764" y="311658"/>
                </a:lnTo>
                <a:lnTo>
                  <a:pt x="0" y="311658"/>
                </a:lnTo>
                <a:lnTo>
                  <a:pt x="0" y="0"/>
                </a:lnTo>
                <a:close/>
              </a:path>
            </a:pathLst>
          </a:custGeom>
          <a:ln w="12700">
            <a:solidFill>
              <a:srgbClr val="2C3540"/>
            </a:solidFill>
          </a:ln>
        </p:spPr>
        <p:txBody>
          <a:bodyPr wrap="square" lIns="0" tIns="0" rIns="0" bIns="0" rtlCol="0"/>
          <a:lstStyle/>
          <a:p>
            <a:endParaRPr/>
          </a:p>
        </p:txBody>
      </p:sp>
      <p:sp>
        <p:nvSpPr>
          <p:cNvPr id="30" name="object 30"/>
          <p:cNvSpPr/>
          <p:nvPr/>
        </p:nvSpPr>
        <p:spPr>
          <a:xfrm>
            <a:off x="9341739" y="1708785"/>
            <a:ext cx="2303145" cy="311785"/>
          </a:xfrm>
          <a:custGeom>
            <a:avLst/>
            <a:gdLst/>
            <a:ahLst/>
            <a:cxnLst/>
            <a:rect l="l" t="t" r="r" b="b"/>
            <a:pathLst>
              <a:path w="2303145" h="311785">
                <a:moveTo>
                  <a:pt x="0" y="0"/>
                </a:moveTo>
                <a:lnTo>
                  <a:pt x="2302764" y="0"/>
                </a:lnTo>
                <a:lnTo>
                  <a:pt x="2302764" y="311658"/>
                </a:lnTo>
                <a:lnTo>
                  <a:pt x="0" y="311658"/>
                </a:lnTo>
                <a:lnTo>
                  <a:pt x="0" y="0"/>
                </a:lnTo>
                <a:close/>
              </a:path>
            </a:pathLst>
          </a:custGeom>
          <a:ln w="12700">
            <a:solidFill>
              <a:srgbClr val="2C3540"/>
            </a:solidFill>
          </a:ln>
        </p:spPr>
        <p:txBody>
          <a:bodyPr wrap="square" lIns="0" tIns="0" rIns="0" bIns="0" rtlCol="0"/>
          <a:lstStyle/>
          <a:p>
            <a:endParaRPr/>
          </a:p>
        </p:txBody>
      </p:sp>
      <p:sp>
        <p:nvSpPr>
          <p:cNvPr id="31" name="object 31"/>
          <p:cNvSpPr/>
          <p:nvPr/>
        </p:nvSpPr>
        <p:spPr>
          <a:xfrm>
            <a:off x="6837806" y="2143125"/>
            <a:ext cx="2303145" cy="4167504"/>
          </a:xfrm>
          <a:custGeom>
            <a:avLst/>
            <a:gdLst/>
            <a:ahLst/>
            <a:cxnLst/>
            <a:rect l="l" t="t" r="r" b="b"/>
            <a:pathLst>
              <a:path w="2303145" h="4167504">
                <a:moveTo>
                  <a:pt x="0" y="0"/>
                </a:moveTo>
                <a:lnTo>
                  <a:pt x="2302764" y="0"/>
                </a:lnTo>
                <a:lnTo>
                  <a:pt x="2302764" y="4167378"/>
                </a:lnTo>
                <a:lnTo>
                  <a:pt x="0" y="4167378"/>
                </a:lnTo>
                <a:lnTo>
                  <a:pt x="0" y="0"/>
                </a:lnTo>
                <a:close/>
              </a:path>
            </a:pathLst>
          </a:custGeom>
          <a:ln w="15874">
            <a:solidFill>
              <a:srgbClr val="404A5A"/>
            </a:solidFill>
          </a:ln>
        </p:spPr>
        <p:txBody>
          <a:bodyPr wrap="square" lIns="0" tIns="0" rIns="0" bIns="0" rtlCol="0"/>
          <a:lstStyle/>
          <a:p>
            <a:endParaRPr/>
          </a:p>
        </p:txBody>
      </p:sp>
      <p:sp>
        <p:nvSpPr>
          <p:cNvPr id="32" name="object 32"/>
          <p:cNvSpPr/>
          <p:nvPr/>
        </p:nvSpPr>
        <p:spPr>
          <a:xfrm>
            <a:off x="9341739" y="2143125"/>
            <a:ext cx="2303145" cy="4167504"/>
          </a:xfrm>
          <a:custGeom>
            <a:avLst/>
            <a:gdLst/>
            <a:ahLst/>
            <a:cxnLst/>
            <a:rect l="l" t="t" r="r" b="b"/>
            <a:pathLst>
              <a:path w="2303145" h="4167504">
                <a:moveTo>
                  <a:pt x="0" y="0"/>
                </a:moveTo>
                <a:lnTo>
                  <a:pt x="2302764" y="0"/>
                </a:lnTo>
                <a:lnTo>
                  <a:pt x="2302764" y="4167378"/>
                </a:lnTo>
                <a:lnTo>
                  <a:pt x="0" y="4167378"/>
                </a:lnTo>
                <a:lnTo>
                  <a:pt x="0" y="0"/>
                </a:lnTo>
                <a:close/>
              </a:path>
            </a:pathLst>
          </a:custGeom>
          <a:ln w="15874">
            <a:solidFill>
              <a:srgbClr val="404A5A"/>
            </a:solidFill>
          </a:ln>
        </p:spPr>
        <p:txBody>
          <a:bodyPr wrap="square" lIns="0" tIns="0" rIns="0" bIns="0" rtlCol="0"/>
          <a:lstStyle/>
          <a:p>
            <a:endParaRPr/>
          </a:p>
        </p:txBody>
      </p:sp>
      <p:sp>
        <p:nvSpPr>
          <p:cNvPr id="33" name="object 33"/>
          <p:cNvSpPr/>
          <p:nvPr/>
        </p:nvSpPr>
        <p:spPr>
          <a:xfrm>
            <a:off x="0" y="3271520"/>
            <a:ext cx="12192000" cy="3586479"/>
          </a:xfrm>
          <a:custGeom>
            <a:avLst/>
            <a:gdLst/>
            <a:ahLst/>
            <a:cxnLst/>
            <a:rect l="l" t="t" r="r" b="b"/>
            <a:pathLst>
              <a:path w="12192000" h="3586479">
                <a:moveTo>
                  <a:pt x="0" y="3586480"/>
                </a:moveTo>
                <a:lnTo>
                  <a:pt x="12192000" y="3586480"/>
                </a:lnTo>
                <a:lnTo>
                  <a:pt x="12192000" y="0"/>
                </a:lnTo>
                <a:lnTo>
                  <a:pt x="0" y="0"/>
                </a:lnTo>
                <a:lnTo>
                  <a:pt x="0" y="3586480"/>
                </a:lnTo>
                <a:close/>
              </a:path>
            </a:pathLst>
          </a:custGeom>
          <a:solidFill>
            <a:srgbClr val="9FB8B9">
              <a:alpha val="85098"/>
            </a:srgbClr>
          </a:solidFill>
        </p:spPr>
        <p:txBody>
          <a:bodyPr wrap="square" lIns="0" tIns="0" rIns="0" bIns="0" rtlCol="0"/>
          <a:lstStyle/>
          <a:p>
            <a:endParaRPr/>
          </a:p>
        </p:txBody>
      </p:sp>
      <p:sp>
        <p:nvSpPr>
          <p:cNvPr id="34" name="object 34"/>
          <p:cNvSpPr/>
          <p:nvPr/>
        </p:nvSpPr>
        <p:spPr>
          <a:xfrm>
            <a:off x="8665464" y="2936239"/>
            <a:ext cx="728980" cy="335280"/>
          </a:xfrm>
          <a:custGeom>
            <a:avLst/>
            <a:gdLst/>
            <a:ahLst/>
            <a:cxnLst/>
            <a:rect l="l" t="t" r="r" b="b"/>
            <a:pathLst>
              <a:path w="728979" h="335279">
                <a:moveTo>
                  <a:pt x="0" y="335279"/>
                </a:moveTo>
                <a:lnTo>
                  <a:pt x="728560" y="335279"/>
                </a:lnTo>
                <a:lnTo>
                  <a:pt x="728560" y="0"/>
                </a:lnTo>
                <a:lnTo>
                  <a:pt x="0" y="0"/>
                </a:lnTo>
                <a:lnTo>
                  <a:pt x="0" y="335279"/>
                </a:lnTo>
                <a:close/>
              </a:path>
            </a:pathLst>
          </a:custGeom>
          <a:solidFill>
            <a:srgbClr val="9FB8B9">
              <a:alpha val="85098"/>
            </a:srgbClr>
          </a:solidFill>
        </p:spPr>
        <p:txBody>
          <a:bodyPr wrap="square" lIns="0" tIns="0" rIns="0" bIns="0" rtlCol="0"/>
          <a:lstStyle/>
          <a:p>
            <a:endParaRPr/>
          </a:p>
        </p:txBody>
      </p:sp>
      <p:sp>
        <p:nvSpPr>
          <p:cNvPr id="35" name="object 35"/>
          <p:cNvSpPr/>
          <p:nvPr/>
        </p:nvSpPr>
        <p:spPr>
          <a:xfrm>
            <a:off x="0" y="2936239"/>
            <a:ext cx="5274945" cy="335280"/>
          </a:xfrm>
          <a:custGeom>
            <a:avLst/>
            <a:gdLst/>
            <a:ahLst/>
            <a:cxnLst/>
            <a:rect l="l" t="t" r="r" b="b"/>
            <a:pathLst>
              <a:path w="5274945" h="335279">
                <a:moveTo>
                  <a:pt x="0" y="335279"/>
                </a:moveTo>
                <a:lnTo>
                  <a:pt x="5274564" y="335279"/>
                </a:lnTo>
                <a:lnTo>
                  <a:pt x="5274564" y="0"/>
                </a:lnTo>
                <a:lnTo>
                  <a:pt x="0" y="0"/>
                </a:lnTo>
                <a:lnTo>
                  <a:pt x="0" y="335279"/>
                </a:lnTo>
                <a:close/>
              </a:path>
            </a:pathLst>
          </a:custGeom>
          <a:solidFill>
            <a:srgbClr val="9FB8B9">
              <a:alpha val="85098"/>
            </a:srgbClr>
          </a:solidFill>
        </p:spPr>
        <p:txBody>
          <a:bodyPr wrap="square" lIns="0" tIns="0" rIns="0" bIns="0" rtlCol="0"/>
          <a:lstStyle/>
          <a:p>
            <a:endParaRPr/>
          </a:p>
        </p:txBody>
      </p:sp>
      <p:sp>
        <p:nvSpPr>
          <p:cNvPr id="36" name="object 36"/>
          <p:cNvSpPr/>
          <p:nvPr/>
        </p:nvSpPr>
        <p:spPr>
          <a:xfrm>
            <a:off x="8665464" y="2700020"/>
            <a:ext cx="3526790" cy="236220"/>
          </a:xfrm>
          <a:custGeom>
            <a:avLst/>
            <a:gdLst/>
            <a:ahLst/>
            <a:cxnLst/>
            <a:rect l="l" t="t" r="r" b="b"/>
            <a:pathLst>
              <a:path w="3526790" h="236219">
                <a:moveTo>
                  <a:pt x="0" y="236220"/>
                </a:moveTo>
                <a:lnTo>
                  <a:pt x="3526536" y="236220"/>
                </a:lnTo>
                <a:lnTo>
                  <a:pt x="3526536" y="0"/>
                </a:lnTo>
                <a:lnTo>
                  <a:pt x="0" y="0"/>
                </a:lnTo>
                <a:lnTo>
                  <a:pt x="0" y="236220"/>
                </a:lnTo>
                <a:close/>
              </a:path>
            </a:pathLst>
          </a:custGeom>
          <a:solidFill>
            <a:srgbClr val="9FB8B9">
              <a:alpha val="85098"/>
            </a:srgbClr>
          </a:solidFill>
        </p:spPr>
        <p:txBody>
          <a:bodyPr wrap="square" lIns="0" tIns="0" rIns="0" bIns="0" rtlCol="0"/>
          <a:lstStyle/>
          <a:p>
            <a:endParaRPr/>
          </a:p>
        </p:txBody>
      </p:sp>
      <p:sp>
        <p:nvSpPr>
          <p:cNvPr id="37" name="object 37"/>
          <p:cNvSpPr/>
          <p:nvPr/>
        </p:nvSpPr>
        <p:spPr>
          <a:xfrm>
            <a:off x="0" y="2700020"/>
            <a:ext cx="5274945" cy="236220"/>
          </a:xfrm>
          <a:custGeom>
            <a:avLst/>
            <a:gdLst/>
            <a:ahLst/>
            <a:cxnLst/>
            <a:rect l="l" t="t" r="r" b="b"/>
            <a:pathLst>
              <a:path w="5274945" h="236219">
                <a:moveTo>
                  <a:pt x="0" y="236220"/>
                </a:moveTo>
                <a:lnTo>
                  <a:pt x="5274564" y="236220"/>
                </a:lnTo>
                <a:lnTo>
                  <a:pt x="5274564" y="0"/>
                </a:lnTo>
                <a:lnTo>
                  <a:pt x="0" y="0"/>
                </a:lnTo>
                <a:lnTo>
                  <a:pt x="0" y="236220"/>
                </a:lnTo>
                <a:close/>
              </a:path>
            </a:pathLst>
          </a:custGeom>
          <a:solidFill>
            <a:srgbClr val="9FB8B9">
              <a:alpha val="85098"/>
            </a:srgbClr>
          </a:solidFill>
        </p:spPr>
        <p:txBody>
          <a:bodyPr wrap="square" lIns="0" tIns="0" rIns="0" bIns="0" rtlCol="0"/>
          <a:lstStyle/>
          <a:p>
            <a:endParaRPr/>
          </a:p>
        </p:txBody>
      </p:sp>
      <p:sp>
        <p:nvSpPr>
          <p:cNvPr id="38" name="object 38"/>
          <p:cNvSpPr/>
          <p:nvPr/>
        </p:nvSpPr>
        <p:spPr>
          <a:xfrm>
            <a:off x="0" y="2185670"/>
            <a:ext cx="9394190" cy="514350"/>
          </a:xfrm>
          <a:custGeom>
            <a:avLst/>
            <a:gdLst/>
            <a:ahLst/>
            <a:cxnLst/>
            <a:rect l="l" t="t" r="r" b="b"/>
            <a:pathLst>
              <a:path w="9394190" h="514350">
                <a:moveTo>
                  <a:pt x="0" y="514350"/>
                </a:moveTo>
                <a:lnTo>
                  <a:pt x="9394024" y="514350"/>
                </a:lnTo>
                <a:lnTo>
                  <a:pt x="9394024" y="0"/>
                </a:lnTo>
                <a:lnTo>
                  <a:pt x="0" y="0"/>
                </a:lnTo>
                <a:lnTo>
                  <a:pt x="0" y="514350"/>
                </a:lnTo>
                <a:close/>
              </a:path>
            </a:pathLst>
          </a:custGeom>
          <a:solidFill>
            <a:srgbClr val="9FB8B9">
              <a:alpha val="85098"/>
            </a:srgbClr>
          </a:solidFill>
        </p:spPr>
        <p:txBody>
          <a:bodyPr wrap="square" lIns="0" tIns="0" rIns="0" bIns="0" rtlCol="0"/>
          <a:lstStyle/>
          <a:p>
            <a:endParaRPr/>
          </a:p>
        </p:txBody>
      </p:sp>
      <p:sp>
        <p:nvSpPr>
          <p:cNvPr id="39" name="object 39"/>
          <p:cNvSpPr/>
          <p:nvPr/>
        </p:nvSpPr>
        <p:spPr>
          <a:xfrm>
            <a:off x="0" y="538480"/>
            <a:ext cx="12192000" cy="1647189"/>
          </a:xfrm>
          <a:custGeom>
            <a:avLst/>
            <a:gdLst/>
            <a:ahLst/>
            <a:cxnLst/>
            <a:rect l="l" t="t" r="r" b="b"/>
            <a:pathLst>
              <a:path w="12192000" h="1647189">
                <a:moveTo>
                  <a:pt x="0" y="1647189"/>
                </a:moveTo>
                <a:lnTo>
                  <a:pt x="12192000" y="1647189"/>
                </a:lnTo>
                <a:lnTo>
                  <a:pt x="12192000" y="0"/>
                </a:lnTo>
                <a:lnTo>
                  <a:pt x="0" y="0"/>
                </a:lnTo>
                <a:lnTo>
                  <a:pt x="0" y="1647189"/>
                </a:lnTo>
                <a:close/>
              </a:path>
            </a:pathLst>
          </a:custGeom>
          <a:solidFill>
            <a:srgbClr val="9FB8B9">
              <a:alpha val="85098"/>
            </a:srgbClr>
          </a:solidFill>
        </p:spPr>
        <p:txBody>
          <a:bodyPr wrap="square" lIns="0" tIns="0" rIns="0" bIns="0" rtlCol="0"/>
          <a:lstStyle/>
          <a:p>
            <a:endParaRPr/>
          </a:p>
        </p:txBody>
      </p:sp>
      <p:sp>
        <p:nvSpPr>
          <p:cNvPr id="40" name="object 40"/>
          <p:cNvSpPr/>
          <p:nvPr/>
        </p:nvSpPr>
        <p:spPr>
          <a:xfrm>
            <a:off x="11587150" y="2935960"/>
            <a:ext cx="605155" cy="335915"/>
          </a:xfrm>
          <a:custGeom>
            <a:avLst/>
            <a:gdLst/>
            <a:ahLst/>
            <a:cxnLst/>
            <a:rect l="l" t="t" r="r" b="b"/>
            <a:pathLst>
              <a:path w="605154" h="335914">
                <a:moveTo>
                  <a:pt x="604850" y="0"/>
                </a:moveTo>
                <a:lnTo>
                  <a:pt x="0" y="0"/>
                </a:lnTo>
                <a:lnTo>
                  <a:pt x="0" y="335762"/>
                </a:lnTo>
                <a:lnTo>
                  <a:pt x="604850" y="335762"/>
                </a:lnTo>
                <a:lnTo>
                  <a:pt x="604850" y="0"/>
                </a:lnTo>
                <a:close/>
              </a:path>
            </a:pathLst>
          </a:custGeom>
          <a:solidFill>
            <a:srgbClr val="9FB8B9">
              <a:alpha val="85098"/>
            </a:srgbClr>
          </a:solidFill>
        </p:spPr>
        <p:txBody>
          <a:bodyPr wrap="square" lIns="0" tIns="0" rIns="0" bIns="0" rtlCol="0"/>
          <a:lstStyle/>
          <a:p>
            <a:endParaRPr/>
          </a:p>
        </p:txBody>
      </p:sp>
      <p:sp>
        <p:nvSpPr>
          <p:cNvPr id="41" name="object 41"/>
          <p:cNvSpPr/>
          <p:nvPr/>
        </p:nvSpPr>
        <p:spPr>
          <a:xfrm>
            <a:off x="11587150" y="2185847"/>
            <a:ext cx="605155" cy="514984"/>
          </a:xfrm>
          <a:custGeom>
            <a:avLst/>
            <a:gdLst/>
            <a:ahLst/>
            <a:cxnLst/>
            <a:rect l="l" t="t" r="r" b="b"/>
            <a:pathLst>
              <a:path w="605154" h="514985">
                <a:moveTo>
                  <a:pt x="604850" y="0"/>
                </a:moveTo>
                <a:lnTo>
                  <a:pt x="0" y="0"/>
                </a:lnTo>
                <a:lnTo>
                  <a:pt x="0" y="514362"/>
                </a:lnTo>
                <a:lnTo>
                  <a:pt x="604850" y="514362"/>
                </a:lnTo>
                <a:lnTo>
                  <a:pt x="604850" y="0"/>
                </a:lnTo>
                <a:close/>
              </a:path>
            </a:pathLst>
          </a:custGeom>
          <a:solidFill>
            <a:srgbClr val="9FB8B9">
              <a:alpha val="85098"/>
            </a:srgbClr>
          </a:solidFill>
        </p:spPr>
        <p:txBody>
          <a:bodyPr wrap="square" lIns="0" tIns="0" rIns="0" bIns="0" rtlCol="0"/>
          <a:lstStyle/>
          <a:p>
            <a:endParaRPr/>
          </a:p>
        </p:txBody>
      </p:sp>
      <p:sp>
        <p:nvSpPr>
          <p:cNvPr id="42" name="object 42"/>
          <p:cNvSpPr/>
          <p:nvPr/>
        </p:nvSpPr>
        <p:spPr>
          <a:xfrm>
            <a:off x="7494635" y="1468154"/>
            <a:ext cx="2063114" cy="900430"/>
          </a:xfrm>
          <a:custGeom>
            <a:avLst/>
            <a:gdLst/>
            <a:ahLst/>
            <a:cxnLst/>
            <a:rect l="l" t="t" r="r" b="b"/>
            <a:pathLst>
              <a:path w="2063115" h="900430">
                <a:moveTo>
                  <a:pt x="0" y="900276"/>
                </a:moveTo>
                <a:lnTo>
                  <a:pt x="10594" y="853785"/>
                </a:lnTo>
                <a:lnTo>
                  <a:pt x="22999" y="808183"/>
                </a:lnTo>
                <a:lnTo>
                  <a:pt x="37168" y="763499"/>
                </a:lnTo>
                <a:lnTo>
                  <a:pt x="53055" y="719765"/>
                </a:lnTo>
                <a:lnTo>
                  <a:pt x="70614" y="677010"/>
                </a:lnTo>
                <a:lnTo>
                  <a:pt x="89799" y="635264"/>
                </a:lnTo>
                <a:lnTo>
                  <a:pt x="110563" y="594560"/>
                </a:lnTo>
                <a:lnTo>
                  <a:pt x="132861" y="554926"/>
                </a:lnTo>
                <a:lnTo>
                  <a:pt x="156645" y="516393"/>
                </a:lnTo>
                <a:lnTo>
                  <a:pt x="181870" y="478992"/>
                </a:lnTo>
                <a:lnTo>
                  <a:pt x="208490" y="442753"/>
                </a:lnTo>
                <a:lnTo>
                  <a:pt x="236457" y="407707"/>
                </a:lnTo>
                <a:lnTo>
                  <a:pt x="265727" y="373884"/>
                </a:lnTo>
                <a:lnTo>
                  <a:pt x="296252" y="341314"/>
                </a:lnTo>
                <a:lnTo>
                  <a:pt x="327987" y="310028"/>
                </a:lnTo>
                <a:lnTo>
                  <a:pt x="360885" y="280056"/>
                </a:lnTo>
                <a:lnTo>
                  <a:pt x="394900" y="251429"/>
                </a:lnTo>
                <a:lnTo>
                  <a:pt x="429985" y="224177"/>
                </a:lnTo>
                <a:lnTo>
                  <a:pt x="466096" y="198330"/>
                </a:lnTo>
                <a:lnTo>
                  <a:pt x="503184" y="173920"/>
                </a:lnTo>
                <a:lnTo>
                  <a:pt x="541204" y="150976"/>
                </a:lnTo>
                <a:lnTo>
                  <a:pt x="580111" y="129529"/>
                </a:lnTo>
                <a:lnTo>
                  <a:pt x="619856" y="109609"/>
                </a:lnTo>
                <a:lnTo>
                  <a:pt x="660395" y="91248"/>
                </a:lnTo>
                <a:lnTo>
                  <a:pt x="701681" y="74474"/>
                </a:lnTo>
                <a:lnTo>
                  <a:pt x="743668" y="59319"/>
                </a:lnTo>
                <a:lnTo>
                  <a:pt x="786310" y="45813"/>
                </a:lnTo>
                <a:lnTo>
                  <a:pt x="829559" y="33986"/>
                </a:lnTo>
                <a:lnTo>
                  <a:pt x="873371" y="23869"/>
                </a:lnTo>
                <a:lnTo>
                  <a:pt x="917699" y="15493"/>
                </a:lnTo>
                <a:lnTo>
                  <a:pt x="962496" y="8887"/>
                </a:lnTo>
                <a:lnTo>
                  <a:pt x="1007716" y="4083"/>
                </a:lnTo>
                <a:lnTo>
                  <a:pt x="1053314" y="1110"/>
                </a:lnTo>
                <a:lnTo>
                  <a:pt x="1099243" y="0"/>
                </a:lnTo>
                <a:lnTo>
                  <a:pt x="1145456" y="781"/>
                </a:lnTo>
                <a:lnTo>
                  <a:pt x="1191907" y="3486"/>
                </a:lnTo>
                <a:lnTo>
                  <a:pt x="1238551" y="8144"/>
                </a:lnTo>
                <a:lnTo>
                  <a:pt x="1285340" y="14786"/>
                </a:lnTo>
                <a:lnTo>
                  <a:pt x="1332230" y="23443"/>
                </a:lnTo>
                <a:lnTo>
                  <a:pt x="1379841" y="34337"/>
                </a:lnTo>
                <a:lnTo>
                  <a:pt x="1426741" y="47223"/>
                </a:lnTo>
                <a:lnTo>
                  <a:pt x="1472875" y="62062"/>
                </a:lnTo>
                <a:lnTo>
                  <a:pt x="1518190" y="78815"/>
                </a:lnTo>
                <a:lnTo>
                  <a:pt x="1562631" y="97444"/>
                </a:lnTo>
                <a:lnTo>
                  <a:pt x="1606145" y="117910"/>
                </a:lnTo>
                <a:lnTo>
                  <a:pt x="1648677" y="140175"/>
                </a:lnTo>
                <a:lnTo>
                  <a:pt x="1690175" y="164200"/>
                </a:lnTo>
                <a:lnTo>
                  <a:pt x="1730585" y="189947"/>
                </a:lnTo>
                <a:lnTo>
                  <a:pt x="1769852" y="217377"/>
                </a:lnTo>
                <a:lnTo>
                  <a:pt x="1807922" y="246451"/>
                </a:lnTo>
                <a:lnTo>
                  <a:pt x="1844743" y="277132"/>
                </a:lnTo>
                <a:lnTo>
                  <a:pt x="1880259" y="309380"/>
                </a:lnTo>
                <a:lnTo>
                  <a:pt x="1914418" y="343157"/>
                </a:lnTo>
                <a:lnTo>
                  <a:pt x="1947165" y="378424"/>
                </a:lnTo>
                <a:lnTo>
                  <a:pt x="1978447" y="415143"/>
                </a:lnTo>
                <a:lnTo>
                  <a:pt x="2008210" y="453276"/>
                </a:lnTo>
                <a:lnTo>
                  <a:pt x="2036399" y="492783"/>
                </a:lnTo>
                <a:lnTo>
                  <a:pt x="2062962" y="533627"/>
                </a:lnTo>
              </a:path>
            </a:pathLst>
          </a:custGeom>
          <a:ln w="28575">
            <a:solidFill>
              <a:srgbClr val="FFFFFF"/>
            </a:solidFill>
          </a:ln>
        </p:spPr>
        <p:txBody>
          <a:bodyPr wrap="square" lIns="0" tIns="0" rIns="0" bIns="0" rtlCol="0"/>
          <a:lstStyle/>
          <a:p>
            <a:endParaRPr/>
          </a:p>
        </p:txBody>
      </p:sp>
      <p:sp>
        <p:nvSpPr>
          <p:cNvPr id="43" name="object 43"/>
          <p:cNvSpPr/>
          <p:nvPr/>
        </p:nvSpPr>
        <p:spPr>
          <a:xfrm>
            <a:off x="9497950" y="1935151"/>
            <a:ext cx="61594" cy="67945"/>
          </a:xfrm>
          <a:custGeom>
            <a:avLst/>
            <a:gdLst/>
            <a:ahLst/>
            <a:cxnLst/>
            <a:rect l="l" t="t" r="r" b="b"/>
            <a:pathLst>
              <a:path w="61595" h="67944">
                <a:moveTo>
                  <a:pt x="61175" y="0"/>
                </a:moveTo>
                <a:lnTo>
                  <a:pt x="60109" y="67386"/>
                </a:lnTo>
                <a:lnTo>
                  <a:pt x="0" y="36893"/>
                </a:lnTo>
              </a:path>
            </a:pathLst>
          </a:custGeom>
          <a:ln w="28575">
            <a:solidFill>
              <a:srgbClr val="FFFFFF"/>
            </a:solidFill>
          </a:ln>
        </p:spPr>
        <p:txBody>
          <a:bodyPr wrap="square" lIns="0" tIns="0" rIns="0" bIns="0" rtlCol="0"/>
          <a:lstStyle/>
          <a:p>
            <a:endParaRPr/>
          </a:p>
        </p:txBody>
      </p:sp>
      <p:sp>
        <p:nvSpPr>
          <p:cNvPr id="44" name="object 44"/>
          <p:cNvSpPr/>
          <p:nvPr/>
        </p:nvSpPr>
        <p:spPr>
          <a:xfrm>
            <a:off x="10103132" y="3430549"/>
            <a:ext cx="996315" cy="1262380"/>
          </a:xfrm>
          <a:custGeom>
            <a:avLst/>
            <a:gdLst/>
            <a:ahLst/>
            <a:cxnLst/>
            <a:rect l="l" t="t" r="r" b="b"/>
            <a:pathLst>
              <a:path w="996315" h="1262379">
                <a:moveTo>
                  <a:pt x="995933" y="0"/>
                </a:moveTo>
                <a:lnTo>
                  <a:pt x="994783" y="48308"/>
                </a:lnTo>
                <a:lnTo>
                  <a:pt x="991879" y="96244"/>
                </a:lnTo>
                <a:lnTo>
                  <a:pt x="987250" y="143771"/>
                </a:lnTo>
                <a:lnTo>
                  <a:pt x="980922" y="190855"/>
                </a:lnTo>
                <a:lnTo>
                  <a:pt x="972924" y="237459"/>
                </a:lnTo>
                <a:lnTo>
                  <a:pt x="963283" y="283547"/>
                </a:lnTo>
                <a:lnTo>
                  <a:pt x="952026" y="329084"/>
                </a:lnTo>
                <a:lnTo>
                  <a:pt x="939182" y="374035"/>
                </a:lnTo>
                <a:lnTo>
                  <a:pt x="924778" y="418363"/>
                </a:lnTo>
                <a:lnTo>
                  <a:pt x="908841" y="462032"/>
                </a:lnTo>
                <a:lnTo>
                  <a:pt x="891398" y="505008"/>
                </a:lnTo>
                <a:lnTo>
                  <a:pt x="872479" y="547254"/>
                </a:lnTo>
                <a:lnTo>
                  <a:pt x="852109" y="588734"/>
                </a:lnTo>
                <a:lnTo>
                  <a:pt x="830318" y="629414"/>
                </a:lnTo>
                <a:lnTo>
                  <a:pt x="807131" y="669256"/>
                </a:lnTo>
                <a:lnTo>
                  <a:pt x="782578" y="708226"/>
                </a:lnTo>
                <a:lnTo>
                  <a:pt x="756685" y="746288"/>
                </a:lnTo>
                <a:lnTo>
                  <a:pt x="729480" y="783406"/>
                </a:lnTo>
                <a:lnTo>
                  <a:pt x="700990" y="819544"/>
                </a:lnTo>
                <a:lnTo>
                  <a:pt x="671244" y="854667"/>
                </a:lnTo>
                <a:lnTo>
                  <a:pt x="640269" y="888739"/>
                </a:lnTo>
                <a:lnTo>
                  <a:pt x="608092" y="921723"/>
                </a:lnTo>
                <a:lnTo>
                  <a:pt x="574741" y="953586"/>
                </a:lnTo>
                <a:lnTo>
                  <a:pt x="540243" y="984290"/>
                </a:lnTo>
                <a:lnTo>
                  <a:pt x="504627" y="1013800"/>
                </a:lnTo>
                <a:lnTo>
                  <a:pt x="467919" y="1042081"/>
                </a:lnTo>
                <a:lnTo>
                  <a:pt x="430148" y="1069096"/>
                </a:lnTo>
                <a:lnTo>
                  <a:pt x="391340" y="1094810"/>
                </a:lnTo>
                <a:lnTo>
                  <a:pt x="351524" y="1119187"/>
                </a:lnTo>
                <a:lnTo>
                  <a:pt x="310727" y="1142192"/>
                </a:lnTo>
                <a:lnTo>
                  <a:pt x="268977" y="1163788"/>
                </a:lnTo>
                <a:lnTo>
                  <a:pt x="226301" y="1183941"/>
                </a:lnTo>
                <a:lnTo>
                  <a:pt x="182727" y="1202614"/>
                </a:lnTo>
                <a:lnTo>
                  <a:pt x="138282" y="1219772"/>
                </a:lnTo>
                <a:lnTo>
                  <a:pt x="92994" y="1235378"/>
                </a:lnTo>
                <a:lnTo>
                  <a:pt x="46891" y="1249398"/>
                </a:lnTo>
                <a:lnTo>
                  <a:pt x="0" y="1261795"/>
                </a:lnTo>
              </a:path>
            </a:pathLst>
          </a:custGeom>
          <a:ln w="28575">
            <a:solidFill>
              <a:srgbClr val="FFFFFF"/>
            </a:solidFill>
          </a:ln>
        </p:spPr>
        <p:txBody>
          <a:bodyPr wrap="square" lIns="0" tIns="0" rIns="0" bIns="0" rtlCol="0"/>
          <a:lstStyle/>
          <a:p>
            <a:endParaRPr/>
          </a:p>
        </p:txBody>
      </p:sp>
      <p:sp>
        <p:nvSpPr>
          <p:cNvPr id="45" name="object 45"/>
          <p:cNvSpPr/>
          <p:nvPr/>
        </p:nvSpPr>
        <p:spPr>
          <a:xfrm>
            <a:off x="11063630" y="3430038"/>
            <a:ext cx="71755" cy="57785"/>
          </a:xfrm>
          <a:custGeom>
            <a:avLst/>
            <a:gdLst/>
            <a:ahLst/>
            <a:cxnLst/>
            <a:rect l="l" t="t" r="r" b="b"/>
            <a:pathLst>
              <a:path w="71754" h="57785">
                <a:moveTo>
                  <a:pt x="0" y="57327"/>
                </a:moveTo>
                <a:lnTo>
                  <a:pt x="35433" y="0"/>
                </a:lnTo>
                <a:lnTo>
                  <a:pt x="71437" y="56972"/>
                </a:lnTo>
              </a:path>
            </a:pathLst>
          </a:custGeom>
          <a:ln w="28575">
            <a:solidFill>
              <a:srgbClr val="FFFFFF"/>
            </a:solidFill>
          </a:ln>
        </p:spPr>
        <p:txBody>
          <a:bodyPr wrap="square" lIns="0" tIns="0" rIns="0" bIns="0" rtlCol="0"/>
          <a:lstStyle/>
          <a:p>
            <a:endParaRPr/>
          </a:p>
        </p:txBody>
      </p:sp>
      <p:sp>
        <p:nvSpPr>
          <p:cNvPr id="46" name="object 46"/>
          <p:cNvSpPr/>
          <p:nvPr/>
        </p:nvSpPr>
        <p:spPr>
          <a:xfrm>
            <a:off x="5249417" y="2225802"/>
            <a:ext cx="3494531" cy="1732787"/>
          </a:xfrm>
          <a:prstGeom prst="rect">
            <a:avLst/>
          </a:prstGeom>
          <a:blipFill>
            <a:blip r:embed="rId7" cstate="print"/>
            <a:stretch>
              <a:fillRect/>
            </a:stretch>
          </a:blipFill>
        </p:spPr>
        <p:txBody>
          <a:bodyPr wrap="square" lIns="0" tIns="0" rIns="0" bIns="0" rtlCol="0"/>
          <a:lstStyle/>
          <a:p>
            <a:endParaRPr/>
          </a:p>
        </p:txBody>
      </p:sp>
      <p:sp>
        <p:nvSpPr>
          <p:cNvPr id="47" name="object 47"/>
          <p:cNvSpPr/>
          <p:nvPr/>
        </p:nvSpPr>
        <p:spPr>
          <a:xfrm>
            <a:off x="6131052" y="4391405"/>
            <a:ext cx="4088891" cy="1737359"/>
          </a:xfrm>
          <a:prstGeom prst="rect">
            <a:avLst/>
          </a:prstGeom>
          <a:blipFill>
            <a:blip r:embed="rId8" cstate="print"/>
            <a:stretch>
              <a:fillRect/>
            </a:stretch>
          </a:blipFill>
        </p:spPr>
        <p:txBody>
          <a:bodyPr wrap="square" lIns="0" tIns="0" rIns="0" bIns="0" rtlCol="0"/>
          <a:lstStyle/>
          <a:p>
            <a:endParaRPr/>
          </a:p>
        </p:txBody>
      </p:sp>
      <p:sp>
        <p:nvSpPr>
          <p:cNvPr id="48" name="object 48"/>
          <p:cNvSpPr/>
          <p:nvPr/>
        </p:nvSpPr>
        <p:spPr>
          <a:xfrm>
            <a:off x="6156197" y="4416552"/>
            <a:ext cx="3985260" cy="1633855"/>
          </a:xfrm>
          <a:custGeom>
            <a:avLst/>
            <a:gdLst/>
            <a:ahLst/>
            <a:cxnLst/>
            <a:rect l="l" t="t" r="r" b="b"/>
            <a:pathLst>
              <a:path w="3985259" h="1633854">
                <a:moveTo>
                  <a:pt x="0" y="0"/>
                </a:moveTo>
                <a:lnTo>
                  <a:pt x="3985259" y="0"/>
                </a:lnTo>
                <a:lnTo>
                  <a:pt x="3985259" y="1633727"/>
                </a:lnTo>
                <a:lnTo>
                  <a:pt x="0" y="1633727"/>
                </a:lnTo>
                <a:lnTo>
                  <a:pt x="0" y="0"/>
                </a:lnTo>
                <a:close/>
              </a:path>
            </a:pathLst>
          </a:custGeom>
          <a:solidFill>
            <a:srgbClr val="FFFFFF"/>
          </a:solidFill>
        </p:spPr>
        <p:txBody>
          <a:bodyPr wrap="square" lIns="0" tIns="0" rIns="0" bIns="0" rtlCol="0"/>
          <a:lstStyle/>
          <a:p>
            <a:endParaRPr/>
          </a:p>
        </p:txBody>
      </p:sp>
      <p:sp>
        <p:nvSpPr>
          <p:cNvPr id="49" name="object 49"/>
          <p:cNvSpPr txBox="1"/>
          <p:nvPr/>
        </p:nvSpPr>
        <p:spPr>
          <a:xfrm>
            <a:off x="353261" y="205771"/>
            <a:ext cx="3328035" cy="177800"/>
          </a:xfrm>
          <a:prstGeom prst="rect">
            <a:avLst/>
          </a:prstGeom>
        </p:spPr>
        <p:txBody>
          <a:bodyPr vert="horz" wrap="square" lIns="0" tIns="12700" rIns="0" bIns="0" rtlCol="0">
            <a:spAutoFit/>
          </a:bodyPr>
          <a:lstStyle/>
          <a:p>
            <a:pPr marL="12700">
              <a:lnSpc>
                <a:spcPct val="100000"/>
              </a:lnSpc>
              <a:spcBef>
                <a:spcPts val="100"/>
              </a:spcBef>
            </a:pPr>
            <a:r>
              <a:rPr sz="1000" spc="-95" dirty="0">
                <a:solidFill>
                  <a:srgbClr val="7F7F7F"/>
                </a:solidFill>
                <a:latin typeface="Arial Black"/>
                <a:cs typeface="Arial Black"/>
              </a:rPr>
              <a:t>3.</a:t>
            </a:r>
            <a:r>
              <a:rPr sz="1000" spc="-95" dirty="0">
                <a:solidFill>
                  <a:srgbClr val="3F4B59"/>
                </a:solidFill>
                <a:latin typeface="Arial Black"/>
                <a:cs typeface="Arial Black"/>
              </a:rPr>
              <a:t>Resultados: mudanças </a:t>
            </a:r>
            <a:r>
              <a:rPr sz="1000" spc="-60" dirty="0">
                <a:solidFill>
                  <a:srgbClr val="3F4B59"/>
                </a:solidFill>
                <a:latin typeface="Arial Black"/>
                <a:cs typeface="Arial Black"/>
              </a:rPr>
              <a:t>no </a:t>
            </a:r>
            <a:r>
              <a:rPr sz="1000" spc="-85" dirty="0">
                <a:solidFill>
                  <a:srgbClr val="3F4B59"/>
                </a:solidFill>
                <a:latin typeface="Arial Black"/>
                <a:cs typeface="Arial Black"/>
              </a:rPr>
              <a:t>conteúdo </a:t>
            </a:r>
            <a:r>
              <a:rPr sz="1000" spc="-105" dirty="0">
                <a:solidFill>
                  <a:srgbClr val="3F4B59"/>
                </a:solidFill>
                <a:latin typeface="Arial Black"/>
                <a:cs typeface="Arial Black"/>
              </a:rPr>
              <a:t>e</a:t>
            </a:r>
            <a:r>
              <a:rPr sz="1000" spc="10" dirty="0">
                <a:solidFill>
                  <a:srgbClr val="3F4B59"/>
                </a:solidFill>
                <a:latin typeface="Arial Black"/>
                <a:cs typeface="Arial Black"/>
              </a:rPr>
              <a:t> </a:t>
            </a:r>
            <a:r>
              <a:rPr sz="1000" spc="-90" dirty="0">
                <a:solidFill>
                  <a:srgbClr val="3F4B59"/>
                </a:solidFill>
                <a:latin typeface="Arial Black"/>
                <a:cs typeface="Arial Black"/>
              </a:rPr>
              <a:t>implementação</a:t>
            </a:r>
            <a:endParaRPr sz="1000">
              <a:latin typeface="Arial Black"/>
              <a:cs typeface="Arial Black"/>
            </a:endParaRPr>
          </a:p>
        </p:txBody>
      </p:sp>
      <p:sp>
        <p:nvSpPr>
          <p:cNvPr id="50" name="object 50"/>
          <p:cNvSpPr txBox="1">
            <a:spLocks noGrp="1"/>
          </p:cNvSpPr>
          <p:nvPr>
            <p:ph type="title"/>
          </p:nvPr>
        </p:nvSpPr>
        <p:spPr>
          <a:xfrm>
            <a:off x="525462" y="892780"/>
            <a:ext cx="3456237" cy="978601"/>
          </a:xfrm>
          <a:prstGeom prst="rect">
            <a:avLst/>
          </a:prstGeom>
        </p:spPr>
        <p:txBody>
          <a:bodyPr vert="horz" wrap="square" lIns="0" tIns="12700" rIns="0" bIns="0" rtlCol="0">
            <a:spAutoFit/>
          </a:bodyPr>
          <a:lstStyle/>
          <a:p>
            <a:pPr marL="12700" marR="5080">
              <a:lnSpc>
                <a:spcPct val="106700"/>
              </a:lnSpc>
              <a:spcBef>
                <a:spcPts val="100"/>
              </a:spcBef>
            </a:pPr>
            <a:r>
              <a:rPr lang="pt-BR" sz="3000" spc="-160" dirty="0"/>
              <a:t>O que medem as pesquisas IPS?</a:t>
            </a:r>
            <a:endParaRPr sz="3000" dirty="0"/>
          </a:p>
        </p:txBody>
      </p:sp>
      <p:sp>
        <p:nvSpPr>
          <p:cNvPr id="51" name="object 51"/>
          <p:cNvSpPr txBox="1"/>
          <p:nvPr/>
        </p:nvSpPr>
        <p:spPr>
          <a:xfrm>
            <a:off x="7180320" y="1576530"/>
            <a:ext cx="1529715" cy="532130"/>
          </a:xfrm>
          <a:prstGeom prst="rect">
            <a:avLst/>
          </a:prstGeom>
        </p:spPr>
        <p:txBody>
          <a:bodyPr vert="horz" wrap="square" lIns="0" tIns="50800" rIns="0" bIns="0" rtlCol="0">
            <a:spAutoFit/>
          </a:bodyPr>
          <a:lstStyle/>
          <a:p>
            <a:pPr marL="91440">
              <a:lnSpc>
                <a:spcPct val="100000"/>
              </a:lnSpc>
              <a:spcBef>
                <a:spcPts val="400"/>
              </a:spcBef>
            </a:pPr>
            <a:r>
              <a:rPr sz="1500" spc="-120" dirty="0">
                <a:solidFill>
                  <a:srgbClr val="FFFFFF"/>
                </a:solidFill>
                <a:latin typeface="Arial Black"/>
                <a:cs typeface="Arial Black"/>
              </a:rPr>
              <a:t>Provedores</a:t>
            </a:r>
            <a:r>
              <a:rPr sz="1500" spc="-140" dirty="0">
                <a:solidFill>
                  <a:srgbClr val="FFFFFF"/>
                </a:solidFill>
                <a:latin typeface="Arial Black"/>
                <a:cs typeface="Arial Black"/>
              </a:rPr>
              <a:t> </a:t>
            </a:r>
            <a:r>
              <a:rPr sz="1500" spc="-120" dirty="0">
                <a:solidFill>
                  <a:srgbClr val="FFFFFF"/>
                </a:solidFill>
                <a:latin typeface="Arial Black"/>
                <a:cs typeface="Arial Black"/>
              </a:rPr>
              <a:t>de</a:t>
            </a:r>
            <a:endParaRPr sz="1500">
              <a:latin typeface="Arial Black"/>
              <a:cs typeface="Arial Black"/>
            </a:endParaRPr>
          </a:p>
          <a:p>
            <a:pPr marL="12700">
              <a:lnSpc>
                <a:spcPct val="100000"/>
              </a:lnSpc>
              <a:spcBef>
                <a:spcPts val="265"/>
              </a:spcBef>
            </a:pPr>
            <a:r>
              <a:rPr sz="1350" spc="-145" dirty="0">
                <a:solidFill>
                  <a:srgbClr val="FFFFFF"/>
                </a:solidFill>
                <a:latin typeface="Arial Black"/>
                <a:cs typeface="Arial Black"/>
              </a:rPr>
              <a:t>assistência</a:t>
            </a:r>
            <a:r>
              <a:rPr sz="1350" spc="-165" dirty="0">
                <a:solidFill>
                  <a:srgbClr val="FFFFFF"/>
                </a:solidFill>
                <a:latin typeface="Arial Black"/>
                <a:cs typeface="Arial Black"/>
              </a:rPr>
              <a:t> </a:t>
            </a:r>
            <a:r>
              <a:rPr sz="1350" spc="-135" dirty="0">
                <a:solidFill>
                  <a:srgbClr val="FFFFFF"/>
                </a:solidFill>
                <a:latin typeface="Arial Black"/>
                <a:cs typeface="Arial Black"/>
              </a:rPr>
              <a:t>médica</a:t>
            </a:r>
            <a:endParaRPr sz="1350">
              <a:latin typeface="Arial Black"/>
              <a:cs typeface="Arial Black"/>
            </a:endParaRPr>
          </a:p>
        </p:txBody>
      </p:sp>
      <p:sp>
        <p:nvSpPr>
          <p:cNvPr id="52" name="object 52"/>
          <p:cNvSpPr txBox="1"/>
          <p:nvPr/>
        </p:nvSpPr>
        <p:spPr>
          <a:xfrm>
            <a:off x="4879229" y="1736436"/>
            <a:ext cx="1036319" cy="254000"/>
          </a:xfrm>
          <a:prstGeom prst="rect">
            <a:avLst/>
          </a:prstGeom>
        </p:spPr>
        <p:txBody>
          <a:bodyPr vert="horz" wrap="square" lIns="0" tIns="12700" rIns="0" bIns="0" rtlCol="0">
            <a:spAutoFit/>
          </a:bodyPr>
          <a:lstStyle/>
          <a:p>
            <a:pPr marL="12700">
              <a:lnSpc>
                <a:spcPct val="100000"/>
              </a:lnSpc>
              <a:spcBef>
                <a:spcPts val="100"/>
              </a:spcBef>
            </a:pPr>
            <a:r>
              <a:rPr sz="1500" spc="-150" dirty="0">
                <a:solidFill>
                  <a:srgbClr val="FFFFFF"/>
                </a:solidFill>
                <a:latin typeface="Arial Black"/>
                <a:cs typeface="Arial Black"/>
              </a:rPr>
              <a:t>Instalações</a:t>
            </a:r>
            <a:endParaRPr sz="1500">
              <a:latin typeface="Arial Black"/>
              <a:cs typeface="Arial Black"/>
            </a:endParaRPr>
          </a:p>
        </p:txBody>
      </p:sp>
      <p:sp>
        <p:nvSpPr>
          <p:cNvPr id="53" name="object 53"/>
          <p:cNvSpPr txBox="1"/>
          <p:nvPr/>
        </p:nvSpPr>
        <p:spPr>
          <a:xfrm>
            <a:off x="10034030" y="1736436"/>
            <a:ext cx="882650" cy="254000"/>
          </a:xfrm>
          <a:prstGeom prst="rect">
            <a:avLst/>
          </a:prstGeom>
        </p:spPr>
        <p:txBody>
          <a:bodyPr vert="horz" wrap="square" lIns="0" tIns="12700" rIns="0" bIns="0" rtlCol="0">
            <a:spAutoFit/>
          </a:bodyPr>
          <a:lstStyle/>
          <a:p>
            <a:pPr marL="12700">
              <a:lnSpc>
                <a:spcPct val="100000"/>
              </a:lnSpc>
              <a:spcBef>
                <a:spcPts val="100"/>
              </a:spcBef>
            </a:pPr>
            <a:r>
              <a:rPr sz="1500" spc="-150" dirty="0">
                <a:solidFill>
                  <a:srgbClr val="FFFFFF"/>
                </a:solidFill>
                <a:latin typeface="Arial Black"/>
                <a:cs typeface="Arial Black"/>
              </a:rPr>
              <a:t>pacientes</a:t>
            </a:r>
            <a:endParaRPr sz="1500">
              <a:latin typeface="Arial Black"/>
              <a:cs typeface="Arial Black"/>
            </a:endParaRPr>
          </a:p>
        </p:txBody>
      </p:sp>
      <p:sp>
        <p:nvSpPr>
          <p:cNvPr id="54" name="object 54"/>
          <p:cNvSpPr txBox="1"/>
          <p:nvPr/>
        </p:nvSpPr>
        <p:spPr>
          <a:xfrm>
            <a:off x="4412615" y="2140504"/>
            <a:ext cx="735330" cy="580390"/>
          </a:xfrm>
          <a:prstGeom prst="rect">
            <a:avLst/>
          </a:prstGeom>
        </p:spPr>
        <p:txBody>
          <a:bodyPr vert="horz" wrap="square" lIns="0" tIns="114300" rIns="0" bIns="0" rtlCol="0">
            <a:spAutoFit/>
          </a:bodyPr>
          <a:lstStyle/>
          <a:p>
            <a:pPr marL="12700">
              <a:lnSpc>
                <a:spcPct val="100000"/>
              </a:lnSpc>
              <a:spcBef>
                <a:spcPts val="900"/>
              </a:spcBef>
            </a:pPr>
            <a:r>
              <a:rPr sz="850" dirty="0">
                <a:solidFill>
                  <a:srgbClr val="3F4B59"/>
                </a:solidFill>
                <a:latin typeface="Arial"/>
                <a:cs typeface="Arial"/>
              </a:rPr>
              <a:t>→ </a:t>
            </a:r>
            <a:r>
              <a:rPr sz="1150" spc="-130" dirty="0">
                <a:solidFill>
                  <a:srgbClr val="1F1F1F"/>
                </a:solidFill>
                <a:latin typeface="Arial Black"/>
                <a:cs typeface="Arial Black"/>
              </a:rPr>
              <a:t>taxas</a:t>
            </a:r>
            <a:r>
              <a:rPr sz="1150" spc="-190" dirty="0">
                <a:solidFill>
                  <a:srgbClr val="1F1F1F"/>
                </a:solidFill>
                <a:latin typeface="Arial Black"/>
                <a:cs typeface="Arial Black"/>
              </a:rPr>
              <a:t> </a:t>
            </a:r>
            <a:r>
              <a:rPr sz="1150" spc="-90" dirty="0">
                <a:solidFill>
                  <a:srgbClr val="1F1F1F"/>
                </a:solidFill>
                <a:latin typeface="Arial Black"/>
                <a:cs typeface="Arial Black"/>
              </a:rPr>
              <a:t>de</a:t>
            </a:r>
            <a:endParaRPr sz="1150">
              <a:latin typeface="Arial Black"/>
              <a:cs typeface="Arial Black"/>
            </a:endParaRPr>
          </a:p>
          <a:p>
            <a:pPr marL="12700">
              <a:lnSpc>
                <a:spcPct val="100000"/>
              </a:lnSpc>
              <a:spcBef>
                <a:spcPts val="805"/>
              </a:spcBef>
            </a:pPr>
            <a:r>
              <a:rPr sz="850" dirty="0">
                <a:solidFill>
                  <a:srgbClr val="3F4B59"/>
                </a:solidFill>
                <a:latin typeface="Arial"/>
                <a:cs typeface="Arial"/>
              </a:rPr>
              <a:t>→</a:t>
            </a:r>
            <a:r>
              <a:rPr sz="850" spc="-35" dirty="0">
                <a:solidFill>
                  <a:srgbClr val="3F4B59"/>
                </a:solidFill>
                <a:latin typeface="Arial"/>
                <a:cs typeface="Arial"/>
              </a:rPr>
              <a:t> </a:t>
            </a:r>
            <a:r>
              <a:rPr sz="1150" spc="-110" dirty="0">
                <a:solidFill>
                  <a:srgbClr val="1F1F1F"/>
                </a:solidFill>
                <a:latin typeface="Arial Black"/>
                <a:cs typeface="Arial Black"/>
              </a:rPr>
              <a:t>Renda</a:t>
            </a:r>
            <a:endParaRPr sz="1150">
              <a:latin typeface="Arial Black"/>
              <a:cs typeface="Arial Black"/>
            </a:endParaRPr>
          </a:p>
        </p:txBody>
      </p:sp>
      <p:sp>
        <p:nvSpPr>
          <p:cNvPr id="55" name="object 55"/>
          <p:cNvSpPr txBox="1"/>
          <p:nvPr/>
        </p:nvSpPr>
        <p:spPr>
          <a:xfrm>
            <a:off x="9420383" y="2211623"/>
            <a:ext cx="1873885" cy="631825"/>
          </a:xfrm>
          <a:prstGeom prst="rect">
            <a:avLst/>
          </a:prstGeom>
        </p:spPr>
        <p:txBody>
          <a:bodyPr vert="horz" wrap="square" lIns="0" tIns="19050" rIns="0" bIns="0" rtlCol="0">
            <a:spAutoFit/>
          </a:bodyPr>
          <a:lstStyle/>
          <a:p>
            <a:pPr marL="147955" marR="5080" indent="-135890">
              <a:lnSpc>
                <a:spcPct val="134600"/>
              </a:lnSpc>
              <a:spcBef>
                <a:spcPts val="150"/>
              </a:spcBef>
            </a:pPr>
            <a:r>
              <a:rPr sz="850" dirty="0">
                <a:solidFill>
                  <a:srgbClr val="3F4B59"/>
                </a:solidFill>
                <a:latin typeface="Arial"/>
                <a:cs typeface="Arial"/>
              </a:rPr>
              <a:t>→ </a:t>
            </a:r>
            <a:r>
              <a:rPr sz="950" spc="-100" dirty="0">
                <a:solidFill>
                  <a:srgbClr val="1F1F1F"/>
                </a:solidFill>
                <a:latin typeface="Arial Black"/>
                <a:cs typeface="Arial Black"/>
              </a:rPr>
              <a:t>Despesas </a:t>
            </a:r>
            <a:r>
              <a:rPr sz="950" spc="-75" dirty="0">
                <a:solidFill>
                  <a:srgbClr val="1F1F1F"/>
                </a:solidFill>
                <a:latin typeface="Arial Black"/>
                <a:cs typeface="Arial Black"/>
              </a:rPr>
              <a:t>de </a:t>
            </a:r>
            <a:r>
              <a:rPr sz="950" spc="-80" dirty="0">
                <a:solidFill>
                  <a:srgbClr val="1F1F1F"/>
                </a:solidFill>
                <a:latin typeface="Arial Black"/>
                <a:cs typeface="Arial Black"/>
              </a:rPr>
              <a:t>viagem, </a:t>
            </a:r>
            <a:r>
              <a:rPr sz="950" spc="-95" dirty="0">
                <a:solidFill>
                  <a:srgbClr val="1F1F1F"/>
                </a:solidFill>
                <a:latin typeface="Arial Black"/>
                <a:cs typeface="Arial Black"/>
              </a:rPr>
              <a:t>serviços,  </a:t>
            </a:r>
            <a:r>
              <a:rPr sz="950" spc="-85" dirty="0">
                <a:solidFill>
                  <a:srgbClr val="1F1F1F"/>
                </a:solidFill>
                <a:latin typeface="Arial Black"/>
                <a:cs typeface="Arial Black"/>
              </a:rPr>
              <a:t>presentes, medicamentos,  </a:t>
            </a:r>
            <a:r>
              <a:rPr sz="1050" spc="-80" dirty="0">
                <a:solidFill>
                  <a:srgbClr val="1F1F1F"/>
                </a:solidFill>
                <a:latin typeface="Arial Black"/>
                <a:cs typeface="Arial Black"/>
              </a:rPr>
              <a:t>laboratórios</a:t>
            </a:r>
            <a:endParaRPr sz="1050">
              <a:latin typeface="Arial Black"/>
              <a:cs typeface="Arial Black"/>
            </a:endParaRPr>
          </a:p>
        </p:txBody>
      </p:sp>
      <p:sp>
        <p:nvSpPr>
          <p:cNvPr id="56" name="object 56"/>
          <p:cNvSpPr txBox="1"/>
          <p:nvPr/>
        </p:nvSpPr>
        <p:spPr>
          <a:xfrm>
            <a:off x="674846" y="2909270"/>
            <a:ext cx="2181225" cy="482600"/>
          </a:xfrm>
          <a:prstGeom prst="rect">
            <a:avLst/>
          </a:prstGeom>
        </p:spPr>
        <p:txBody>
          <a:bodyPr vert="horz" wrap="square" lIns="0" tIns="27939" rIns="0" bIns="0" rtlCol="0">
            <a:spAutoFit/>
          </a:bodyPr>
          <a:lstStyle/>
          <a:p>
            <a:pPr marL="12700">
              <a:lnSpc>
                <a:spcPct val="100000"/>
              </a:lnSpc>
              <a:spcBef>
                <a:spcPts val="219"/>
              </a:spcBef>
            </a:pPr>
            <a:r>
              <a:rPr sz="1400" b="1" spc="-65" dirty="0">
                <a:solidFill>
                  <a:srgbClr val="E7EAE5"/>
                </a:solidFill>
                <a:latin typeface="Arial"/>
                <a:cs typeface="Arial"/>
              </a:rPr>
              <a:t>RESULTADOS </a:t>
            </a:r>
            <a:r>
              <a:rPr sz="1400" b="1" spc="20" dirty="0">
                <a:solidFill>
                  <a:srgbClr val="E7EAE5"/>
                </a:solidFill>
                <a:latin typeface="Arial"/>
                <a:cs typeface="Arial"/>
              </a:rPr>
              <a:t>COM</a:t>
            </a:r>
            <a:r>
              <a:rPr sz="1400" b="1" spc="-40" dirty="0">
                <a:solidFill>
                  <a:srgbClr val="E7EAE5"/>
                </a:solidFill>
                <a:latin typeface="Arial"/>
                <a:cs typeface="Arial"/>
              </a:rPr>
              <a:t> FOCO</a:t>
            </a:r>
            <a:endParaRPr sz="1400" dirty="0">
              <a:latin typeface="Arial"/>
              <a:cs typeface="Arial"/>
            </a:endParaRPr>
          </a:p>
          <a:p>
            <a:pPr marL="822325">
              <a:lnSpc>
                <a:spcPct val="100000"/>
              </a:lnSpc>
              <a:spcBef>
                <a:spcPts val="120"/>
              </a:spcBef>
            </a:pPr>
            <a:r>
              <a:rPr lang="en-US" sz="1400" b="1" spc="-45" dirty="0">
                <a:solidFill>
                  <a:srgbClr val="E7EAE5"/>
                </a:solidFill>
                <a:latin typeface="Arial"/>
                <a:cs typeface="Arial"/>
              </a:rPr>
              <a:t>N</a:t>
            </a:r>
            <a:r>
              <a:rPr sz="1400" b="1" spc="-45" dirty="0">
                <a:solidFill>
                  <a:srgbClr val="E7EAE5"/>
                </a:solidFill>
                <a:latin typeface="Arial"/>
                <a:cs typeface="Arial"/>
              </a:rPr>
              <a:t>A</a:t>
            </a:r>
            <a:r>
              <a:rPr sz="1400" b="1" spc="-35" dirty="0">
                <a:solidFill>
                  <a:srgbClr val="E7EAE5"/>
                </a:solidFill>
                <a:latin typeface="Arial"/>
                <a:cs typeface="Arial"/>
              </a:rPr>
              <a:t> </a:t>
            </a:r>
            <a:r>
              <a:rPr sz="1400" b="1" spc="-95" dirty="0">
                <a:solidFill>
                  <a:srgbClr val="E7EAE5"/>
                </a:solidFill>
                <a:latin typeface="Arial"/>
                <a:cs typeface="Arial"/>
              </a:rPr>
              <a:t>PESSOA</a:t>
            </a:r>
            <a:endParaRPr sz="1400" dirty="0">
              <a:latin typeface="Arial"/>
              <a:cs typeface="Arial"/>
            </a:endParaRPr>
          </a:p>
        </p:txBody>
      </p:sp>
      <p:sp>
        <p:nvSpPr>
          <p:cNvPr id="57" name="object 57"/>
          <p:cNvSpPr txBox="1"/>
          <p:nvPr/>
        </p:nvSpPr>
        <p:spPr>
          <a:xfrm>
            <a:off x="5274564" y="2250948"/>
            <a:ext cx="3390900" cy="1448089"/>
          </a:xfrm>
          <a:prstGeom prst="rect">
            <a:avLst/>
          </a:prstGeom>
          <a:solidFill>
            <a:srgbClr val="FFFFFF"/>
          </a:solidFill>
        </p:spPr>
        <p:txBody>
          <a:bodyPr vert="horz" wrap="square" lIns="0" tIns="6350" rIns="0" bIns="0" rtlCol="0">
            <a:spAutoFit/>
          </a:bodyPr>
          <a:lstStyle/>
          <a:p>
            <a:pPr>
              <a:lnSpc>
                <a:spcPct val="100000"/>
              </a:lnSpc>
              <a:spcBef>
                <a:spcPts val="50"/>
              </a:spcBef>
            </a:pPr>
            <a:endParaRPr sz="1550" dirty="0">
              <a:latin typeface="Times New Roman"/>
              <a:cs typeface="Times New Roman"/>
            </a:endParaRPr>
          </a:p>
          <a:p>
            <a:pPr marL="328930">
              <a:lnSpc>
                <a:spcPct val="100000"/>
              </a:lnSpc>
            </a:pPr>
            <a:r>
              <a:rPr sz="1250" i="1" dirty="0">
                <a:solidFill>
                  <a:srgbClr val="1F1F1F"/>
                </a:solidFill>
                <a:latin typeface="Arial"/>
                <a:cs typeface="Arial"/>
              </a:rPr>
              <a:t>Exemplo </a:t>
            </a:r>
            <a:r>
              <a:rPr sz="1250" i="1" spc="10" dirty="0">
                <a:solidFill>
                  <a:srgbClr val="1F1F1F"/>
                </a:solidFill>
                <a:latin typeface="Arial"/>
                <a:cs typeface="Arial"/>
              </a:rPr>
              <a:t>de</a:t>
            </a:r>
            <a:r>
              <a:rPr sz="1250" i="1" spc="-85" dirty="0">
                <a:solidFill>
                  <a:srgbClr val="1F1F1F"/>
                </a:solidFill>
                <a:latin typeface="Arial"/>
                <a:cs typeface="Arial"/>
              </a:rPr>
              <a:t> </a:t>
            </a:r>
            <a:r>
              <a:rPr sz="1250" i="1" spc="30" dirty="0">
                <a:solidFill>
                  <a:srgbClr val="1F1F1F"/>
                </a:solidFill>
                <a:latin typeface="Arial"/>
                <a:cs typeface="Arial"/>
              </a:rPr>
              <a:t>pergunta:</a:t>
            </a:r>
            <a:endParaRPr sz="1250" dirty="0">
              <a:latin typeface="Arial"/>
              <a:cs typeface="Arial"/>
            </a:endParaRPr>
          </a:p>
          <a:p>
            <a:pPr marL="328930" marR="892810">
              <a:lnSpc>
                <a:spcPct val="142200"/>
              </a:lnSpc>
              <a:spcBef>
                <a:spcPts val="1150"/>
              </a:spcBef>
            </a:pPr>
            <a:r>
              <a:rPr sz="1350" spc="-95" dirty="0" err="1">
                <a:solidFill>
                  <a:srgbClr val="1F1F1F"/>
                </a:solidFill>
                <a:latin typeface="Arial Black"/>
                <a:cs typeface="Arial Black"/>
              </a:rPr>
              <a:t>Quanto</a:t>
            </a:r>
            <a:r>
              <a:rPr sz="1350" spc="-95" dirty="0">
                <a:solidFill>
                  <a:srgbClr val="1F1F1F"/>
                </a:solidFill>
                <a:latin typeface="Arial Black"/>
                <a:cs typeface="Arial Black"/>
              </a:rPr>
              <a:t> </a:t>
            </a:r>
            <a:r>
              <a:rPr sz="1350" spc="-90" dirty="0" err="1">
                <a:solidFill>
                  <a:srgbClr val="1F1F1F"/>
                </a:solidFill>
                <a:latin typeface="Arial Black"/>
                <a:cs typeface="Arial Black"/>
              </a:rPr>
              <a:t>pagou</a:t>
            </a:r>
            <a:r>
              <a:rPr sz="1350" spc="-90" dirty="0">
                <a:solidFill>
                  <a:srgbClr val="1F1F1F"/>
                </a:solidFill>
                <a:latin typeface="Arial Black"/>
                <a:cs typeface="Arial Black"/>
              </a:rPr>
              <a:t> </a:t>
            </a:r>
            <a:r>
              <a:rPr sz="1350" spc="-114" dirty="0">
                <a:solidFill>
                  <a:srgbClr val="1F1F1F"/>
                </a:solidFill>
                <a:latin typeface="Arial Black"/>
                <a:cs typeface="Arial Black"/>
              </a:rPr>
              <a:t>pelos  </a:t>
            </a:r>
            <a:r>
              <a:rPr sz="1350" spc="-125" dirty="0">
                <a:solidFill>
                  <a:srgbClr val="1F1F1F"/>
                </a:solidFill>
                <a:latin typeface="Arial Black"/>
                <a:cs typeface="Arial Black"/>
              </a:rPr>
              <a:t>medicamentos </a:t>
            </a:r>
            <a:r>
              <a:rPr sz="1350" spc="-114" dirty="0">
                <a:solidFill>
                  <a:srgbClr val="1F1F1F"/>
                </a:solidFill>
                <a:latin typeface="Arial Black"/>
                <a:cs typeface="Arial Black"/>
              </a:rPr>
              <a:t>em </a:t>
            </a:r>
            <a:r>
              <a:rPr sz="1350" spc="-105" dirty="0">
                <a:solidFill>
                  <a:srgbClr val="1F1F1F"/>
                </a:solidFill>
                <a:latin typeface="Arial Black"/>
                <a:cs typeface="Arial Black"/>
              </a:rPr>
              <a:t>[moeda  </a:t>
            </a:r>
            <a:r>
              <a:rPr sz="1350" spc="-145" dirty="0">
                <a:solidFill>
                  <a:srgbClr val="1F1F1F"/>
                </a:solidFill>
                <a:latin typeface="Arial Black"/>
                <a:cs typeface="Arial Black"/>
              </a:rPr>
              <a:t>local]?</a:t>
            </a:r>
            <a:endParaRPr sz="1350" dirty="0">
              <a:latin typeface="Arial Black"/>
              <a:cs typeface="Arial Black"/>
            </a:endParaRPr>
          </a:p>
        </p:txBody>
      </p:sp>
      <p:sp>
        <p:nvSpPr>
          <p:cNvPr id="58" name="object 58"/>
          <p:cNvSpPr txBox="1"/>
          <p:nvPr/>
        </p:nvSpPr>
        <p:spPr>
          <a:xfrm>
            <a:off x="9420383" y="2909040"/>
            <a:ext cx="1925955" cy="415290"/>
          </a:xfrm>
          <a:prstGeom prst="rect">
            <a:avLst/>
          </a:prstGeom>
        </p:spPr>
        <p:txBody>
          <a:bodyPr vert="horz" wrap="square" lIns="0" tIns="38735" rIns="0" bIns="0" rtlCol="0">
            <a:spAutoFit/>
          </a:bodyPr>
          <a:lstStyle/>
          <a:p>
            <a:pPr marL="12700">
              <a:lnSpc>
                <a:spcPct val="100000"/>
              </a:lnSpc>
              <a:spcBef>
                <a:spcPts val="305"/>
              </a:spcBef>
            </a:pPr>
            <a:r>
              <a:rPr sz="850" dirty="0">
                <a:solidFill>
                  <a:srgbClr val="3F4B59"/>
                </a:solidFill>
                <a:latin typeface="Arial"/>
                <a:cs typeface="Arial"/>
              </a:rPr>
              <a:t>→ </a:t>
            </a:r>
            <a:r>
              <a:rPr sz="1050" spc="-110" dirty="0">
                <a:solidFill>
                  <a:srgbClr val="1F1F1F"/>
                </a:solidFill>
                <a:latin typeface="Arial Black"/>
                <a:cs typeface="Arial Black"/>
              </a:rPr>
              <a:t>Custos </a:t>
            </a:r>
            <a:r>
              <a:rPr sz="1050" spc="-85" dirty="0">
                <a:solidFill>
                  <a:srgbClr val="1F1F1F"/>
                </a:solidFill>
                <a:latin typeface="Arial Black"/>
                <a:cs typeface="Arial Black"/>
              </a:rPr>
              <a:t>de </a:t>
            </a:r>
            <a:r>
              <a:rPr sz="1050" spc="-95" dirty="0">
                <a:solidFill>
                  <a:srgbClr val="1F1F1F"/>
                </a:solidFill>
                <a:latin typeface="Arial Black"/>
                <a:cs typeface="Arial Black"/>
              </a:rPr>
              <a:t>cuidados</a:t>
            </a:r>
            <a:r>
              <a:rPr sz="1050" spc="-85" dirty="0">
                <a:solidFill>
                  <a:srgbClr val="1F1F1F"/>
                </a:solidFill>
                <a:latin typeface="Arial Black"/>
                <a:cs typeface="Arial Black"/>
              </a:rPr>
              <a:t> </a:t>
            </a:r>
            <a:r>
              <a:rPr sz="1050" spc="-65" dirty="0">
                <a:solidFill>
                  <a:srgbClr val="1F1F1F"/>
                </a:solidFill>
                <a:latin typeface="Arial Black"/>
                <a:cs typeface="Arial Black"/>
              </a:rPr>
              <a:t>infantis/</a:t>
            </a:r>
            <a:endParaRPr sz="1050">
              <a:latin typeface="Arial Black"/>
              <a:cs typeface="Arial Black"/>
            </a:endParaRPr>
          </a:p>
          <a:p>
            <a:pPr marL="147955">
              <a:lnSpc>
                <a:spcPct val="100000"/>
              </a:lnSpc>
              <a:spcBef>
                <a:spcPts val="220"/>
              </a:spcBef>
            </a:pPr>
            <a:r>
              <a:rPr sz="1150" spc="-90" dirty="0">
                <a:solidFill>
                  <a:srgbClr val="1F1F1F"/>
                </a:solidFill>
                <a:latin typeface="Arial Black"/>
                <a:cs typeface="Arial Black"/>
              </a:rPr>
              <a:t>idoso</a:t>
            </a:r>
            <a:endParaRPr sz="1150">
              <a:latin typeface="Arial Black"/>
              <a:cs typeface="Arial Black"/>
            </a:endParaRPr>
          </a:p>
        </p:txBody>
      </p:sp>
      <p:sp>
        <p:nvSpPr>
          <p:cNvPr id="59" name="object 59"/>
          <p:cNvSpPr txBox="1"/>
          <p:nvPr/>
        </p:nvSpPr>
        <p:spPr>
          <a:xfrm>
            <a:off x="9420383" y="3371132"/>
            <a:ext cx="1487170" cy="709295"/>
          </a:xfrm>
          <a:prstGeom prst="rect">
            <a:avLst/>
          </a:prstGeom>
        </p:spPr>
        <p:txBody>
          <a:bodyPr vert="horz" wrap="square" lIns="0" tIns="12700" rIns="0" bIns="0" rtlCol="0">
            <a:spAutoFit/>
          </a:bodyPr>
          <a:lstStyle/>
          <a:p>
            <a:pPr marL="147955" marR="5080" indent="-135890">
              <a:lnSpc>
                <a:spcPct val="132000"/>
              </a:lnSpc>
              <a:spcBef>
                <a:spcPts val="100"/>
              </a:spcBef>
            </a:pPr>
            <a:r>
              <a:rPr sz="850" dirty="0">
                <a:solidFill>
                  <a:srgbClr val="3F4B59"/>
                </a:solidFill>
                <a:latin typeface="Arial"/>
                <a:cs typeface="Arial"/>
              </a:rPr>
              <a:t>→ </a:t>
            </a:r>
            <a:r>
              <a:rPr sz="1000" spc="-85" dirty="0">
                <a:solidFill>
                  <a:srgbClr val="1F1F1F"/>
                </a:solidFill>
                <a:latin typeface="Arial Black"/>
                <a:cs typeface="Arial Black"/>
              </a:rPr>
              <a:t>Perda </a:t>
            </a:r>
            <a:r>
              <a:rPr sz="1000" spc="-80" dirty="0">
                <a:solidFill>
                  <a:srgbClr val="1F1F1F"/>
                </a:solidFill>
                <a:latin typeface="Arial Black"/>
                <a:cs typeface="Arial Black"/>
              </a:rPr>
              <a:t>de </a:t>
            </a:r>
            <a:r>
              <a:rPr sz="1000" spc="-70" dirty="0">
                <a:solidFill>
                  <a:srgbClr val="1F1F1F"/>
                </a:solidFill>
                <a:latin typeface="Arial Black"/>
                <a:cs typeface="Arial Black"/>
              </a:rPr>
              <a:t>renda </a:t>
            </a:r>
            <a:r>
              <a:rPr sz="1000" spc="-50" dirty="0">
                <a:solidFill>
                  <a:srgbClr val="1F1F1F"/>
                </a:solidFill>
                <a:latin typeface="Arial Black"/>
                <a:cs typeface="Arial Black"/>
              </a:rPr>
              <a:t>por  </a:t>
            </a:r>
            <a:r>
              <a:rPr sz="1000" spc="-70" dirty="0">
                <a:solidFill>
                  <a:srgbClr val="1F1F1F"/>
                </a:solidFill>
                <a:latin typeface="Arial Black"/>
                <a:cs typeface="Arial Black"/>
              </a:rPr>
              <a:t>procurar</a:t>
            </a:r>
            <a:r>
              <a:rPr sz="1000" spc="-114" dirty="0">
                <a:solidFill>
                  <a:srgbClr val="1F1F1F"/>
                </a:solidFill>
                <a:latin typeface="Arial Black"/>
                <a:cs typeface="Arial Black"/>
              </a:rPr>
              <a:t> </a:t>
            </a:r>
            <a:r>
              <a:rPr sz="1000" spc="-80" dirty="0">
                <a:solidFill>
                  <a:srgbClr val="1F1F1F"/>
                </a:solidFill>
                <a:latin typeface="Arial Black"/>
                <a:cs typeface="Arial Black"/>
              </a:rPr>
              <a:t>atendimento</a:t>
            </a:r>
            <a:endParaRPr sz="1000">
              <a:latin typeface="Arial Black"/>
              <a:cs typeface="Arial Black"/>
            </a:endParaRPr>
          </a:p>
          <a:p>
            <a:pPr marL="12700">
              <a:lnSpc>
                <a:spcPct val="100000"/>
              </a:lnSpc>
              <a:spcBef>
                <a:spcPts val="835"/>
              </a:spcBef>
            </a:pPr>
            <a:r>
              <a:rPr sz="850" dirty="0">
                <a:solidFill>
                  <a:srgbClr val="3F4B59"/>
                </a:solidFill>
                <a:latin typeface="Arial"/>
                <a:cs typeface="Arial"/>
              </a:rPr>
              <a:t>→ </a:t>
            </a:r>
            <a:r>
              <a:rPr sz="1150" spc="-105" dirty="0">
                <a:solidFill>
                  <a:srgbClr val="1F1F1F"/>
                </a:solidFill>
                <a:latin typeface="Arial Black"/>
                <a:cs typeface="Arial Black"/>
              </a:rPr>
              <a:t>Fonte </a:t>
            </a:r>
            <a:r>
              <a:rPr sz="1150" spc="-90" dirty="0">
                <a:solidFill>
                  <a:srgbClr val="1F1F1F"/>
                </a:solidFill>
                <a:latin typeface="Arial Black"/>
                <a:cs typeface="Arial Black"/>
              </a:rPr>
              <a:t>de</a:t>
            </a:r>
            <a:r>
              <a:rPr sz="1150" spc="-105" dirty="0">
                <a:solidFill>
                  <a:srgbClr val="1F1F1F"/>
                </a:solidFill>
                <a:latin typeface="Arial Black"/>
                <a:cs typeface="Arial Black"/>
              </a:rPr>
              <a:t> </a:t>
            </a:r>
            <a:r>
              <a:rPr sz="1150" spc="-80" dirty="0">
                <a:solidFill>
                  <a:srgbClr val="1F1F1F"/>
                </a:solidFill>
                <a:latin typeface="Arial Black"/>
                <a:cs typeface="Arial Black"/>
              </a:rPr>
              <a:t>renda</a:t>
            </a:r>
            <a:endParaRPr sz="1150">
              <a:latin typeface="Arial Black"/>
              <a:cs typeface="Arial Black"/>
            </a:endParaRPr>
          </a:p>
        </p:txBody>
      </p:sp>
      <p:sp>
        <p:nvSpPr>
          <p:cNvPr id="60" name="object 60"/>
          <p:cNvSpPr txBox="1"/>
          <p:nvPr/>
        </p:nvSpPr>
        <p:spPr>
          <a:xfrm>
            <a:off x="597462" y="3730503"/>
            <a:ext cx="2230755" cy="975360"/>
          </a:xfrm>
          <a:prstGeom prst="rect">
            <a:avLst/>
          </a:prstGeom>
        </p:spPr>
        <p:txBody>
          <a:bodyPr vert="horz" wrap="square" lIns="0" tIns="12700" rIns="0" bIns="0" rtlCol="0">
            <a:spAutoFit/>
          </a:bodyPr>
          <a:lstStyle/>
          <a:p>
            <a:pPr marL="12700">
              <a:lnSpc>
                <a:spcPct val="100000"/>
              </a:lnSpc>
              <a:spcBef>
                <a:spcPts val="100"/>
              </a:spcBef>
            </a:pPr>
            <a:r>
              <a:rPr sz="1900" spc="-165" dirty="0">
                <a:solidFill>
                  <a:srgbClr val="1F1F1F"/>
                </a:solidFill>
                <a:latin typeface="Arial Black"/>
                <a:cs typeface="Arial Black"/>
              </a:rPr>
              <a:t>proteção</a:t>
            </a:r>
            <a:r>
              <a:rPr sz="1900" spc="-185" dirty="0">
                <a:solidFill>
                  <a:srgbClr val="1F1F1F"/>
                </a:solidFill>
                <a:latin typeface="Arial Black"/>
                <a:cs typeface="Arial Black"/>
              </a:rPr>
              <a:t> </a:t>
            </a:r>
            <a:r>
              <a:rPr sz="1900" spc="-160" dirty="0">
                <a:solidFill>
                  <a:srgbClr val="1F1F1F"/>
                </a:solidFill>
                <a:latin typeface="Arial Black"/>
                <a:cs typeface="Arial Black"/>
              </a:rPr>
              <a:t>financeira</a:t>
            </a:r>
            <a:endParaRPr sz="1900" dirty="0">
              <a:latin typeface="Arial Black"/>
              <a:cs typeface="Arial Black"/>
            </a:endParaRPr>
          </a:p>
          <a:p>
            <a:pPr marL="12700">
              <a:lnSpc>
                <a:spcPct val="100000"/>
              </a:lnSpc>
              <a:spcBef>
                <a:spcPts val="1235"/>
              </a:spcBef>
            </a:pPr>
            <a:r>
              <a:rPr sz="1400" spc="-5" dirty="0">
                <a:solidFill>
                  <a:srgbClr val="9FB8B9"/>
                </a:solidFill>
                <a:latin typeface="Arial"/>
                <a:cs typeface="Arial"/>
              </a:rPr>
              <a:t>→</a:t>
            </a:r>
            <a:r>
              <a:rPr lang="en-US" sz="900" i="1" spc="-5" dirty="0" err="1">
                <a:solidFill>
                  <a:srgbClr val="353535"/>
                </a:solidFill>
                <a:latin typeface="Arial"/>
                <a:cs typeface="Arial"/>
              </a:rPr>
              <a:t>Pagamento</a:t>
            </a:r>
            <a:r>
              <a:rPr lang="en-US" sz="900" i="1" spc="-5" dirty="0">
                <a:solidFill>
                  <a:srgbClr val="353535"/>
                </a:solidFill>
                <a:latin typeface="Arial"/>
                <a:cs typeface="Arial"/>
              </a:rPr>
              <a:t> </a:t>
            </a:r>
            <a:r>
              <a:rPr lang="en-US" sz="900" i="1" spc="-5" dirty="0" err="1">
                <a:solidFill>
                  <a:srgbClr val="353535"/>
                </a:solidFill>
                <a:latin typeface="Arial"/>
                <a:cs typeface="Arial"/>
              </a:rPr>
              <a:t>deireito</a:t>
            </a:r>
            <a:r>
              <a:rPr lang="en-US" sz="900" i="1" spc="-5" dirty="0">
                <a:solidFill>
                  <a:srgbClr val="353535"/>
                </a:solidFill>
                <a:latin typeface="Arial"/>
                <a:cs typeface="Arial"/>
              </a:rPr>
              <a:t> </a:t>
            </a:r>
            <a:r>
              <a:rPr lang="en-US" sz="900" i="1" spc="-5" dirty="0" err="1">
                <a:solidFill>
                  <a:srgbClr val="353535"/>
                </a:solidFill>
                <a:latin typeface="Arial"/>
                <a:cs typeface="Arial"/>
              </a:rPr>
              <a:t>em</a:t>
            </a:r>
            <a:r>
              <a:rPr lang="en-US" sz="900" i="1" spc="-5" dirty="0">
                <a:solidFill>
                  <a:srgbClr val="353535"/>
                </a:solidFill>
                <a:latin typeface="Arial"/>
                <a:cs typeface="Arial"/>
              </a:rPr>
              <a:t> </a:t>
            </a:r>
            <a:r>
              <a:rPr lang="en-US" sz="900" i="1" spc="-5" dirty="0" err="1">
                <a:solidFill>
                  <a:srgbClr val="353535"/>
                </a:solidFill>
                <a:latin typeface="Arial"/>
                <a:cs typeface="Arial"/>
              </a:rPr>
              <a:t>dinheiro</a:t>
            </a:r>
            <a:endParaRPr sz="900" dirty="0">
              <a:latin typeface="Arial"/>
              <a:cs typeface="Arial"/>
            </a:endParaRPr>
          </a:p>
          <a:p>
            <a:pPr marL="12700">
              <a:lnSpc>
                <a:spcPct val="100000"/>
              </a:lnSpc>
              <a:spcBef>
                <a:spcPts val="600"/>
              </a:spcBef>
            </a:pPr>
            <a:r>
              <a:rPr sz="1400" spc="-10" dirty="0">
                <a:solidFill>
                  <a:srgbClr val="9FB8B9"/>
                </a:solidFill>
                <a:latin typeface="Arial"/>
                <a:cs typeface="Arial"/>
              </a:rPr>
              <a:t>→</a:t>
            </a:r>
            <a:r>
              <a:rPr sz="1250" i="1" spc="-10" dirty="0">
                <a:solidFill>
                  <a:srgbClr val="353535"/>
                </a:solidFill>
                <a:latin typeface="Arial"/>
                <a:cs typeface="Arial"/>
              </a:rPr>
              <a:t>custos </a:t>
            </a:r>
            <a:r>
              <a:rPr sz="1250" i="1" spc="10" dirty="0">
                <a:solidFill>
                  <a:srgbClr val="353535"/>
                </a:solidFill>
                <a:latin typeface="Arial"/>
                <a:cs typeface="Arial"/>
              </a:rPr>
              <a:t>de</a:t>
            </a:r>
            <a:r>
              <a:rPr sz="1250" i="1" spc="-80" dirty="0">
                <a:solidFill>
                  <a:srgbClr val="353535"/>
                </a:solidFill>
                <a:latin typeface="Arial"/>
                <a:cs typeface="Arial"/>
              </a:rPr>
              <a:t> </a:t>
            </a:r>
            <a:r>
              <a:rPr sz="1250" i="1" spc="35" dirty="0">
                <a:solidFill>
                  <a:srgbClr val="353535"/>
                </a:solidFill>
                <a:latin typeface="Arial"/>
                <a:cs typeface="Arial"/>
              </a:rPr>
              <a:t>oportunidade</a:t>
            </a:r>
            <a:endParaRPr sz="1250" dirty="0">
              <a:latin typeface="Arial"/>
              <a:cs typeface="Arial"/>
            </a:endParaRPr>
          </a:p>
        </p:txBody>
      </p:sp>
      <p:sp>
        <p:nvSpPr>
          <p:cNvPr id="61" name="object 61"/>
          <p:cNvSpPr txBox="1"/>
          <p:nvPr/>
        </p:nvSpPr>
        <p:spPr>
          <a:xfrm>
            <a:off x="6472535" y="4609707"/>
            <a:ext cx="1609725" cy="216535"/>
          </a:xfrm>
          <a:prstGeom prst="rect">
            <a:avLst/>
          </a:prstGeom>
        </p:spPr>
        <p:txBody>
          <a:bodyPr vert="horz" wrap="square" lIns="0" tIns="12700" rIns="0" bIns="0" rtlCol="0">
            <a:spAutoFit/>
          </a:bodyPr>
          <a:lstStyle/>
          <a:p>
            <a:pPr marL="12700">
              <a:lnSpc>
                <a:spcPct val="100000"/>
              </a:lnSpc>
              <a:spcBef>
                <a:spcPts val="100"/>
              </a:spcBef>
            </a:pPr>
            <a:r>
              <a:rPr sz="1250" i="1" dirty="0">
                <a:solidFill>
                  <a:srgbClr val="1F1F1F"/>
                </a:solidFill>
                <a:latin typeface="Arial"/>
                <a:cs typeface="Arial"/>
              </a:rPr>
              <a:t>Exemplo </a:t>
            </a:r>
            <a:r>
              <a:rPr sz="1250" i="1" spc="10" dirty="0">
                <a:solidFill>
                  <a:srgbClr val="1F1F1F"/>
                </a:solidFill>
                <a:latin typeface="Arial"/>
                <a:cs typeface="Arial"/>
              </a:rPr>
              <a:t>de</a:t>
            </a:r>
            <a:r>
              <a:rPr sz="1250" i="1" spc="-145" dirty="0">
                <a:solidFill>
                  <a:srgbClr val="1F1F1F"/>
                </a:solidFill>
                <a:latin typeface="Arial"/>
                <a:cs typeface="Arial"/>
              </a:rPr>
              <a:t> </a:t>
            </a:r>
            <a:r>
              <a:rPr sz="1250" i="1" spc="30" dirty="0">
                <a:solidFill>
                  <a:srgbClr val="1F1F1F"/>
                </a:solidFill>
                <a:latin typeface="Arial"/>
                <a:cs typeface="Arial"/>
              </a:rPr>
              <a:t>pergunta:</a:t>
            </a:r>
            <a:endParaRPr sz="1250">
              <a:latin typeface="Arial"/>
              <a:cs typeface="Arial"/>
            </a:endParaRPr>
          </a:p>
        </p:txBody>
      </p:sp>
      <p:sp>
        <p:nvSpPr>
          <p:cNvPr id="62" name="object 62"/>
          <p:cNvSpPr txBox="1"/>
          <p:nvPr/>
        </p:nvSpPr>
        <p:spPr>
          <a:xfrm>
            <a:off x="6472535" y="4946405"/>
            <a:ext cx="2994025" cy="903605"/>
          </a:xfrm>
          <a:prstGeom prst="rect">
            <a:avLst/>
          </a:prstGeom>
        </p:spPr>
        <p:txBody>
          <a:bodyPr vert="horz" wrap="square" lIns="0" tIns="12700" rIns="0" bIns="0" rtlCol="0">
            <a:spAutoFit/>
          </a:bodyPr>
          <a:lstStyle/>
          <a:p>
            <a:pPr marL="12700" marR="5080">
              <a:lnSpc>
                <a:spcPct val="142200"/>
              </a:lnSpc>
              <a:spcBef>
                <a:spcPts val="100"/>
              </a:spcBef>
            </a:pPr>
            <a:r>
              <a:rPr sz="1350" spc="-95" dirty="0">
                <a:solidFill>
                  <a:srgbClr val="1F1F1F"/>
                </a:solidFill>
                <a:latin typeface="Arial Black"/>
                <a:cs typeface="Arial Black"/>
              </a:rPr>
              <a:t>[você/o </a:t>
            </a:r>
            <a:r>
              <a:rPr sz="1350" spc="-125" dirty="0">
                <a:solidFill>
                  <a:srgbClr val="1F1F1F"/>
                </a:solidFill>
                <a:latin typeface="Arial Black"/>
                <a:cs typeface="Arial Black"/>
              </a:rPr>
              <a:t>paciente] </a:t>
            </a:r>
            <a:r>
              <a:rPr sz="1350" spc="-90" dirty="0">
                <a:solidFill>
                  <a:srgbClr val="1F1F1F"/>
                </a:solidFill>
                <a:latin typeface="Arial Black"/>
                <a:cs typeface="Arial Black"/>
              </a:rPr>
              <a:t>perdeu </a:t>
            </a:r>
            <a:r>
              <a:rPr sz="1350" spc="-105" dirty="0">
                <a:solidFill>
                  <a:srgbClr val="1F1F1F"/>
                </a:solidFill>
                <a:latin typeface="Arial Black"/>
                <a:cs typeface="Arial Black"/>
              </a:rPr>
              <a:t>alguma  </a:t>
            </a:r>
            <a:r>
              <a:rPr sz="1350" spc="-95" dirty="0">
                <a:solidFill>
                  <a:srgbClr val="1F1F1F"/>
                </a:solidFill>
                <a:latin typeface="Arial Black"/>
                <a:cs typeface="Arial Black"/>
              </a:rPr>
              <a:t>renda </a:t>
            </a:r>
            <a:r>
              <a:rPr sz="1350" spc="-70" dirty="0">
                <a:solidFill>
                  <a:srgbClr val="1F1F1F"/>
                </a:solidFill>
                <a:latin typeface="Arial Black"/>
                <a:cs typeface="Arial Black"/>
              </a:rPr>
              <a:t>por </a:t>
            </a:r>
            <a:r>
              <a:rPr sz="1350" spc="-160" dirty="0">
                <a:solidFill>
                  <a:srgbClr val="1F1F1F"/>
                </a:solidFill>
                <a:latin typeface="Arial Black"/>
                <a:cs typeface="Arial Black"/>
              </a:rPr>
              <a:t>causa </a:t>
            </a:r>
            <a:r>
              <a:rPr sz="1350" spc="-80" dirty="0">
                <a:solidFill>
                  <a:srgbClr val="1F1F1F"/>
                </a:solidFill>
                <a:latin typeface="Arial Black"/>
                <a:cs typeface="Arial Black"/>
              </a:rPr>
              <a:t>do </a:t>
            </a:r>
            <a:r>
              <a:rPr sz="1350" spc="-100" dirty="0">
                <a:solidFill>
                  <a:srgbClr val="1F1F1F"/>
                </a:solidFill>
                <a:latin typeface="Arial Black"/>
                <a:cs typeface="Arial Black"/>
              </a:rPr>
              <a:t>tempo </a:t>
            </a:r>
            <a:r>
              <a:rPr sz="1350" spc="-95" dirty="0">
                <a:solidFill>
                  <a:srgbClr val="1F1F1F"/>
                </a:solidFill>
                <a:latin typeface="Arial Black"/>
                <a:cs typeface="Arial Black"/>
              </a:rPr>
              <a:t>que</a:t>
            </a:r>
            <a:r>
              <a:rPr sz="1350" spc="-105" dirty="0">
                <a:solidFill>
                  <a:srgbClr val="1F1F1F"/>
                </a:solidFill>
                <a:latin typeface="Arial Black"/>
                <a:cs typeface="Arial Black"/>
              </a:rPr>
              <a:t> </a:t>
            </a:r>
            <a:r>
              <a:rPr sz="1350" spc="-110" dirty="0">
                <a:solidFill>
                  <a:srgbClr val="1F1F1F"/>
                </a:solidFill>
                <a:latin typeface="Arial Black"/>
                <a:cs typeface="Arial Black"/>
              </a:rPr>
              <a:t>levou  </a:t>
            </a:r>
            <a:r>
              <a:rPr sz="1350" spc="-100" dirty="0">
                <a:solidFill>
                  <a:srgbClr val="1F1F1F"/>
                </a:solidFill>
                <a:latin typeface="Arial Black"/>
                <a:cs typeface="Arial Black"/>
              </a:rPr>
              <a:t>para </a:t>
            </a:r>
            <a:r>
              <a:rPr sz="1350" spc="-75" dirty="0">
                <a:solidFill>
                  <a:srgbClr val="1F1F1F"/>
                </a:solidFill>
                <a:latin typeface="Arial Black"/>
                <a:cs typeface="Arial Black"/>
              </a:rPr>
              <a:t>ir </a:t>
            </a:r>
            <a:r>
              <a:rPr sz="1350" spc="-114" dirty="0">
                <a:solidFill>
                  <a:srgbClr val="1F1F1F"/>
                </a:solidFill>
                <a:latin typeface="Arial Black"/>
                <a:cs typeface="Arial Black"/>
              </a:rPr>
              <a:t>ao </a:t>
            </a:r>
            <a:r>
              <a:rPr sz="1350" spc="-120" dirty="0">
                <a:solidFill>
                  <a:srgbClr val="1F1F1F"/>
                </a:solidFill>
                <a:latin typeface="Arial Black"/>
                <a:cs typeface="Arial Black"/>
              </a:rPr>
              <a:t>centro </a:t>
            </a:r>
            <a:r>
              <a:rPr sz="1350" spc="-105" dirty="0">
                <a:solidFill>
                  <a:srgbClr val="1F1F1F"/>
                </a:solidFill>
                <a:latin typeface="Arial Black"/>
                <a:cs typeface="Arial Black"/>
              </a:rPr>
              <a:t>de </a:t>
            </a:r>
            <a:r>
              <a:rPr sz="1350" spc="-120" dirty="0" err="1">
                <a:solidFill>
                  <a:srgbClr val="1F1F1F"/>
                </a:solidFill>
                <a:latin typeface="Arial Black"/>
                <a:cs typeface="Arial Black"/>
              </a:rPr>
              <a:t>saúde</a:t>
            </a:r>
            <a:r>
              <a:rPr sz="1350" spc="-105" dirty="0">
                <a:solidFill>
                  <a:srgbClr val="1F1F1F"/>
                </a:solidFill>
                <a:latin typeface="Arial Black"/>
                <a:cs typeface="Arial Black"/>
              </a:rPr>
              <a:t> </a:t>
            </a:r>
            <a:r>
              <a:rPr sz="1350" spc="-130" dirty="0">
                <a:solidFill>
                  <a:srgbClr val="1F1F1F"/>
                </a:solidFill>
                <a:latin typeface="Arial Black"/>
                <a:cs typeface="Arial Black"/>
              </a:rPr>
              <a:t>hoje?</a:t>
            </a:r>
            <a:endParaRPr sz="1350" dirty="0">
              <a:latin typeface="Arial Black"/>
              <a:cs typeface="Arial Black"/>
            </a:endParaRPr>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52" y="2100452"/>
            <a:ext cx="3526154" cy="4382770"/>
          </a:xfrm>
          <a:custGeom>
            <a:avLst/>
            <a:gdLst/>
            <a:ahLst/>
            <a:cxnLst/>
            <a:rect l="l" t="t" r="r" b="b"/>
            <a:pathLst>
              <a:path w="3526154" h="4382770">
                <a:moveTo>
                  <a:pt x="1220647" y="0"/>
                </a:moveTo>
                <a:lnTo>
                  <a:pt x="0" y="0"/>
                </a:lnTo>
                <a:lnTo>
                  <a:pt x="0" y="4382262"/>
                </a:lnTo>
                <a:lnTo>
                  <a:pt x="3525774" y="4382262"/>
                </a:lnTo>
                <a:lnTo>
                  <a:pt x="3525774" y="587438"/>
                </a:lnTo>
                <a:lnTo>
                  <a:pt x="1762887" y="587438"/>
                </a:lnTo>
                <a:lnTo>
                  <a:pt x="1715924" y="585358"/>
                </a:lnTo>
                <a:lnTo>
                  <a:pt x="1670071" y="579233"/>
                </a:lnTo>
                <a:lnTo>
                  <a:pt x="1625491" y="569233"/>
                </a:lnTo>
                <a:lnTo>
                  <a:pt x="1582347" y="555526"/>
                </a:lnTo>
                <a:lnTo>
                  <a:pt x="1540803" y="538285"/>
                </a:lnTo>
                <a:lnTo>
                  <a:pt x="1501021" y="517677"/>
                </a:lnTo>
                <a:lnTo>
                  <a:pt x="1463166" y="493875"/>
                </a:lnTo>
                <a:lnTo>
                  <a:pt x="1427400" y="467047"/>
                </a:lnTo>
                <a:lnTo>
                  <a:pt x="1393888" y="437364"/>
                </a:lnTo>
                <a:lnTo>
                  <a:pt x="1362791" y="404995"/>
                </a:lnTo>
                <a:lnTo>
                  <a:pt x="1334275" y="370112"/>
                </a:lnTo>
                <a:lnTo>
                  <a:pt x="1308501" y="332883"/>
                </a:lnTo>
                <a:lnTo>
                  <a:pt x="1285634" y="293479"/>
                </a:lnTo>
                <a:lnTo>
                  <a:pt x="1265837" y="252071"/>
                </a:lnTo>
                <a:lnTo>
                  <a:pt x="1249273" y="208827"/>
                </a:lnTo>
                <a:lnTo>
                  <a:pt x="1236105" y="163918"/>
                </a:lnTo>
                <a:lnTo>
                  <a:pt x="1226497" y="117515"/>
                </a:lnTo>
                <a:lnTo>
                  <a:pt x="1220613" y="69787"/>
                </a:lnTo>
                <a:lnTo>
                  <a:pt x="1218615" y="20904"/>
                </a:lnTo>
                <a:lnTo>
                  <a:pt x="1220647" y="0"/>
                </a:lnTo>
                <a:close/>
              </a:path>
              <a:path w="3526154" h="4382770">
                <a:moveTo>
                  <a:pt x="3525774" y="0"/>
                </a:moveTo>
                <a:lnTo>
                  <a:pt x="2305126" y="0"/>
                </a:lnTo>
                <a:lnTo>
                  <a:pt x="2307158" y="20904"/>
                </a:lnTo>
                <a:lnTo>
                  <a:pt x="2305160" y="69787"/>
                </a:lnTo>
                <a:lnTo>
                  <a:pt x="2299276" y="117515"/>
                </a:lnTo>
                <a:lnTo>
                  <a:pt x="2289668" y="163918"/>
                </a:lnTo>
                <a:lnTo>
                  <a:pt x="2276500" y="208827"/>
                </a:lnTo>
                <a:lnTo>
                  <a:pt x="2259936" y="252071"/>
                </a:lnTo>
                <a:lnTo>
                  <a:pt x="2240139" y="293479"/>
                </a:lnTo>
                <a:lnTo>
                  <a:pt x="2217272" y="332883"/>
                </a:lnTo>
                <a:lnTo>
                  <a:pt x="2191498" y="370112"/>
                </a:lnTo>
                <a:lnTo>
                  <a:pt x="2162982" y="404995"/>
                </a:lnTo>
                <a:lnTo>
                  <a:pt x="2131885" y="437364"/>
                </a:lnTo>
                <a:lnTo>
                  <a:pt x="2098373" y="467047"/>
                </a:lnTo>
                <a:lnTo>
                  <a:pt x="2062607" y="493875"/>
                </a:lnTo>
                <a:lnTo>
                  <a:pt x="2024752" y="517677"/>
                </a:lnTo>
                <a:lnTo>
                  <a:pt x="1984970" y="538285"/>
                </a:lnTo>
                <a:lnTo>
                  <a:pt x="1943426" y="555526"/>
                </a:lnTo>
                <a:lnTo>
                  <a:pt x="1900282" y="569233"/>
                </a:lnTo>
                <a:lnTo>
                  <a:pt x="1855702" y="579233"/>
                </a:lnTo>
                <a:lnTo>
                  <a:pt x="1809849" y="585358"/>
                </a:lnTo>
                <a:lnTo>
                  <a:pt x="1762887" y="587438"/>
                </a:lnTo>
                <a:lnTo>
                  <a:pt x="3525774" y="587438"/>
                </a:lnTo>
                <a:lnTo>
                  <a:pt x="3525774" y="0"/>
                </a:lnTo>
                <a:close/>
              </a:path>
            </a:pathLst>
          </a:custGeom>
          <a:solidFill>
            <a:srgbClr val="FFFFFF"/>
          </a:solidFill>
        </p:spPr>
        <p:txBody>
          <a:bodyPr wrap="square" lIns="0" tIns="0" rIns="0" bIns="0" rtlCol="0"/>
          <a:lstStyle/>
          <a:p>
            <a:endParaRPr/>
          </a:p>
        </p:txBody>
      </p:sp>
      <p:sp>
        <p:nvSpPr>
          <p:cNvPr id="3" name="object 3"/>
          <p:cNvSpPr/>
          <p:nvPr/>
        </p:nvSpPr>
        <p:spPr>
          <a:xfrm>
            <a:off x="538352" y="2100452"/>
            <a:ext cx="3526154" cy="4382770"/>
          </a:xfrm>
          <a:custGeom>
            <a:avLst/>
            <a:gdLst/>
            <a:ahLst/>
            <a:cxnLst/>
            <a:rect l="l" t="t" r="r" b="b"/>
            <a:pathLst>
              <a:path w="3526154" h="4382770">
                <a:moveTo>
                  <a:pt x="0" y="0"/>
                </a:moveTo>
                <a:lnTo>
                  <a:pt x="1220647" y="0"/>
                </a:lnTo>
                <a:lnTo>
                  <a:pt x="1218615" y="20904"/>
                </a:lnTo>
                <a:lnTo>
                  <a:pt x="1220613" y="69787"/>
                </a:lnTo>
                <a:lnTo>
                  <a:pt x="1226497" y="117515"/>
                </a:lnTo>
                <a:lnTo>
                  <a:pt x="1236105" y="163918"/>
                </a:lnTo>
                <a:lnTo>
                  <a:pt x="1249273" y="208827"/>
                </a:lnTo>
                <a:lnTo>
                  <a:pt x="1265837" y="252071"/>
                </a:lnTo>
                <a:lnTo>
                  <a:pt x="1285634" y="293479"/>
                </a:lnTo>
                <a:lnTo>
                  <a:pt x="1308501" y="332883"/>
                </a:lnTo>
                <a:lnTo>
                  <a:pt x="1334275" y="370112"/>
                </a:lnTo>
                <a:lnTo>
                  <a:pt x="1362791" y="404995"/>
                </a:lnTo>
                <a:lnTo>
                  <a:pt x="1393888" y="437364"/>
                </a:lnTo>
                <a:lnTo>
                  <a:pt x="1427400" y="467047"/>
                </a:lnTo>
                <a:lnTo>
                  <a:pt x="1463166" y="493875"/>
                </a:lnTo>
                <a:lnTo>
                  <a:pt x="1501021" y="517677"/>
                </a:lnTo>
                <a:lnTo>
                  <a:pt x="1540803" y="538285"/>
                </a:lnTo>
                <a:lnTo>
                  <a:pt x="1582347" y="555526"/>
                </a:lnTo>
                <a:lnTo>
                  <a:pt x="1625491" y="569233"/>
                </a:lnTo>
                <a:lnTo>
                  <a:pt x="1670071" y="579233"/>
                </a:lnTo>
                <a:lnTo>
                  <a:pt x="1715924" y="585358"/>
                </a:lnTo>
                <a:lnTo>
                  <a:pt x="1762887" y="587438"/>
                </a:lnTo>
                <a:lnTo>
                  <a:pt x="1809849" y="585358"/>
                </a:lnTo>
                <a:lnTo>
                  <a:pt x="1855702" y="579233"/>
                </a:lnTo>
                <a:lnTo>
                  <a:pt x="1900282" y="569233"/>
                </a:lnTo>
                <a:lnTo>
                  <a:pt x="1943426" y="555526"/>
                </a:lnTo>
                <a:lnTo>
                  <a:pt x="1984970" y="538285"/>
                </a:lnTo>
                <a:lnTo>
                  <a:pt x="2024752" y="517677"/>
                </a:lnTo>
                <a:lnTo>
                  <a:pt x="2062607" y="493875"/>
                </a:lnTo>
                <a:lnTo>
                  <a:pt x="2098373" y="467047"/>
                </a:lnTo>
                <a:lnTo>
                  <a:pt x="2131885" y="437364"/>
                </a:lnTo>
                <a:lnTo>
                  <a:pt x="2162982" y="404995"/>
                </a:lnTo>
                <a:lnTo>
                  <a:pt x="2191498" y="370112"/>
                </a:lnTo>
                <a:lnTo>
                  <a:pt x="2217272" y="332883"/>
                </a:lnTo>
                <a:lnTo>
                  <a:pt x="2240139" y="293479"/>
                </a:lnTo>
                <a:lnTo>
                  <a:pt x="2259936" y="252071"/>
                </a:lnTo>
                <a:lnTo>
                  <a:pt x="2276500" y="208827"/>
                </a:lnTo>
                <a:lnTo>
                  <a:pt x="2289668" y="163918"/>
                </a:lnTo>
                <a:lnTo>
                  <a:pt x="2299276" y="117515"/>
                </a:lnTo>
                <a:lnTo>
                  <a:pt x="2305160" y="69787"/>
                </a:lnTo>
                <a:lnTo>
                  <a:pt x="2307158" y="20904"/>
                </a:lnTo>
                <a:lnTo>
                  <a:pt x="2305126" y="0"/>
                </a:lnTo>
                <a:lnTo>
                  <a:pt x="3525774" y="0"/>
                </a:lnTo>
                <a:lnTo>
                  <a:pt x="3525774" y="4382262"/>
                </a:lnTo>
                <a:lnTo>
                  <a:pt x="0" y="4382262"/>
                </a:lnTo>
                <a:lnTo>
                  <a:pt x="0" y="0"/>
                </a:lnTo>
                <a:close/>
              </a:path>
            </a:pathLst>
          </a:custGeom>
          <a:ln w="25400">
            <a:solidFill>
              <a:srgbClr val="404A5A"/>
            </a:solidFill>
          </a:ln>
        </p:spPr>
        <p:txBody>
          <a:bodyPr wrap="square" lIns="0" tIns="0" rIns="0" bIns="0" rtlCol="0"/>
          <a:lstStyle/>
          <a:p>
            <a:endParaRPr/>
          </a:p>
        </p:txBody>
      </p:sp>
      <p:sp>
        <p:nvSpPr>
          <p:cNvPr id="4" name="object 4"/>
          <p:cNvSpPr/>
          <p:nvPr/>
        </p:nvSpPr>
        <p:spPr>
          <a:xfrm>
            <a:off x="1916429" y="1735835"/>
            <a:ext cx="769620" cy="769620"/>
          </a:xfrm>
          <a:custGeom>
            <a:avLst/>
            <a:gdLst/>
            <a:ahLst/>
            <a:cxnLst/>
            <a:rect l="l" t="t" r="r" b="b"/>
            <a:pathLst>
              <a:path w="769619" h="769619">
                <a:moveTo>
                  <a:pt x="384810" y="0"/>
                </a:moveTo>
                <a:lnTo>
                  <a:pt x="336540" y="2998"/>
                </a:lnTo>
                <a:lnTo>
                  <a:pt x="290060" y="11752"/>
                </a:lnTo>
                <a:lnTo>
                  <a:pt x="245730" y="25902"/>
                </a:lnTo>
                <a:lnTo>
                  <a:pt x="203910" y="45087"/>
                </a:lnTo>
                <a:lnTo>
                  <a:pt x="164961" y="68945"/>
                </a:lnTo>
                <a:lnTo>
                  <a:pt x="129243" y="97118"/>
                </a:lnTo>
                <a:lnTo>
                  <a:pt x="97118" y="129243"/>
                </a:lnTo>
                <a:lnTo>
                  <a:pt x="68945" y="164961"/>
                </a:lnTo>
                <a:lnTo>
                  <a:pt x="45087" y="203910"/>
                </a:lnTo>
                <a:lnTo>
                  <a:pt x="25902" y="245730"/>
                </a:lnTo>
                <a:lnTo>
                  <a:pt x="11752" y="290060"/>
                </a:lnTo>
                <a:lnTo>
                  <a:pt x="2998" y="336540"/>
                </a:lnTo>
                <a:lnTo>
                  <a:pt x="0" y="384810"/>
                </a:lnTo>
                <a:lnTo>
                  <a:pt x="2998" y="433079"/>
                </a:lnTo>
                <a:lnTo>
                  <a:pt x="11752" y="479559"/>
                </a:lnTo>
                <a:lnTo>
                  <a:pt x="25902" y="523889"/>
                </a:lnTo>
                <a:lnTo>
                  <a:pt x="45087" y="565709"/>
                </a:lnTo>
                <a:lnTo>
                  <a:pt x="68945" y="604658"/>
                </a:lnTo>
                <a:lnTo>
                  <a:pt x="97118" y="640376"/>
                </a:lnTo>
                <a:lnTo>
                  <a:pt x="129243" y="672501"/>
                </a:lnTo>
                <a:lnTo>
                  <a:pt x="164961" y="700674"/>
                </a:lnTo>
                <a:lnTo>
                  <a:pt x="203910" y="724532"/>
                </a:lnTo>
                <a:lnTo>
                  <a:pt x="245730" y="743717"/>
                </a:lnTo>
                <a:lnTo>
                  <a:pt x="290060" y="757867"/>
                </a:lnTo>
                <a:lnTo>
                  <a:pt x="336540" y="766621"/>
                </a:lnTo>
                <a:lnTo>
                  <a:pt x="384810" y="769620"/>
                </a:lnTo>
                <a:lnTo>
                  <a:pt x="433079" y="766621"/>
                </a:lnTo>
                <a:lnTo>
                  <a:pt x="479559" y="757867"/>
                </a:lnTo>
                <a:lnTo>
                  <a:pt x="523889" y="743717"/>
                </a:lnTo>
                <a:lnTo>
                  <a:pt x="565709" y="724532"/>
                </a:lnTo>
                <a:lnTo>
                  <a:pt x="604658" y="700674"/>
                </a:lnTo>
                <a:lnTo>
                  <a:pt x="640376" y="672501"/>
                </a:lnTo>
                <a:lnTo>
                  <a:pt x="672501" y="640376"/>
                </a:lnTo>
                <a:lnTo>
                  <a:pt x="700674" y="604658"/>
                </a:lnTo>
                <a:lnTo>
                  <a:pt x="724532" y="565709"/>
                </a:lnTo>
                <a:lnTo>
                  <a:pt x="743717" y="523889"/>
                </a:lnTo>
                <a:lnTo>
                  <a:pt x="757867" y="479559"/>
                </a:lnTo>
                <a:lnTo>
                  <a:pt x="766621" y="433079"/>
                </a:lnTo>
                <a:lnTo>
                  <a:pt x="769620" y="384810"/>
                </a:lnTo>
                <a:lnTo>
                  <a:pt x="766621" y="336540"/>
                </a:lnTo>
                <a:lnTo>
                  <a:pt x="757867" y="290060"/>
                </a:lnTo>
                <a:lnTo>
                  <a:pt x="743717" y="245730"/>
                </a:lnTo>
                <a:lnTo>
                  <a:pt x="724532" y="203910"/>
                </a:lnTo>
                <a:lnTo>
                  <a:pt x="700674" y="164961"/>
                </a:lnTo>
                <a:lnTo>
                  <a:pt x="672501" y="129243"/>
                </a:lnTo>
                <a:lnTo>
                  <a:pt x="640376" y="97118"/>
                </a:lnTo>
                <a:lnTo>
                  <a:pt x="604658" y="68945"/>
                </a:lnTo>
                <a:lnTo>
                  <a:pt x="565709" y="45087"/>
                </a:lnTo>
                <a:lnTo>
                  <a:pt x="523889" y="25902"/>
                </a:lnTo>
                <a:lnTo>
                  <a:pt x="479559" y="11752"/>
                </a:lnTo>
                <a:lnTo>
                  <a:pt x="433079" y="2998"/>
                </a:lnTo>
                <a:lnTo>
                  <a:pt x="384810" y="0"/>
                </a:lnTo>
                <a:close/>
              </a:path>
            </a:pathLst>
          </a:custGeom>
          <a:solidFill>
            <a:srgbClr val="404A5A"/>
          </a:solidFill>
        </p:spPr>
        <p:txBody>
          <a:bodyPr wrap="square" lIns="0" tIns="0" rIns="0" bIns="0" rtlCol="0"/>
          <a:lstStyle/>
          <a:p>
            <a:endParaRPr/>
          </a:p>
        </p:txBody>
      </p:sp>
      <p:sp>
        <p:nvSpPr>
          <p:cNvPr id="5" name="object 5"/>
          <p:cNvSpPr/>
          <p:nvPr/>
        </p:nvSpPr>
        <p:spPr>
          <a:xfrm>
            <a:off x="2185996" y="2173106"/>
            <a:ext cx="0" cy="189230"/>
          </a:xfrm>
          <a:custGeom>
            <a:avLst/>
            <a:gdLst/>
            <a:ahLst/>
            <a:cxnLst/>
            <a:rect l="l" t="t" r="r" b="b"/>
            <a:pathLst>
              <a:path h="189230">
                <a:moveTo>
                  <a:pt x="0" y="0"/>
                </a:moveTo>
                <a:lnTo>
                  <a:pt x="0" y="188961"/>
                </a:lnTo>
              </a:path>
            </a:pathLst>
          </a:custGeom>
          <a:ln w="18700">
            <a:solidFill>
              <a:srgbClr val="E8EAE4"/>
            </a:solidFill>
          </a:ln>
        </p:spPr>
        <p:txBody>
          <a:bodyPr wrap="square" lIns="0" tIns="0" rIns="0" bIns="0" rtlCol="0"/>
          <a:lstStyle/>
          <a:p>
            <a:endParaRPr/>
          </a:p>
        </p:txBody>
      </p:sp>
      <p:sp>
        <p:nvSpPr>
          <p:cNvPr id="6" name="object 6"/>
          <p:cNvSpPr/>
          <p:nvPr/>
        </p:nvSpPr>
        <p:spPr>
          <a:xfrm>
            <a:off x="2059782" y="2131115"/>
            <a:ext cx="483870" cy="231140"/>
          </a:xfrm>
          <a:custGeom>
            <a:avLst/>
            <a:gdLst/>
            <a:ahLst/>
            <a:cxnLst/>
            <a:rect l="l" t="t" r="r" b="b"/>
            <a:pathLst>
              <a:path w="483869" h="231139">
                <a:moveTo>
                  <a:pt x="389160" y="0"/>
                </a:moveTo>
                <a:lnTo>
                  <a:pt x="462785" y="0"/>
                </a:lnTo>
                <a:lnTo>
                  <a:pt x="470970" y="1650"/>
                </a:lnTo>
                <a:lnTo>
                  <a:pt x="477657" y="6151"/>
                </a:lnTo>
                <a:lnTo>
                  <a:pt x="482166" y="12825"/>
                </a:lnTo>
                <a:lnTo>
                  <a:pt x="483820" y="20995"/>
                </a:lnTo>
                <a:lnTo>
                  <a:pt x="483820" y="220455"/>
                </a:lnTo>
                <a:lnTo>
                  <a:pt x="483820" y="226250"/>
                </a:lnTo>
                <a:lnTo>
                  <a:pt x="479108" y="230953"/>
                </a:lnTo>
                <a:lnTo>
                  <a:pt x="473302" y="230953"/>
                </a:lnTo>
                <a:lnTo>
                  <a:pt x="10517" y="230953"/>
                </a:lnTo>
                <a:lnTo>
                  <a:pt x="4711" y="230953"/>
                </a:lnTo>
                <a:lnTo>
                  <a:pt x="0" y="226250"/>
                </a:lnTo>
                <a:lnTo>
                  <a:pt x="0" y="220455"/>
                </a:lnTo>
                <a:lnTo>
                  <a:pt x="0" y="20995"/>
                </a:lnTo>
                <a:lnTo>
                  <a:pt x="1653" y="12825"/>
                </a:lnTo>
                <a:lnTo>
                  <a:pt x="6163" y="6151"/>
                </a:lnTo>
                <a:lnTo>
                  <a:pt x="12850" y="1650"/>
                </a:lnTo>
                <a:lnTo>
                  <a:pt x="21035" y="0"/>
                </a:lnTo>
                <a:lnTo>
                  <a:pt x="94660" y="0"/>
                </a:lnTo>
              </a:path>
            </a:pathLst>
          </a:custGeom>
          <a:ln w="18671">
            <a:solidFill>
              <a:srgbClr val="E8EAE4"/>
            </a:solidFill>
          </a:ln>
        </p:spPr>
        <p:txBody>
          <a:bodyPr wrap="square" lIns="0" tIns="0" rIns="0" bIns="0" rtlCol="0"/>
          <a:lstStyle/>
          <a:p>
            <a:endParaRPr/>
          </a:p>
        </p:txBody>
      </p:sp>
      <p:sp>
        <p:nvSpPr>
          <p:cNvPr id="7" name="object 7"/>
          <p:cNvSpPr/>
          <p:nvPr/>
        </p:nvSpPr>
        <p:spPr>
          <a:xfrm>
            <a:off x="2417389" y="2173106"/>
            <a:ext cx="0" cy="189230"/>
          </a:xfrm>
          <a:custGeom>
            <a:avLst/>
            <a:gdLst/>
            <a:ahLst/>
            <a:cxnLst/>
            <a:rect l="l" t="t" r="r" b="b"/>
            <a:pathLst>
              <a:path h="189230">
                <a:moveTo>
                  <a:pt x="0" y="188961"/>
                </a:moveTo>
                <a:lnTo>
                  <a:pt x="0" y="0"/>
                </a:lnTo>
              </a:path>
            </a:pathLst>
          </a:custGeom>
          <a:ln w="18700">
            <a:solidFill>
              <a:srgbClr val="E8EAE4"/>
            </a:solidFill>
          </a:ln>
        </p:spPr>
        <p:txBody>
          <a:bodyPr wrap="square" lIns="0" tIns="0" rIns="0" bIns="0" rtlCol="0"/>
          <a:lstStyle/>
          <a:p>
            <a:endParaRPr/>
          </a:p>
        </p:txBody>
      </p:sp>
      <p:sp>
        <p:nvSpPr>
          <p:cNvPr id="8" name="object 8"/>
          <p:cNvSpPr/>
          <p:nvPr/>
        </p:nvSpPr>
        <p:spPr>
          <a:xfrm>
            <a:off x="2164961" y="1879166"/>
            <a:ext cx="273685" cy="273050"/>
          </a:xfrm>
          <a:custGeom>
            <a:avLst/>
            <a:gdLst/>
            <a:ahLst/>
            <a:cxnLst/>
            <a:rect l="l" t="t" r="r" b="b"/>
            <a:pathLst>
              <a:path w="273685" h="273050">
                <a:moveTo>
                  <a:pt x="0" y="136472"/>
                </a:moveTo>
                <a:lnTo>
                  <a:pt x="6970" y="179609"/>
                </a:lnTo>
                <a:lnTo>
                  <a:pt x="26380" y="217072"/>
                </a:lnTo>
                <a:lnTo>
                  <a:pt x="55978" y="246614"/>
                </a:lnTo>
                <a:lnTo>
                  <a:pt x="93512" y="265987"/>
                </a:lnTo>
                <a:lnTo>
                  <a:pt x="136731" y="272944"/>
                </a:lnTo>
                <a:lnTo>
                  <a:pt x="179951" y="265987"/>
                </a:lnTo>
                <a:lnTo>
                  <a:pt x="217485" y="246614"/>
                </a:lnTo>
                <a:lnTo>
                  <a:pt x="247083" y="217072"/>
                </a:lnTo>
                <a:lnTo>
                  <a:pt x="266493" y="179609"/>
                </a:lnTo>
                <a:lnTo>
                  <a:pt x="273463" y="136472"/>
                </a:lnTo>
                <a:lnTo>
                  <a:pt x="266493" y="93335"/>
                </a:lnTo>
                <a:lnTo>
                  <a:pt x="247083" y="55872"/>
                </a:lnTo>
                <a:lnTo>
                  <a:pt x="217485" y="26330"/>
                </a:lnTo>
                <a:lnTo>
                  <a:pt x="179951" y="6957"/>
                </a:lnTo>
                <a:lnTo>
                  <a:pt x="136731" y="0"/>
                </a:lnTo>
                <a:lnTo>
                  <a:pt x="93512" y="6957"/>
                </a:lnTo>
                <a:lnTo>
                  <a:pt x="55978" y="26330"/>
                </a:lnTo>
                <a:lnTo>
                  <a:pt x="26380" y="55872"/>
                </a:lnTo>
                <a:lnTo>
                  <a:pt x="6970" y="93335"/>
                </a:lnTo>
                <a:lnTo>
                  <a:pt x="0" y="136472"/>
                </a:lnTo>
                <a:close/>
              </a:path>
            </a:pathLst>
          </a:custGeom>
          <a:ln w="18682">
            <a:solidFill>
              <a:srgbClr val="E8EAE4"/>
            </a:solidFill>
          </a:ln>
        </p:spPr>
        <p:txBody>
          <a:bodyPr wrap="square" lIns="0" tIns="0" rIns="0" bIns="0" rtlCol="0"/>
          <a:lstStyle/>
          <a:p>
            <a:endParaRPr/>
          </a:p>
        </p:txBody>
      </p:sp>
      <p:sp>
        <p:nvSpPr>
          <p:cNvPr id="9" name="object 9"/>
          <p:cNvSpPr/>
          <p:nvPr/>
        </p:nvSpPr>
        <p:spPr>
          <a:xfrm>
            <a:off x="2218726" y="1932812"/>
            <a:ext cx="165932" cy="165653"/>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2101854" y="2215098"/>
            <a:ext cx="42545" cy="0"/>
          </a:xfrm>
          <a:custGeom>
            <a:avLst/>
            <a:gdLst/>
            <a:ahLst/>
            <a:cxnLst/>
            <a:rect l="l" t="t" r="r" b="b"/>
            <a:pathLst>
              <a:path w="42544">
                <a:moveTo>
                  <a:pt x="0" y="0"/>
                </a:moveTo>
                <a:lnTo>
                  <a:pt x="42071" y="0"/>
                </a:lnTo>
              </a:path>
            </a:pathLst>
          </a:custGeom>
          <a:ln w="18665">
            <a:solidFill>
              <a:srgbClr val="E8EAE4"/>
            </a:solidFill>
          </a:ln>
        </p:spPr>
        <p:txBody>
          <a:bodyPr wrap="square" lIns="0" tIns="0" rIns="0" bIns="0" rtlCol="0"/>
          <a:lstStyle/>
          <a:p>
            <a:endParaRPr/>
          </a:p>
        </p:txBody>
      </p:sp>
      <p:sp>
        <p:nvSpPr>
          <p:cNvPr id="11" name="object 11"/>
          <p:cNvSpPr/>
          <p:nvPr/>
        </p:nvSpPr>
        <p:spPr>
          <a:xfrm>
            <a:off x="2101854" y="2257089"/>
            <a:ext cx="42545" cy="0"/>
          </a:xfrm>
          <a:custGeom>
            <a:avLst/>
            <a:gdLst/>
            <a:ahLst/>
            <a:cxnLst/>
            <a:rect l="l" t="t" r="r" b="b"/>
            <a:pathLst>
              <a:path w="42544">
                <a:moveTo>
                  <a:pt x="0" y="0"/>
                </a:moveTo>
                <a:lnTo>
                  <a:pt x="42071" y="0"/>
                </a:lnTo>
              </a:path>
            </a:pathLst>
          </a:custGeom>
          <a:ln w="18665">
            <a:solidFill>
              <a:srgbClr val="E8EAE4"/>
            </a:solidFill>
          </a:ln>
        </p:spPr>
        <p:txBody>
          <a:bodyPr wrap="square" lIns="0" tIns="0" rIns="0" bIns="0" rtlCol="0"/>
          <a:lstStyle/>
          <a:p>
            <a:endParaRPr/>
          </a:p>
        </p:txBody>
      </p:sp>
      <p:sp>
        <p:nvSpPr>
          <p:cNvPr id="12" name="object 12"/>
          <p:cNvSpPr/>
          <p:nvPr/>
        </p:nvSpPr>
        <p:spPr>
          <a:xfrm>
            <a:off x="2101854" y="2299081"/>
            <a:ext cx="42545" cy="0"/>
          </a:xfrm>
          <a:custGeom>
            <a:avLst/>
            <a:gdLst/>
            <a:ahLst/>
            <a:cxnLst/>
            <a:rect l="l" t="t" r="r" b="b"/>
            <a:pathLst>
              <a:path w="42544">
                <a:moveTo>
                  <a:pt x="0" y="0"/>
                </a:moveTo>
                <a:lnTo>
                  <a:pt x="42071" y="0"/>
                </a:lnTo>
              </a:path>
            </a:pathLst>
          </a:custGeom>
          <a:ln w="18665">
            <a:solidFill>
              <a:srgbClr val="E8EAE4"/>
            </a:solidFill>
          </a:ln>
        </p:spPr>
        <p:txBody>
          <a:bodyPr wrap="square" lIns="0" tIns="0" rIns="0" bIns="0" rtlCol="0"/>
          <a:lstStyle/>
          <a:p>
            <a:endParaRPr/>
          </a:p>
        </p:txBody>
      </p:sp>
      <p:sp>
        <p:nvSpPr>
          <p:cNvPr id="13" name="object 13"/>
          <p:cNvSpPr/>
          <p:nvPr/>
        </p:nvSpPr>
        <p:spPr>
          <a:xfrm>
            <a:off x="2459460" y="2215098"/>
            <a:ext cx="42545" cy="0"/>
          </a:xfrm>
          <a:custGeom>
            <a:avLst/>
            <a:gdLst/>
            <a:ahLst/>
            <a:cxnLst/>
            <a:rect l="l" t="t" r="r" b="b"/>
            <a:pathLst>
              <a:path w="42544">
                <a:moveTo>
                  <a:pt x="0" y="0"/>
                </a:moveTo>
                <a:lnTo>
                  <a:pt x="42071" y="0"/>
                </a:lnTo>
              </a:path>
            </a:pathLst>
          </a:custGeom>
          <a:ln w="18665">
            <a:solidFill>
              <a:srgbClr val="E8EAE4"/>
            </a:solidFill>
          </a:ln>
        </p:spPr>
        <p:txBody>
          <a:bodyPr wrap="square" lIns="0" tIns="0" rIns="0" bIns="0" rtlCol="0"/>
          <a:lstStyle/>
          <a:p>
            <a:endParaRPr/>
          </a:p>
        </p:txBody>
      </p:sp>
      <p:sp>
        <p:nvSpPr>
          <p:cNvPr id="14" name="object 14"/>
          <p:cNvSpPr/>
          <p:nvPr/>
        </p:nvSpPr>
        <p:spPr>
          <a:xfrm>
            <a:off x="2459460" y="2257089"/>
            <a:ext cx="42545" cy="0"/>
          </a:xfrm>
          <a:custGeom>
            <a:avLst/>
            <a:gdLst/>
            <a:ahLst/>
            <a:cxnLst/>
            <a:rect l="l" t="t" r="r" b="b"/>
            <a:pathLst>
              <a:path w="42544">
                <a:moveTo>
                  <a:pt x="0" y="0"/>
                </a:moveTo>
                <a:lnTo>
                  <a:pt x="42071" y="0"/>
                </a:lnTo>
              </a:path>
            </a:pathLst>
          </a:custGeom>
          <a:ln w="18665">
            <a:solidFill>
              <a:srgbClr val="E8EAE4"/>
            </a:solidFill>
          </a:ln>
        </p:spPr>
        <p:txBody>
          <a:bodyPr wrap="square" lIns="0" tIns="0" rIns="0" bIns="0" rtlCol="0"/>
          <a:lstStyle/>
          <a:p>
            <a:endParaRPr/>
          </a:p>
        </p:txBody>
      </p:sp>
      <p:sp>
        <p:nvSpPr>
          <p:cNvPr id="15" name="object 15"/>
          <p:cNvSpPr/>
          <p:nvPr/>
        </p:nvSpPr>
        <p:spPr>
          <a:xfrm>
            <a:off x="2459460" y="2299081"/>
            <a:ext cx="42545" cy="0"/>
          </a:xfrm>
          <a:custGeom>
            <a:avLst/>
            <a:gdLst/>
            <a:ahLst/>
            <a:cxnLst/>
            <a:rect l="l" t="t" r="r" b="b"/>
            <a:pathLst>
              <a:path w="42544">
                <a:moveTo>
                  <a:pt x="0" y="0"/>
                </a:moveTo>
                <a:lnTo>
                  <a:pt x="42071" y="0"/>
                </a:lnTo>
              </a:path>
            </a:pathLst>
          </a:custGeom>
          <a:ln w="18665">
            <a:solidFill>
              <a:srgbClr val="E8EAE4"/>
            </a:solidFill>
          </a:ln>
        </p:spPr>
        <p:txBody>
          <a:bodyPr wrap="square" lIns="0" tIns="0" rIns="0" bIns="0" rtlCol="0"/>
          <a:lstStyle/>
          <a:p>
            <a:endParaRPr/>
          </a:p>
        </p:txBody>
      </p:sp>
      <p:sp>
        <p:nvSpPr>
          <p:cNvPr id="16" name="object 16"/>
          <p:cNvSpPr/>
          <p:nvPr/>
        </p:nvSpPr>
        <p:spPr>
          <a:xfrm>
            <a:off x="2228068" y="2236093"/>
            <a:ext cx="21590" cy="0"/>
          </a:xfrm>
          <a:custGeom>
            <a:avLst/>
            <a:gdLst/>
            <a:ahLst/>
            <a:cxnLst/>
            <a:rect l="l" t="t" r="r" b="b"/>
            <a:pathLst>
              <a:path w="21589">
                <a:moveTo>
                  <a:pt x="0" y="0"/>
                </a:moveTo>
                <a:lnTo>
                  <a:pt x="21035" y="0"/>
                </a:lnTo>
              </a:path>
            </a:pathLst>
          </a:custGeom>
          <a:ln w="18665">
            <a:solidFill>
              <a:srgbClr val="E8EAE4"/>
            </a:solidFill>
          </a:ln>
        </p:spPr>
        <p:txBody>
          <a:bodyPr wrap="square" lIns="0" tIns="0" rIns="0" bIns="0" rtlCol="0"/>
          <a:lstStyle/>
          <a:p>
            <a:endParaRPr/>
          </a:p>
        </p:txBody>
      </p:sp>
      <p:sp>
        <p:nvSpPr>
          <p:cNvPr id="17" name="object 17"/>
          <p:cNvSpPr/>
          <p:nvPr/>
        </p:nvSpPr>
        <p:spPr>
          <a:xfrm>
            <a:off x="2228068" y="2278085"/>
            <a:ext cx="21590" cy="0"/>
          </a:xfrm>
          <a:custGeom>
            <a:avLst/>
            <a:gdLst/>
            <a:ahLst/>
            <a:cxnLst/>
            <a:rect l="l" t="t" r="r" b="b"/>
            <a:pathLst>
              <a:path w="21589">
                <a:moveTo>
                  <a:pt x="0" y="0"/>
                </a:moveTo>
                <a:lnTo>
                  <a:pt x="21035" y="0"/>
                </a:lnTo>
              </a:path>
            </a:pathLst>
          </a:custGeom>
          <a:ln w="18665">
            <a:solidFill>
              <a:srgbClr val="E8EAE4"/>
            </a:solidFill>
          </a:ln>
        </p:spPr>
        <p:txBody>
          <a:bodyPr wrap="square" lIns="0" tIns="0" rIns="0" bIns="0" rtlCol="0"/>
          <a:lstStyle/>
          <a:p>
            <a:endParaRPr/>
          </a:p>
        </p:txBody>
      </p:sp>
      <p:sp>
        <p:nvSpPr>
          <p:cNvPr id="18" name="object 18"/>
          <p:cNvSpPr/>
          <p:nvPr/>
        </p:nvSpPr>
        <p:spPr>
          <a:xfrm>
            <a:off x="2291175" y="2236093"/>
            <a:ext cx="21590" cy="0"/>
          </a:xfrm>
          <a:custGeom>
            <a:avLst/>
            <a:gdLst/>
            <a:ahLst/>
            <a:cxnLst/>
            <a:rect l="l" t="t" r="r" b="b"/>
            <a:pathLst>
              <a:path w="21589">
                <a:moveTo>
                  <a:pt x="0" y="0"/>
                </a:moveTo>
                <a:lnTo>
                  <a:pt x="21035" y="0"/>
                </a:lnTo>
              </a:path>
            </a:pathLst>
          </a:custGeom>
          <a:ln w="18665">
            <a:solidFill>
              <a:srgbClr val="E8EAE4"/>
            </a:solidFill>
          </a:ln>
        </p:spPr>
        <p:txBody>
          <a:bodyPr wrap="square" lIns="0" tIns="0" rIns="0" bIns="0" rtlCol="0"/>
          <a:lstStyle/>
          <a:p>
            <a:endParaRPr/>
          </a:p>
        </p:txBody>
      </p:sp>
      <p:sp>
        <p:nvSpPr>
          <p:cNvPr id="19" name="object 19"/>
          <p:cNvSpPr/>
          <p:nvPr/>
        </p:nvSpPr>
        <p:spPr>
          <a:xfrm>
            <a:off x="2291175" y="2278085"/>
            <a:ext cx="21590" cy="0"/>
          </a:xfrm>
          <a:custGeom>
            <a:avLst/>
            <a:gdLst/>
            <a:ahLst/>
            <a:cxnLst/>
            <a:rect l="l" t="t" r="r" b="b"/>
            <a:pathLst>
              <a:path w="21589">
                <a:moveTo>
                  <a:pt x="0" y="0"/>
                </a:moveTo>
                <a:lnTo>
                  <a:pt x="21035" y="0"/>
                </a:lnTo>
              </a:path>
            </a:pathLst>
          </a:custGeom>
          <a:ln w="18665">
            <a:solidFill>
              <a:srgbClr val="E8EAE4"/>
            </a:solidFill>
          </a:ln>
        </p:spPr>
        <p:txBody>
          <a:bodyPr wrap="square" lIns="0" tIns="0" rIns="0" bIns="0" rtlCol="0"/>
          <a:lstStyle/>
          <a:p>
            <a:endParaRPr/>
          </a:p>
        </p:txBody>
      </p:sp>
      <p:sp>
        <p:nvSpPr>
          <p:cNvPr id="20" name="object 20"/>
          <p:cNvSpPr/>
          <p:nvPr/>
        </p:nvSpPr>
        <p:spPr>
          <a:xfrm>
            <a:off x="2354282" y="2236093"/>
            <a:ext cx="21590" cy="0"/>
          </a:xfrm>
          <a:custGeom>
            <a:avLst/>
            <a:gdLst/>
            <a:ahLst/>
            <a:cxnLst/>
            <a:rect l="l" t="t" r="r" b="b"/>
            <a:pathLst>
              <a:path w="21589">
                <a:moveTo>
                  <a:pt x="0" y="0"/>
                </a:moveTo>
                <a:lnTo>
                  <a:pt x="21035" y="0"/>
                </a:lnTo>
              </a:path>
            </a:pathLst>
          </a:custGeom>
          <a:ln w="18665">
            <a:solidFill>
              <a:srgbClr val="E8EAE4"/>
            </a:solidFill>
          </a:ln>
        </p:spPr>
        <p:txBody>
          <a:bodyPr wrap="square" lIns="0" tIns="0" rIns="0" bIns="0" rtlCol="0"/>
          <a:lstStyle/>
          <a:p>
            <a:endParaRPr/>
          </a:p>
        </p:txBody>
      </p:sp>
      <p:sp>
        <p:nvSpPr>
          <p:cNvPr id="21" name="object 21"/>
          <p:cNvSpPr/>
          <p:nvPr/>
        </p:nvSpPr>
        <p:spPr>
          <a:xfrm>
            <a:off x="2354282" y="2278085"/>
            <a:ext cx="21590" cy="0"/>
          </a:xfrm>
          <a:custGeom>
            <a:avLst/>
            <a:gdLst/>
            <a:ahLst/>
            <a:cxnLst/>
            <a:rect l="l" t="t" r="r" b="b"/>
            <a:pathLst>
              <a:path w="21589">
                <a:moveTo>
                  <a:pt x="0" y="0"/>
                </a:moveTo>
                <a:lnTo>
                  <a:pt x="21035" y="0"/>
                </a:lnTo>
              </a:path>
            </a:pathLst>
          </a:custGeom>
          <a:ln w="18665">
            <a:solidFill>
              <a:srgbClr val="E8EAE4"/>
            </a:solidFill>
          </a:ln>
        </p:spPr>
        <p:txBody>
          <a:bodyPr wrap="square" lIns="0" tIns="0" rIns="0" bIns="0" rtlCol="0"/>
          <a:lstStyle/>
          <a:p>
            <a:endParaRPr/>
          </a:p>
        </p:txBody>
      </p:sp>
      <p:sp>
        <p:nvSpPr>
          <p:cNvPr id="22" name="object 22"/>
          <p:cNvSpPr/>
          <p:nvPr/>
        </p:nvSpPr>
        <p:spPr>
          <a:xfrm>
            <a:off x="2270139" y="2320076"/>
            <a:ext cx="63500" cy="42545"/>
          </a:xfrm>
          <a:custGeom>
            <a:avLst/>
            <a:gdLst/>
            <a:ahLst/>
            <a:cxnLst/>
            <a:rect l="l" t="t" r="r" b="b"/>
            <a:pathLst>
              <a:path w="63500" h="42544">
                <a:moveTo>
                  <a:pt x="63107" y="41991"/>
                </a:moveTo>
                <a:lnTo>
                  <a:pt x="0" y="41991"/>
                </a:lnTo>
                <a:lnTo>
                  <a:pt x="0" y="10497"/>
                </a:lnTo>
                <a:lnTo>
                  <a:pt x="0" y="4703"/>
                </a:lnTo>
                <a:lnTo>
                  <a:pt x="4711" y="0"/>
                </a:lnTo>
                <a:lnTo>
                  <a:pt x="10517" y="0"/>
                </a:lnTo>
                <a:lnTo>
                  <a:pt x="52589" y="0"/>
                </a:lnTo>
                <a:lnTo>
                  <a:pt x="58395" y="0"/>
                </a:lnTo>
                <a:lnTo>
                  <a:pt x="63107" y="4703"/>
                </a:lnTo>
                <a:lnTo>
                  <a:pt x="63107" y="10497"/>
                </a:lnTo>
                <a:lnTo>
                  <a:pt x="63107" y="41991"/>
                </a:lnTo>
                <a:close/>
              </a:path>
            </a:pathLst>
          </a:custGeom>
          <a:ln w="18676">
            <a:solidFill>
              <a:srgbClr val="E8EAE4"/>
            </a:solidFill>
          </a:ln>
        </p:spPr>
        <p:txBody>
          <a:bodyPr wrap="square" lIns="0" tIns="0" rIns="0" bIns="0" rtlCol="0"/>
          <a:lstStyle/>
          <a:p>
            <a:endParaRPr/>
          </a:p>
        </p:txBody>
      </p:sp>
      <p:sp>
        <p:nvSpPr>
          <p:cNvPr id="23" name="object 23"/>
          <p:cNvSpPr/>
          <p:nvPr/>
        </p:nvSpPr>
        <p:spPr>
          <a:xfrm>
            <a:off x="5711190" y="1735835"/>
            <a:ext cx="769620" cy="769620"/>
          </a:xfrm>
          <a:custGeom>
            <a:avLst/>
            <a:gdLst/>
            <a:ahLst/>
            <a:cxnLst/>
            <a:rect l="l" t="t" r="r" b="b"/>
            <a:pathLst>
              <a:path w="769620" h="769619">
                <a:moveTo>
                  <a:pt x="384810" y="0"/>
                </a:moveTo>
                <a:lnTo>
                  <a:pt x="336540" y="2998"/>
                </a:lnTo>
                <a:lnTo>
                  <a:pt x="290060" y="11752"/>
                </a:lnTo>
                <a:lnTo>
                  <a:pt x="245730" y="25902"/>
                </a:lnTo>
                <a:lnTo>
                  <a:pt x="203910" y="45087"/>
                </a:lnTo>
                <a:lnTo>
                  <a:pt x="164961" y="68945"/>
                </a:lnTo>
                <a:lnTo>
                  <a:pt x="129243" y="97118"/>
                </a:lnTo>
                <a:lnTo>
                  <a:pt x="97118" y="129243"/>
                </a:lnTo>
                <a:lnTo>
                  <a:pt x="68945" y="164961"/>
                </a:lnTo>
                <a:lnTo>
                  <a:pt x="45087" y="203910"/>
                </a:lnTo>
                <a:lnTo>
                  <a:pt x="25902" y="245730"/>
                </a:lnTo>
                <a:lnTo>
                  <a:pt x="11752" y="290060"/>
                </a:lnTo>
                <a:lnTo>
                  <a:pt x="2998" y="336540"/>
                </a:lnTo>
                <a:lnTo>
                  <a:pt x="0" y="384810"/>
                </a:lnTo>
                <a:lnTo>
                  <a:pt x="2998" y="433079"/>
                </a:lnTo>
                <a:lnTo>
                  <a:pt x="11752" y="479559"/>
                </a:lnTo>
                <a:lnTo>
                  <a:pt x="25902" y="523889"/>
                </a:lnTo>
                <a:lnTo>
                  <a:pt x="45087" y="565709"/>
                </a:lnTo>
                <a:lnTo>
                  <a:pt x="68945" y="604658"/>
                </a:lnTo>
                <a:lnTo>
                  <a:pt x="97118" y="640376"/>
                </a:lnTo>
                <a:lnTo>
                  <a:pt x="129243" y="672501"/>
                </a:lnTo>
                <a:lnTo>
                  <a:pt x="164961" y="700674"/>
                </a:lnTo>
                <a:lnTo>
                  <a:pt x="203910" y="724532"/>
                </a:lnTo>
                <a:lnTo>
                  <a:pt x="245730" y="743717"/>
                </a:lnTo>
                <a:lnTo>
                  <a:pt x="290060" y="757867"/>
                </a:lnTo>
                <a:lnTo>
                  <a:pt x="336540" y="766621"/>
                </a:lnTo>
                <a:lnTo>
                  <a:pt x="384810" y="769620"/>
                </a:lnTo>
                <a:lnTo>
                  <a:pt x="433079" y="766621"/>
                </a:lnTo>
                <a:lnTo>
                  <a:pt x="479559" y="757867"/>
                </a:lnTo>
                <a:lnTo>
                  <a:pt x="523889" y="743717"/>
                </a:lnTo>
                <a:lnTo>
                  <a:pt x="565709" y="724532"/>
                </a:lnTo>
                <a:lnTo>
                  <a:pt x="604658" y="700674"/>
                </a:lnTo>
                <a:lnTo>
                  <a:pt x="640376" y="672501"/>
                </a:lnTo>
                <a:lnTo>
                  <a:pt x="672501" y="640376"/>
                </a:lnTo>
                <a:lnTo>
                  <a:pt x="700674" y="604658"/>
                </a:lnTo>
                <a:lnTo>
                  <a:pt x="724532" y="565709"/>
                </a:lnTo>
                <a:lnTo>
                  <a:pt x="743717" y="523889"/>
                </a:lnTo>
                <a:lnTo>
                  <a:pt x="757867" y="479559"/>
                </a:lnTo>
                <a:lnTo>
                  <a:pt x="766621" y="433079"/>
                </a:lnTo>
                <a:lnTo>
                  <a:pt x="769620" y="384810"/>
                </a:lnTo>
                <a:lnTo>
                  <a:pt x="766621" y="336540"/>
                </a:lnTo>
                <a:lnTo>
                  <a:pt x="757867" y="290060"/>
                </a:lnTo>
                <a:lnTo>
                  <a:pt x="743717" y="245730"/>
                </a:lnTo>
                <a:lnTo>
                  <a:pt x="724532" y="203910"/>
                </a:lnTo>
                <a:lnTo>
                  <a:pt x="700674" y="164961"/>
                </a:lnTo>
                <a:lnTo>
                  <a:pt x="672501" y="129243"/>
                </a:lnTo>
                <a:lnTo>
                  <a:pt x="640376" y="97118"/>
                </a:lnTo>
                <a:lnTo>
                  <a:pt x="604658" y="68945"/>
                </a:lnTo>
                <a:lnTo>
                  <a:pt x="565709" y="45087"/>
                </a:lnTo>
                <a:lnTo>
                  <a:pt x="523889" y="25902"/>
                </a:lnTo>
                <a:lnTo>
                  <a:pt x="479559" y="11752"/>
                </a:lnTo>
                <a:lnTo>
                  <a:pt x="433079" y="2998"/>
                </a:lnTo>
                <a:lnTo>
                  <a:pt x="384810" y="0"/>
                </a:lnTo>
                <a:close/>
              </a:path>
            </a:pathLst>
          </a:custGeom>
          <a:solidFill>
            <a:srgbClr val="404A5A"/>
          </a:solidFill>
        </p:spPr>
        <p:txBody>
          <a:bodyPr wrap="square" lIns="0" tIns="0" rIns="0" bIns="0" rtlCol="0"/>
          <a:lstStyle/>
          <a:p>
            <a:endParaRPr/>
          </a:p>
        </p:txBody>
      </p:sp>
      <p:sp>
        <p:nvSpPr>
          <p:cNvPr id="24" name="object 24"/>
          <p:cNvSpPr/>
          <p:nvPr/>
        </p:nvSpPr>
        <p:spPr>
          <a:xfrm>
            <a:off x="5845205" y="1869825"/>
            <a:ext cx="255247" cy="396603"/>
          </a:xfrm>
          <a:prstGeom prst="rect">
            <a:avLst/>
          </a:prstGeom>
          <a:blipFill>
            <a:blip r:embed="rId4" cstate="print"/>
            <a:stretch>
              <a:fillRect/>
            </a:stretch>
          </a:blipFill>
        </p:spPr>
        <p:txBody>
          <a:bodyPr wrap="square" lIns="0" tIns="0" rIns="0" bIns="0" rtlCol="0"/>
          <a:lstStyle/>
          <a:p>
            <a:endParaRPr/>
          </a:p>
        </p:txBody>
      </p:sp>
      <p:sp>
        <p:nvSpPr>
          <p:cNvPr id="25" name="object 25"/>
          <p:cNvSpPr/>
          <p:nvPr/>
        </p:nvSpPr>
        <p:spPr>
          <a:xfrm>
            <a:off x="6085855" y="2173115"/>
            <a:ext cx="252729" cy="189230"/>
          </a:xfrm>
          <a:custGeom>
            <a:avLst/>
            <a:gdLst/>
            <a:ahLst/>
            <a:cxnLst/>
            <a:rect l="l" t="t" r="r" b="b"/>
            <a:pathLst>
              <a:path w="252729" h="189230">
                <a:moveTo>
                  <a:pt x="0" y="0"/>
                </a:moveTo>
                <a:lnTo>
                  <a:pt x="252428" y="0"/>
                </a:lnTo>
                <a:lnTo>
                  <a:pt x="252428" y="188961"/>
                </a:lnTo>
                <a:lnTo>
                  <a:pt x="0" y="188961"/>
                </a:lnTo>
                <a:lnTo>
                  <a:pt x="0" y="0"/>
                </a:lnTo>
                <a:close/>
              </a:path>
            </a:pathLst>
          </a:custGeom>
          <a:ln w="18677">
            <a:solidFill>
              <a:srgbClr val="E8EAE4"/>
            </a:solidFill>
          </a:ln>
        </p:spPr>
        <p:txBody>
          <a:bodyPr wrap="square" lIns="0" tIns="0" rIns="0" bIns="0" rtlCol="0"/>
          <a:lstStyle/>
          <a:p>
            <a:endParaRPr/>
          </a:p>
        </p:txBody>
      </p:sp>
      <p:sp>
        <p:nvSpPr>
          <p:cNvPr id="26" name="object 26"/>
          <p:cNvSpPr/>
          <p:nvPr/>
        </p:nvSpPr>
        <p:spPr>
          <a:xfrm>
            <a:off x="6150220" y="2205756"/>
            <a:ext cx="123861" cy="123661"/>
          </a:xfrm>
          <a:prstGeom prst="rect">
            <a:avLst/>
          </a:prstGeom>
          <a:blipFill>
            <a:blip r:embed="rId5" cstate="print"/>
            <a:stretch>
              <a:fillRect/>
            </a:stretch>
          </a:blipFill>
        </p:spPr>
        <p:txBody>
          <a:bodyPr wrap="square" lIns="0" tIns="0" rIns="0" bIns="0" rtlCol="0"/>
          <a:lstStyle/>
          <a:p>
            <a:endParaRPr/>
          </a:p>
        </p:txBody>
      </p:sp>
      <p:sp>
        <p:nvSpPr>
          <p:cNvPr id="27" name="object 27"/>
          <p:cNvSpPr/>
          <p:nvPr/>
        </p:nvSpPr>
        <p:spPr>
          <a:xfrm>
            <a:off x="6170079" y="2131115"/>
            <a:ext cx="84455" cy="42545"/>
          </a:xfrm>
          <a:custGeom>
            <a:avLst/>
            <a:gdLst/>
            <a:ahLst/>
            <a:cxnLst/>
            <a:rect l="l" t="t" r="r" b="b"/>
            <a:pathLst>
              <a:path w="84454" h="42544">
                <a:moveTo>
                  <a:pt x="0" y="41991"/>
                </a:moveTo>
                <a:lnTo>
                  <a:pt x="0" y="20995"/>
                </a:lnTo>
                <a:lnTo>
                  <a:pt x="1653" y="12825"/>
                </a:lnTo>
                <a:lnTo>
                  <a:pt x="6163" y="6151"/>
                </a:lnTo>
                <a:lnTo>
                  <a:pt x="12850" y="1650"/>
                </a:lnTo>
                <a:lnTo>
                  <a:pt x="21035" y="0"/>
                </a:lnTo>
                <a:lnTo>
                  <a:pt x="63107" y="0"/>
                </a:lnTo>
                <a:lnTo>
                  <a:pt x="71292" y="1650"/>
                </a:lnTo>
                <a:lnTo>
                  <a:pt x="77979" y="6151"/>
                </a:lnTo>
                <a:lnTo>
                  <a:pt x="82488" y="12825"/>
                </a:lnTo>
                <a:lnTo>
                  <a:pt x="84142" y="20995"/>
                </a:lnTo>
                <a:lnTo>
                  <a:pt x="84142" y="41991"/>
                </a:lnTo>
              </a:path>
            </a:pathLst>
          </a:custGeom>
          <a:ln w="18672">
            <a:solidFill>
              <a:srgbClr val="E8EAE4"/>
            </a:solidFill>
          </a:ln>
        </p:spPr>
        <p:txBody>
          <a:bodyPr wrap="square" lIns="0" tIns="0" rIns="0" bIns="0" rtlCol="0"/>
          <a:lstStyle/>
          <a:p>
            <a:endParaRPr/>
          </a:p>
        </p:txBody>
      </p:sp>
      <p:sp>
        <p:nvSpPr>
          <p:cNvPr id="28" name="object 28"/>
          <p:cNvSpPr/>
          <p:nvPr/>
        </p:nvSpPr>
        <p:spPr>
          <a:xfrm>
            <a:off x="5938603" y="2103274"/>
            <a:ext cx="0" cy="69850"/>
          </a:xfrm>
          <a:custGeom>
            <a:avLst/>
            <a:gdLst/>
            <a:ahLst/>
            <a:cxnLst/>
            <a:rect l="l" t="t" r="r" b="b"/>
            <a:pathLst>
              <a:path h="69850">
                <a:moveTo>
                  <a:pt x="0" y="0"/>
                </a:moveTo>
                <a:lnTo>
                  <a:pt x="0" y="69831"/>
                </a:lnTo>
              </a:path>
            </a:pathLst>
          </a:custGeom>
          <a:ln w="18700">
            <a:solidFill>
              <a:srgbClr val="E8EAE4"/>
            </a:solidFill>
          </a:ln>
        </p:spPr>
        <p:txBody>
          <a:bodyPr wrap="square" lIns="0" tIns="0" rIns="0" bIns="0" rtlCol="0"/>
          <a:lstStyle/>
          <a:p>
            <a:endParaRPr/>
          </a:p>
        </p:txBody>
      </p:sp>
      <p:sp>
        <p:nvSpPr>
          <p:cNvPr id="29" name="object 29"/>
          <p:cNvSpPr/>
          <p:nvPr/>
        </p:nvSpPr>
        <p:spPr>
          <a:xfrm>
            <a:off x="5917567" y="2173106"/>
            <a:ext cx="42545" cy="42545"/>
          </a:xfrm>
          <a:custGeom>
            <a:avLst/>
            <a:gdLst/>
            <a:ahLst/>
            <a:cxnLst/>
            <a:rect l="l" t="t" r="r" b="b"/>
            <a:pathLst>
              <a:path w="42545" h="42544">
                <a:moveTo>
                  <a:pt x="0" y="20995"/>
                </a:moveTo>
                <a:lnTo>
                  <a:pt x="1653" y="29165"/>
                </a:lnTo>
                <a:lnTo>
                  <a:pt x="6163" y="35839"/>
                </a:lnTo>
                <a:lnTo>
                  <a:pt x="12850" y="40340"/>
                </a:lnTo>
                <a:lnTo>
                  <a:pt x="21035" y="41991"/>
                </a:lnTo>
                <a:lnTo>
                  <a:pt x="29221" y="40340"/>
                </a:lnTo>
                <a:lnTo>
                  <a:pt x="35907" y="35839"/>
                </a:lnTo>
                <a:lnTo>
                  <a:pt x="40417" y="29165"/>
                </a:lnTo>
                <a:lnTo>
                  <a:pt x="42071" y="20995"/>
                </a:lnTo>
                <a:lnTo>
                  <a:pt x="40417" y="12825"/>
                </a:lnTo>
                <a:lnTo>
                  <a:pt x="35907" y="6151"/>
                </a:lnTo>
                <a:lnTo>
                  <a:pt x="29221" y="1650"/>
                </a:lnTo>
                <a:lnTo>
                  <a:pt x="21035" y="0"/>
                </a:lnTo>
                <a:lnTo>
                  <a:pt x="12850" y="1650"/>
                </a:lnTo>
                <a:lnTo>
                  <a:pt x="6163" y="6151"/>
                </a:lnTo>
                <a:lnTo>
                  <a:pt x="1653" y="12825"/>
                </a:lnTo>
                <a:lnTo>
                  <a:pt x="0" y="20995"/>
                </a:lnTo>
                <a:close/>
              </a:path>
            </a:pathLst>
          </a:custGeom>
          <a:ln w="18682">
            <a:solidFill>
              <a:srgbClr val="E8EAE4"/>
            </a:solidFill>
          </a:ln>
        </p:spPr>
        <p:txBody>
          <a:bodyPr wrap="square" lIns="0" tIns="0" rIns="0" bIns="0" rtlCol="0"/>
          <a:lstStyle/>
          <a:p>
            <a:endParaRPr/>
          </a:p>
        </p:txBody>
      </p:sp>
      <p:sp>
        <p:nvSpPr>
          <p:cNvPr id="30" name="object 30"/>
          <p:cNvSpPr/>
          <p:nvPr/>
        </p:nvSpPr>
        <p:spPr>
          <a:xfrm>
            <a:off x="6001710" y="2089123"/>
            <a:ext cx="0" cy="168275"/>
          </a:xfrm>
          <a:custGeom>
            <a:avLst/>
            <a:gdLst/>
            <a:ahLst/>
            <a:cxnLst/>
            <a:rect l="l" t="t" r="r" b="b"/>
            <a:pathLst>
              <a:path h="168275">
                <a:moveTo>
                  <a:pt x="0" y="0"/>
                </a:moveTo>
                <a:lnTo>
                  <a:pt x="0" y="167965"/>
                </a:lnTo>
              </a:path>
            </a:pathLst>
          </a:custGeom>
          <a:ln w="18700">
            <a:solidFill>
              <a:srgbClr val="E8EAE4"/>
            </a:solidFill>
          </a:ln>
        </p:spPr>
        <p:txBody>
          <a:bodyPr wrap="square" lIns="0" tIns="0" rIns="0" bIns="0" rtlCol="0"/>
          <a:lstStyle/>
          <a:p>
            <a:endParaRPr/>
          </a:p>
        </p:txBody>
      </p:sp>
      <p:sp>
        <p:nvSpPr>
          <p:cNvPr id="31" name="object 31"/>
          <p:cNvSpPr/>
          <p:nvPr/>
        </p:nvSpPr>
        <p:spPr>
          <a:xfrm>
            <a:off x="6075335" y="2108775"/>
            <a:ext cx="0" cy="33020"/>
          </a:xfrm>
          <a:custGeom>
            <a:avLst/>
            <a:gdLst/>
            <a:ahLst/>
            <a:cxnLst/>
            <a:rect l="l" t="t" r="r" b="b"/>
            <a:pathLst>
              <a:path h="33019">
                <a:moveTo>
                  <a:pt x="-9350" y="16418"/>
                </a:moveTo>
                <a:lnTo>
                  <a:pt x="9350" y="16418"/>
                </a:lnTo>
              </a:path>
            </a:pathLst>
          </a:custGeom>
          <a:ln w="32837">
            <a:solidFill>
              <a:srgbClr val="E8EAE4"/>
            </a:solidFill>
          </a:ln>
        </p:spPr>
        <p:txBody>
          <a:bodyPr wrap="square" lIns="0" tIns="0" rIns="0" bIns="0" rtlCol="0"/>
          <a:lstStyle/>
          <a:p>
            <a:endParaRPr/>
          </a:p>
        </p:txBody>
      </p:sp>
      <p:sp>
        <p:nvSpPr>
          <p:cNvPr id="32" name="object 32"/>
          <p:cNvSpPr/>
          <p:nvPr/>
        </p:nvSpPr>
        <p:spPr>
          <a:xfrm>
            <a:off x="6043865" y="2141613"/>
            <a:ext cx="42545" cy="73660"/>
          </a:xfrm>
          <a:custGeom>
            <a:avLst/>
            <a:gdLst/>
            <a:ahLst/>
            <a:cxnLst/>
            <a:rect l="l" t="t" r="r" b="b"/>
            <a:pathLst>
              <a:path w="42545" h="73660">
                <a:moveTo>
                  <a:pt x="42071" y="1826"/>
                </a:moveTo>
                <a:lnTo>
                  <a:pt x="38705" y="629"/>
                </a:lnTo>
                <a:lnTo>
                  <a:pt x="35129" y="0"/>
                </a:lnTo>
                <a:lnTo>
                  <a:pt x="31553" y="0"/>
                </a:lnTo>
                <a:lnTo>
                  <a:pt x="19275" y="2476"/>
                </a:lnTo>
                <a:lnTo>
                  <a:pt x="9245" y="9227"/>
                </a:lnTo>
                <a:lnTo>
                  <a:pt x="2480" y="19238"/>
                </a:lnTo>
                <a:lnTo>
                  <a:pt x="0" y="31493"/>
                </a:lnTo>
                <a:lnTo>
                  <a:pt x="0" y="73485"/>
                </a:lnTo>
              </a:path>
            </a:pathLst>
          </a:custGeom>
          <a:ln w="18691">
            <a:solidFill>
              <a:srgbClr val="E8EAE4"/>
            </a:solidFill>
          </a:ln>
        </p:spPr>
        <p:txBody>
          <a:bodyPr wrap="square" lIns="0" tIns="0" rIns="0" bIns="0" rtlCol="0"/>
          <a:lstStyle/>
          <a:p>
            <a:endParaRPr/>
          </a:p>
        </p:txBody>
      </p:sp>
      <p:sp>
        <p:nvSpPr>
          <p:cNvPr id="33" name="object 33"/>
          <p:cNvSpPr/>
          <p:nvPr/>
        </p:nvSpPr>
        <p:spPr>
          <a:xfrm>
            <a:off x="9531095" y="1735073"/>
            <a:ext cx="769620" cy="770890"/>
          </a:xfrm>
          <a:custGeom>
            <a:avLst/>
            <a:gdLst/>
            <a:ahLst/>
            <a:cxnLst/>
            <a:rect l="l" t="t" r="r" b="b"/>
            <a:pathLst>
              <a:path w="769620" h="770889">
                <a:moveTo>
                  <a:pt x="384810" y="0"/>
                </a:moveTo>
                <a:lnTo>
                  <a:pt x="336540" y="3001"/>
                </a:lnTo>
                <a:lnTo>
                  <a:pt x="290060" y="11763"/>
                </a:lnTo>
                <a:lnTo>
                  <a:pt x="245730" y="25927"/>
                </a:lnTo>
                <a:lnTo>
                  <a:pt x="203910" y="45130"/>
                </a:lnTo>
                <a:lnTo>
                  <a:pt x="164961" y="69012"/>
                </a:lnTo>
                <a:lnTo>
                  <a:pt x="129243" y="97212"/>
                </a:lnTo>
                <a:lnTo>
                  <a:pt x="97118" y="129369"/>
                </a:lnTo>
                <a:lnTo>
                  <a:pt x="68945" y="165121"/>
                </a:lnTo>
                <a:lnTo>
                  <a:pt x="45087" y="204109"/>
                </a:lnTo>
                <a:lnTo>
                  <a:pt x="25902" y="245971"/>
                </a:lnTo>
                <a:lnTo>
                  <a:pt x="11752" y="290346"/>
                </a:lnTo>
                <a:lnTo>
                  <a:pt x="2998" y="336872"/>
                </a:lnTo>
                <a:lnTo>
                  <a:pt x="0" y="385190"/>
                </a:lnTo>
                <a:lnTo>
                  <a:pt x="2998" y="433509"/>
                </a:lnTo>
                <a:lnTo>
                  <a:pt x="11752" y="480035"/>
                </a:lnTo>
                <a:lnTo>
                  <a:pt x="25902" y="524410"/>
                </a:lnTo>
                <a:lnTo>
                  <a:pt x="45087" y="566272"/>
                </a:lnTo>
                <a:lnTo>
                  <a:pt x="68945" y="605260"/>
                </a:lnTo>
                <a:lnTo>
                  <a:pt x="97118" y="641012"/>
                </a:lnTo>
                <a:lnTo>
                  <a:pt x="129243" y="673169"/>
                </a:lnTo>
                <a:lnTo>
                  <a:pt x="164961" y="701369"/>
                </a:lnTo>
                <a:lnTo>
                  <a:pt x="203910" y="725251"/>
                </a:lnTo>
                <a:lnTo>
                  <a:pt x="245730" y="744454"/>
                </a:lnTo>
                <a:lnTo>
                  <a:pt x="290060" y="758618"/>
                </a:lnTo>
                <a:lnTo>
                  <a:pt x="336540" y="767380"/>
                </a:lnTo>
                <a:lnTo>
                  <a:pt x="384810" y="770381"/>
                </a:lnTo>
                <a:lnTo>
                  <a:pt x="433079" y="767380"/>
                </a:lnTo>
                <a:lnTo>
                  <a:pt x="479559" y="758618"/>
                </a:lnTo>
                <a:lnTo>
                  <a:pt x="523889" y="744454"/>
                </a:lnTo>
                <a:lnTo>
                  <a:pt x="565709" y="725251"/>
                </a:lnTo>
                <a:lnTo>
                  <a:pt x="604658" y="701369"/>
                </a:lnTo>
                <a:lnTo>
                  <a:pt x="640376" y="673169"/>
                </a:lnTo>
                <a:lnTo>
                  <a:pt x="672501" y="641012"/>
                </a:lnTo>
                <a:lnTo>
                  <a:pt x="700674" y="605260"/>
                </a:lnTo>
                <a:lnTo>
                  <a:pt x="724532" y="566272"/>
                </a:lnTo>
                <a:lnTo>
                  <a:pt x="743717" y="524410"/>
                </a:lnTo>
                <a:lnTo>
                  <a:pt x="757867" y="480035"/>
                </a:lnTo>
                <a:lnTo>
                  <a:pt x="766621" y="433509"/>
                </a:lnTo>
                <a:lnTo>
                  <a:pt x="769620" y="385190"/>
                </a:lnTo>
                <a:lnTo>
                  <a:pt x="766621" y="336872"/>
                </a:lnTo>
                <a:lnTo>
                  <a:pt x="757867" y="290346"/>
                </a:lnTo>
                <a:lnTo>
                  <a:pt x="743717" y="245971"/>
                </a:lnTo>
                <a:lnTo>
                  <a:pt x="724532" y="204109"/>
                </a:lnTo>
                <a:lnTo>
                  <a:pt x="700674" y="165121"/>
                </a:lnTo>
                <a:lnTo>
                  <a:pt x="672501" y="129369"/>
                </a:lnTo>
                <a:lnTo>
                  <a:pt x="640376" y="97212"/>
                </a:lnTo>
                <a:lnTo>
                  <a:pt x="604658" y="69012"/>
                </a:lnTo>
                <a:lnTo>
                  <a:pt x="565709" y="45130"/>
                </a:lnTo>
                <a:lnTo>
                  <a:pt x="523889" y="25927"/>
                </a:lnTo>
                <a:lnTo>
                  <a:pt x="479559" y="11763"/>
                </a:lnTo>
                <a:lnTo>
                  <a:pt x="433079" y="3001"/>
                </a:lnTo>
                <a:lnTo>
                  <a:pt x="384810" y="0"/>
                </a:lnTo>
                <a:close/>
              </a:path>
            </a:pathLst>
          </a:custGeom>
          <a:solidFill>
            <a:srgbClr val="404A5A"/>
          </a:solidFill>
        </p:spPr>
        <p:txBody>
          <a:bodyPr wrap="square" lIns="0" tIns="0" rIns="0" bIns="0" rtlCol="0"/>
          <a:lstStyle/>
          <a:p>
            <a:endParaRPr/>
          </a:p>
        </p:txBody>
      </p:sp>
      <p:sp>
        <p:nvSpPr>
          <p:cNvPr id="34" name="object 34"/>
          <p:cNvSpPr/>
          <p:nvPr/>
        </p:nvSpPr>
        <p:spPr>
          <a:xfrm>
            <a:off x="9712438" y="1974803"/>
            <a:ext cx="134379" cy="134159"/>
          </a:xfrm>
          <a:prstGeom prst="rect">
            <a:avLst/>
          </a:prstGeom>
          <a:blipFill>
            <a:blip r:embed="rId6" cstate="print"/>
            <a:stretch>
              <a:fillRect/>
            </a:stretch>
          </a:blipFill>
        </p:spPr>
        <p:txBody>
          <a:bodyPr wrap="square" lIns="0" tIns="0" rIns="0" bIns="0" rtlCol="0"/>
          <a:lstStyle/>
          <a:p>
            <a:endParaRPr/>
          </a:p>
        </p:txBody>
      </p:sp>
      <p:sp>
        <p:nvSpPr>
          <p:cNvPr id="35" name="object 35"/>
          <p:cNvSpPr/>
          <p:nvPr/>
        </p:nvSpPr>
        <p:spPr>
          <a:xfrm>
            <a:off x="9706003" y="2120617"/>
            <a:ext cx="147320" cy="241935"/>
          </a:xfrm>
          <a:custGeom>
            <a:avLst/>
            <a:gdLst/>
            <a:ahLst/>
            <a:cxnLst/>
            <a:rect l="l" t="t" r="r" b="b"/>
            <a:pathLst>
              <a:path w="147320" h="241935">
                <a:moveTo>
                  <a:pt x="147249" y="73485"/>
                </a:moveTo>
                <a:lnTo>
                  <a:pt x="141463" y="44881"/>
                </a:lnTo>
                <a:lnTo>
                  <a:pt x="125685" y="21523"/>
                </a:lnTo>
                <a:lnTo>
                  <a:pt x="102283" y="5774"/>
                </a:lnTo>
                <a:lnTo>
                  <a:pt x="73624" y="0"/>
                </a:lnTo>
                <a:lnTo>
                  <a:pt x="44966" y="5774"/>
                </a:lnTo>
                <a:lnTo>
                  <a:pt x="21564" y="21523"/>
                </a:lnTo>
                <a:lnTo>
                  <a:pt x="5785" y="44881"/>
                </a:lnTo>
                <a:lnTo>
                  <a:pt x="0" y="73485"/>
                </a:lnTo>
                <a:lnTo>
                  <a:pt x="0" y="136472"/>
                </a:lnTo>
                <a:lnTo>
                  <a:pt x="33299" y="136472"/>
                </a:lnTo>
                <a:lnTo>
                  <a:pt x="42071" y="241451"/>
                </a:lnTo>
                <a:lnTo>
                  <a:pt x="105178" y="241451"/>
                </a:lnTo>
                <a:lnTo>
                  <a:pt x="113950" y="136472"/>
                </a:lnTo>
                <a:lnTo>
                  <a:pt x="147249" y="136472"/>
                </a:lnTo>
                <a:lnTo>
                  <a:pt x="147249" y="73485"/>
                </a:lnTo>
                <a:close/>
              </a:path>
            </a:pathLst>
          </a:custGeom>
          <a:ln w="18691">
            <a:solidFill>
              <a:srgbClr val="E8EAE4"/>
            </a:solidFill>
          </a:ln>
        </p:spPr>
        <p:txBody>
          <a:bodyPr wrap="square" lIns="0" tIns="0" rIns="0" bIns="0" rtlCol="0"/>
          <a:lstStyle/>
          <a:p>
            <a:endParaRPr/>
          </a:p>
        </p:txBody>
      </p:sp>
      <p:sp>
        <p:nvSpPr>
          <p:cNvPr id="36" name="object 36"/>
          <p:cNvSpPr/>
          <p:nvPr/>
        </p:nvSpPr>
        <p:spPr>
          <a:xfrm>
            <a:off x="9937396" y="1879166"/>
            <a:ext cx="126364" cy="483234"/>
          </a:xfrm>
          <a:custGeom>
            <a:avLst/>
            <a:gdLst/>
            <a:ahLst/>
            <a:cxnLst/>
            <a:rect l="l" t="t" r="r" b="b"/>
            <a:pathLst>
              <a:path w="126365" h="483235">
                <a:moveTo>
                  <a:pt x="0" y="20995"/>
                </a:moveTo>
                <a:lnTo>
                  <a:pt x="1653" y="29165"/>
                </a:lnTo>
                <a:lnTo>
                  <a:pt x="6163" y="35839"/>
                </a:lnTo>
                <a:lnTo>
                  <a:pt x="12850" y="40340"/>
                </a:lnTo>
                <a:lnTo>
                  <a:pt x="21035" y="41991"/>
                </a:lnTo>
                <a:lnTo>
                  <a:pt x="29221" y="40340"/>
                </a:lnTo>
                <a:lnTo>
                  <a:pt x="35907" y="35839"/>
                </a:lnTo>
                <a:lnTo>
                  <a:pt x="40417" y="29165"/>
                </a:lnTo>
                <a:lnTo>
                  <a:pt x="42071" y="20995"/>
                </a:lnTo>
                <a:lnTo>
                  <a:pt x="42071" y="0"/>
                </a:lnTo>
                <a:lnTo>
                  <a:pt x="84142" y="0"/>
                </a:lnTo>
                <a:lnTo>
                  <a:pt x="100522" y="3298"/>
                </a:lnTo>
                <a:lnTo>
                  <a:pt x="113895" y="12295"/>
                </a:lnTo>
                <a:lnTo>
                  <a:pt x="122909" y="25642"/>
                </a:lnTo>
                <a:lnTo>
                  <a:pt x="126214" y="41991"/>
                </a:lnTo>
                <a:lnTo>
                  <a:pt x="126214" y="482902"/>
                </a:lnTo>
              </a:path>
            </a:pathLst>
          </a:custGeom>
          <a:ln w="18698">
            <a:solidFill>
              <a:srgbClr val="E8EAE4"/>
            </a:solidFill>
          </a:ln>
        </p:spPr>
        <p:txBody>
          <a:bodyPr wrap="square" lIns="0" tIns="0" rIns="0" bIns="0" rtlCol="0"/>
          <a:lstStyle/>
          <a:p>
            <a:endParaRPr/>
          </a:p>
        </p:txBody>
      </p:sp>
      <p:sp>
        <p:nvSpPr>
          <p:cNvPr id="37" name="object 37"/>
          <p:cNvSpPr/>
          <p:nvPr/>
        </p:nvSpPr>
        <p:spPr>
          <a:xfrm>
            <a:off x="9843909" y="1921157"/>
            <a:ext cx="165945" cy="324280"/>
          </a:xfrm>
          <a:prstGeom prst="rect">
            <a:avLst/>
          </a:prstGeom>
          <a:blipFill>
            <a:blip r:embed="rId7" cstate="print"/>
            <a:stretch>
              <a:fillRect/>
            </a:stretch>
          </a:blipFill>
        </p:spPr>
        <p:txBody>
          <a:bodyPr wrap="square" lIns="0" tIns="0" rIns="0" bIns="0" rtlCol="0"/>
          <a:lstStyle/>
          <a:p>
            <a:endParaRPr/>
          </a:p>
        </p:txBody>
      </p:sp>
      <p:sp>
        <p:nvSpPr>
          <p:cNvPr id="38" name="object 38"/>
          <p:cNvSpPr/>
          <p:nvPr/>
        </p:nvSpPr>
        <p:spPr>
          <a:xfrm>
            <a:off x="10000503" y="2362068"/>
            <a:ext cx="126364" cy="0"/>
          </a:xfrm>
          <a:custGeom>
            <a:avLst/>
            <a:gdLst/>
            <a:ahLst/>
            <a:cxnLst/>
            <a:rect l="l" t="t" r="r" b="b"/>
            <a:pathLst>
              <a:path w="126365">
                <a:moveTo>
                  <a:pt x="0" y="0"/>
                </a:moveTo>
                <a:lnTo>
                  <a:pt x="126214" y="0"/>
                </a:lnTo>
              </a:path>
            </a:pathLst>
          </a:custGeom>
          <a:ln w="18665">
            <a:solidFill>
              <a:srgbClr val="E8EAE4"/>
            </a:solidFill>
          </a:ln>
        </p:spPr>
        <p:txBody>
          <a:bodyPr wrap="square" lIns="0" tIns="0" rIns="0" bIns="0" rtlCol="0"/>
          <a:lstStyle/>
          <a:p>
            <a:endParaRPr/>
          </a:p>
        </p:txBody>
      </p:sp>
      <p:sp>
        <p:nvSpPr>
          <p:cNvPr id="39" name="object 39"/>
          <p:cNvSpPr/>
          <p:nvPr/>
        </p:nvSpPr>
        <p:spPr>
          <a:xfrm>
            <a:off x="4334636" y="2100452"/>
            <a:ext cx="3526154" cy="4382770"/>
          </a:xfrm>
          <a:custGeom>
            <a:avLst/>
            <a:gdLst/>
            <a:ahLst/>
            <a:cxnLst/>
            <a:rect l="l" t="t" r="r" b="b"/>
            <a:pathLst>
              <a:path w="3526154" h="4382770">
                <a:moveTo>
                  <a:pt x="1220647" y="0"/>
                </a:moveTo>
                <a:lnTo>
                  <a:pt x="0" y="0"/>
                </a:lnTo>
                <a:lnTo>
                  <a:pt x="0" y="4382262"/>
                </a:lnTo>
                <a:lnTo>
                  <a:pt x="3525774" y="4382262"/>
                </a:lnTo>
                <a:lnTo>
                  <a:pt x="3525774" y="587438"/>
                </a:lnTo>
                <a:lnTo>
                  <a:pt x="1762887" y="587438"/>
                </a:lnTo>
                <a:lnTo>
                  <a:pt x="1715924" y="585358"/>
                </a:lnTo>
                <a:lnTo>
                  <a:pt x="1670071" y="579233"/>
                </a:lnTo>
                <a:lnTo>
                  <a:pt x="1625491" y="569233"/>
                </a:lnTo>
                <a:lnTo>
                  <a:pt x="1582347" y="555526"/>
                </a:lnTo>
                <a:lnTo>
                  <a:pt x="1540803" y="538285"/>
                </a:lnTo>
                <a:lnTo>
                  <a:pt x="1501021" y="517677"/>
                </a:lnTo>
                <a:lnTo>
                  <a:pt x="1463166" y="493875"/>
                </a:lnTo>
                <a:lnTo>
                  <a:pt x="1427400" y="467047"/>
                </a:lnTo>
                <a:lnTo>
                  <a:pt x="1393888" y="437364"/>
                </a:lnTo>
                <a:lnTo>
                  <a:pt x="1362791" y="404995"/>
                </a:lnTo>
                <a:lnTo>
                  <a:pt x="1334275" y="370112"/>
                </a:lnTo>
                <a:lnTo>
                  <a:pt x="1308501" y="332883"/>
                </a:lnTo>
                <a:lnTo>
                  <a:pt x="1285634" y="293479"/>
                </a:lnTo>
                <a:lnTo>
                  <a:pt x="1265837" y="252071"/>
                </a:lnTo>
                <a:lnTo>
                  <a:pt x="1249273" y="208827"/>
                </a:lnTo>
                <a:lnTo>
                  <a:pt x="1236105" y="163918"/>
                </a:lnTo>
                <a:lnTo>
                  <a:pt x="1226497" y="117515"/>
                </a:lnTo>
                <a:lnTo>
                  <a:pt x="1220613" y="69787"/>
                </a:lnTo>
                <a:lnTo>
                  <a:pt x="1218615" y="20904"/>
                </a:lnTo>
                <a:lnTo>
                  <a:pt x="1220647" y="0"/>
                </a:lnTo>
                <a:close/>
              </a:path>
              <a:path w="3526154" h="4382770">
                <a:moveTo>
                  <a:pt x="3525774" y="0"/>
                </a:moveTo>
                <a:lnTo>
                  <a:pt x="2305126" y="0"/>
                </a:lnTo>
                <a:lnTo>
                  <a:pt x="2307158" y="20904"/>
                </a:lnTo>
                <a:lnTo>
                  <a:pt x="2305160" y="69787"/>
                </a:lnTo>
                <a:lnTo>
                  <a:pt x="2299276" y="117515"/>
                </a:lnTo>
                <a:lnTo>
                  <a:pt x="2289668" y="163918"/>
                </a:lnTo>
                <a:lnTo>
                  <a:pt x="2276500" y="208827"/>
                </a:lnTo>
                <a:lnTo>
                  <a:pt x="2259936" y="252071"/>
                </a:lnTo>
                <a:lnTo>
                  <a:pt x="2240139" y="293479"/>
                </a:lnTo>
                <a:lnTo>
                  <a:pt x="2217272" y="332883"/>
                </a:lnTo>
                <a:lnTo>
                  <a:pt x="2191498" y="370112"/>
                </a:lnTo>
                <a:lnTo>
                  <a:pt x="2162982" y="404995"/>
                </a:lnTo>
                <a:lnTo>
                  <a:pt x="2131885" y="437364"/>
                </a:lnTo>
                <a:lnTo>
                  <a:pt x="2098373" y="467047"/>
                </a:lnTo>
                <a:lnTo>
                  <a:pt x="2062607" y="493875"/>
                </a:lnTo>
                <a:lnTo>
                  <a:pt x="2024752" y="517677"/>
                </a:lnTo>
                <a:lnTo>
                  <a:pt x="1984970" y="538285"/>
                </a:lnTo>
                <a:lnTo>
                  <a:pt x="1943426" y="555526"/>
                </a:lnTo>
                <a:lnTo>
                  <a:pt x="1900282" y="569233"/>
                </a:lnTo>
                <a:lnTo>
                  <a:pt x="1855702" y="579233"/>
                </a:lnTo>
                <a:lnTo>
                  <a:pt x="1809849" y="585358"/>
                </a:lnTo>
                <a:lnTo>
                  <a:pt x="1762887" y="587438"/>
                </a:lnTo>
                <a:lnTo>
                  <a:pt x="3525774" y="587438"/>
                </a:lnTo>
                <a:lnTo>
                  <a:pt x="3525774" y="0"/>
                </a:lnTo>
                <a:close/>
              </a:path>
            </a:pathLst>
          </a:custGeom>
          <a:solidFill>
            <a:srgbClr val="FFFFFF"/>
          </a:solidFill>
        </p:spPr>
        <p:txBody>
          <a:bodyPr wrap="square" lIns="0" tIns="0" rIns="0" bIns="0" rtlCol="0"/>
          <a:lstStyle/>
          <a:p>
            <a:endParaRPr/>
          </a:p>
        </p:txBody>
      </p:sp>
      <p:sp>
        <p:nvSpPr>
          <p:cNvPr id="40" name="object 40"/>
          <p:cNvSpPr/>
          <p:nvPr/>
        </p:nvSpPr>
        <p:spPr>
          <a:xfrm>
            <a:off x="4334636" y="2100452"/>
            <a:ext cx="3526154" cy="4382770"/>
          </a:xfrm>
          <a:custGeom>
            <a:avLst/>
            <a:gdLst/>
            <a:ahLst/>
            <a:cxnLst/>
            <a:rect l="l" t="t" r="r" b="b"/>
            <a:pathLst>
              <a:path w="3526154" h="4382770">
                <a:moveTo>
                  <a:pt x="0" y="0"/>
                </a:moveTo>
                <a:lnTo>
                  <a:pt x="1220647" y="0"/>
                </a:lnTo>
                <a:lnTo>
                  <a:pt x="1218615" y="20904"/>
                </a:lnTo>
                <a:lnTo>
                  <a:pt x="1220613" y="69787"/>
                </a:lnTo>
                <a:lnTo>
                  <a:pt x="1226497" y="117515"/>
                </a:lnTo>
                <a:lnTo>
                  <a:pt x="1236105" y="163918"/>
                </a:lnTo>
                <a:lnTo>
                  <a:pt x="1249273" y="208827"/>
                </a:lnTo>
                <a:lnTo>
                  <a:pt x="1265837" y="252071"/>
                </a:lnTo>
                <a:lnTo>
                  <a:pt x="1285634" y="293479"/>
                </a:lnTo>
                <a:lnTo>
                  <a:pt x="1308501" y="332883"/>
                </a:lnTo>
                <a:lnTo>
                  <a:pt x="1334275" y="370112"/>
                </a:lnTo>
                <a:lnTo>
                  <a:pt x="1362791" y="404995"/>
                </a:lnTo>
                <a:lnTo>
                  <a:pt x="1393888" y="437364"/>
                </a:lnTo>
                <a:lnTo>
                  <a:pt x="1427400" y="467047"/>
                </a:lnTo>
                <a:lnTo>
                  <a:pt x="1463166" y="493875"/>
                </a:lnTo>
                <a:lnTo>
                  <a:pt x="1501021" y="517677"/>
                </a:lnTo>
                <a:lnTo>
                  <a:pt x="1540803" y="538285"/>
                </a:lnTo>
                <a:lnTo>
                  <a:pt x="1582347" y="555526"/>
                </a:lnTo>
                <a:lnTo>
                  <a:pt x="1625491" y="569233"/>
                </a:lnTo>
                <a:lnTo>
                  <a:pt x="1670071" y="579233"/>
                </a:lnTo>
                <a:lnTo>
                  <a:pt x="1715924" y="585358"/>
                </a:lnTo>
                <a:lnTo>
                  <a:pt x="1762887" y="587438"/>
                </a:lnTo>
                <a:lnTo>
                  <a:pt x="1809849" y="585358"/>
                </a:lnTo>
                <a:lnTo>
                  <a:pt x="1855702" y="579233"/>
                </a:lnTo>
                <a:lnTo>
                  <a:pt x="1900282" y="569233"/>
                </a:lnTo>
                <a:lnTo>
                  <a:pt x="1943426" y="555526"/>
                </a:lnTo>
                <a:lnTo>
                  <a:pt x="1984970" y="538285"/>
                </a:lnTo>
                <a:lnTo>
                  <a:pt x="2024752" y="517677"/>
                </a:lnTo>
                <a:lnTo>
                  <a:pt x="2062607" y="493875"/>
                </a:lnTo>
                <a:lnTo>
                  <a:pt x="2098373" y="467047"/>
                </a:lnTo>
                <a:lnTo>
                  <a:pt x="2131885" y="437364"/>
                </a:lnTo>
                <a:lnTo>
                  <a:pt x="2162982" y="404995"/>
                </a:lnTo>
                <a:lnTo>
                  <a:pt x="2191498" y="370112"/>
                </a:lnTo>
                <a:lnTo>
                  <a:pt x="2217272" y="332883"/>
                </a:lnTo>
                <a:lnTo>
                  <a:pt x="2240139" y="293479"/>
                </a:lnTo>
                <a:lnTo>
                  <a:pt x="2259936" y="252071"/>
                </a:lnTo>
                <a:lnTo>
                  <a:pt x="2276500" y="208827"/>
                </a:lnTo>
                <a:lnTo>
                  <a:pt x="2289668" y="163918"/>
                </a:lnTo>
                <a:lnTo>
                  <a:pt x="2299276" y="117515"/>
                </a:lnTo>
                <a:lnTo>
                  <a:pt x="2305160" y="69787"/>
                </a:lnTo>
                <a:lnTo>
                  <a:pt x="2307158" y="20904"/>
                </a:lnTo>
                <a:lnTo>
                  <a:pt x="2305126" y="0"/>
                </a:lnTo>
                <a:lnTo>
                  <a:pt x="3525774" y="0"/>
                </a:lnTo>
                <a:lnTo>
                  <a:pt x="3525774" y="4382262"/>
                </a:lnTo>
                <a:lnTo>
                  <a:pt x="0" y="4382262"/>
                </a:lnTo>
                <a:lnTo>
                  <a:pt x="0" y="0"/>
                </a:lnTo>
                <a:close/>
              </a:path>
            </a:pathLst>
          </a:custGeom>
          <a:ln w="25400">
            <a:solidFill>
              <a:srgbClr val="404A5A"/>
            </a:solidFill>
          </a:ln>
        </p:spPr>
        <p:txBody>
          <a:bodyPr wrap="square" lIns="0" tIns="0" rIns="0" bIns="0" rtlCol="0"/>
          <a:lstStyle/>
          <a:p>
            <a:endParaRPr/>
          </a:p>
        </p:txBody>
      </p:sp>
      <p:sp>
        <p:nvSpPr>
          <p:cNvPr id="41" name="object 41"/>
          <p:cNvSpPr/>
          <p:nvPr/>
        </p:nvSpPr>
        <p:spPr>
          <a:xfrm>
            <a:off x="8149208" y="2100452"/>
            <a:ext cx="3526154" cy="4382770"/>
          </a:xfrm>
          <a:custGeom>
            <a:avLst/>
            <a:gdLst/>
            <a:ahLst/>
            <a:cxnLst/>
            <a:rect l="l" t="t" r="r" b="b"/>
            <a:pathLst>
              <a:path w="3526154" h="4382770">
                <a:moveTo>
                  <a:pt x="1220647" y="0"/>
                </a:moveTo>
                <a:lnTo>
                  <a:pt x="0" y="0"/>
                </a:lnTo>
                <a:lnTo>
                  <a:pt x="0" y="4382262"/>
                </a:lnTo>
                <a:lnTo>
                  <a:pt x="3525774" y="4382262"/>
                </a:lnTo>
                <a:lnTo>
                  <a:pt x="3525774" y="587438"/>
                </a:lnTo>
                <a:lnTo>
                  <a:pt x="1762887" y="587438"/>
                </a:lnTo>
                <a:lnTo>
                  <a:pt x="1715924" y="585358"/>
                </a:lnTo>
                <a:lnTo>
                  <a:pt x="1670071" y="579233"/>
                </a:lnTo>
                <a:lnTo>
                  <a:pt x="1625491" y="569233"/>
                </a:lnTo>
                <a:lnTo>
                  <a:pt x="1582347" y="555526"/>
                </a:lnTo>
                <a:lnTo>
                  <a:pt x="1540803" y="538285"/>
                </a:lnTo>
                <a:lnTo>
                  <a:pt x="1501021" y="517677"/>
                </a:lnTo>
                <a:lnTo>
                  <a:pt x="1463166" y="493875"/>
                </a:lnTo>
                <a:lnTo>
                  <a:pt x="1427400" y="467047"/>
                </a:lnTo>
                <a:lnTo>
                  <a:pt x="1393888" y="437364"/>
                </a:lnTo>
                <a:lnTo>
                  <a:pt x="1362791" y="404995"/>
                </a:lnTo>
                <a:lnTo>
                  <a:pt x="1334275" y="370112"/>
                </a:lnTo>
                <a:lnTo>
                  <a:pt x="1308501" y="332883"/>
                </a:lnTo>
                <a:lnTo>
                  <a:pt x="1285634" y="293479"/>
                </a:lnTo>
                <a:lnTo>
                  <a:pt x="1265837" y="252071"/>
                </a:lnTo>
                <a:lnTo>
                  <a:pt x="1249273" y="208827"/>
                </a:lnTo>
                <a:lnTo>
                  <a:pt x="1236105" y="163918"/>
                </a:lnTo>
                <a:lnTo>
                  <a:pt x="1226497" y="117515"/>
                </a:lnTo>
                <a:lnTo>
                  <a:pt x="1220613" y="69787"/>
                </a:lnTo>
                <a:lnTo>
                  <a:pt x="1218615" y="20904"/>
                </a:lnTo>
                <a:lnTo>
                  <a:pt x="1220647" y="0"/>
                </a:lnTo>
                <a:close/>
              </a:path>
              <a:path w="3526154" h="4382770">
                <a:moveTo>
                  <a:pt x="3525774" y="0"/>
                </a:moveTo>
                <a:lnTo>
                  <a:pt x="2305126" y="0"/>
                </a:lnTo>
                <a:lnTo>
                  <a:pt x="2307158" y="20904"/>
                </a:lnTo>
                <a:lnTo>
                  <a:pt x="2305160" y="69787"/>
                </a:lnTo>
                <a:lnTo>
                  <a:pt x="2299276" y="117515"/>
                </a:lnTo>
                <a:lnTo>
                  <a:pt x="2289668" y="163918"/>
                </a:lnTo>
                <a:lnTo>
                  <a:pt x="2276500" y="208827"/>
                </a:lnTo>
                <a:lnTo>
                  <a:pt x="2259936" y="252071"/>
                </a:lnTo>
                <a:lnTo>
                  <a:pt x="2240139" y="293479"/>
                </a:lnTo>
                <a:lnTo>
                  <a:pt x="2217272" y="332883"/>
                </a:lnTo>
                <a:lnTo>
                  <a:pt x="2191498" y="370112"/>
                </a:lnTo>
                <a:lnTo>
                  <a:pt x="2162982" y="404995"/>
                </a:lnTo>
                <a:lnTo>
                  <a:pt x="2131885" y="437364"/>
                </a:lnTo>
                <a:lnTo>
                  <a:pt x="2098373" y="467047"/>
                </a:lnTo>
                <a:lnTo>
                  <a:pt x="2062607" y="493875"/>
                </a:lnTo>
                <a:lnTo>
                  <a:pt x="2024752" y="517677"/>
                </a:lnTo>
                <a:lnTo>
                  <a:pt x="1984970" y="538285"/>
                </a:lnTo>
                <a:lnTo>
                  <a:pt x="1943426" y="555526"/>
                </a:lnTo>
                <a:lnTo>
                  <a:pt x="1900282" y="569233"/>
                </a:lnTo>
                <a:lnTo>
                  <a:pt x="1855702" y="579233"/>
                </a:lnTo>
                <a:lnTo>
                  <a:pt x="1809849" y="585358"/>
                </a:lnTo>
                <a:lnTo>
                  <a:pt x="1762887" y="587438"/>
                </a:lnTo>
                <a:lnTo>
                  <a:pt x="3525774" y="587438"/>
                </a:lnTo>
                <a:lnTo>
                  <a:pt x="3525774" y="0"/>
                </a:lnTo>
                <a:close/>
              </a:path>
            </a:pathLst>
          </a:custGeom>
          <a:solidFill>
            <a:srgbClr val="FFFFFF"/>
          </a:solidFill>
        </p:spPr>
        <p:txBody>
          <a:bodyPr wrap="square" lIns="0" tIns="0" rIns="0" bIns="0" rtlCol="0"/>
          <a:lstStyle/>
          <a:p>
            <a:endParaRPr/>
          </a:p>
        </p:txBody>
      </p:sp>
      <p:sp>
        <p:nvSpPr>
          <p:cNvPr id="42" name="object 42"/>
          <p:cNvSpPr/>
          <p:nvPr/>
        </p:nvSpPr>
        <p:spPr>
          <a:xfrm>
            <a:off x="8149208" y="2100452"/>
            <a:ext cx="3526154" cy="4382770"/>
          </a:xfrm>
          <a:custGeom>
            <a:avLst/>
            <a:gdLst/>
            <a:ahLst/>
            <a:cxnLst/>
            <a:rect l="l" t="t" r="r" b="b"/>
            <a:pathLst>
              <a:path w="3526154" h="4382770">
                <a:moveTo>
                  <a:pt x="0" y="0"/>
                </a:moveTo>
                <a:lnTo>
                  <a:pt x="1220647" y="0"/>
                </a:lnTo>
                <a:lnTo>
                  <a:pt x="1218615" y="20904"/>
                </a:lnTo>
                <a:lnTo>
                  <a:pt x="1220613" y="69787"/>
                </a:lnTo>
                <a:lnTo>
                  <a:pt x="1226497" y="117515"/>
                </a:lnTo>
                <a:lnTo>
                  <a:pt x="1236105" y="163918"/>
                </a:lnTo>
                <a:lnTo>
                  <a:pt x="1249273" y="208827"/>
                </a:lnTo>
                <a:lnTo>
                  <a:pt x="1265837" y="252071"/>
                </a:lnTo>
                <a:lnTo>
                  <a:pt x="1285634" y="293479"/>
                </a:lnTo>
                <a:lnTo>
                  <a:pt x="1308501" y="332883"/>
                </a:lnTo>
                <a:lnTo>
                  <a:pt x="1334275" y="370112"/>
                </a:lnTo>
                <a:lnTo>
                  <a:pt x="1362791" y="404995"/>
                </a:lnTo>
                <a:lnTo>
                  <a:pt x="1393888" y="437364"/>
                </a:lnTo>
                <a:lnTo>
                  <a:pt x="1427400" y="467047"/>
                </a:lnTo>
                <a:lnTo>
                  <a:pt x="1463166" y="493875"/>
                </a:lnTo>
                <a:lnTo>
                  <a:pt x="1501021" y="517677"/>
                </a:lnTo>
                <a:lnTo>
                  <a:pt x="1540803" y="538285"/>
                </a:lnTo>
                <a:lnTo>
                  <a:pt x="1582347" y="555526"/>
                </a:lnTo>
                <a:lnTo>
                  <a:pt x="1625491" y="569233"/>
                </a:lnTo>
                <a:lnTo>
                  <a:pt x="1670071" y="579233"/>
                </a:lnTo>
                <a:lnTo>
                  <a:pt x="1715924" y="585358"/>
                </a:lnTo>
                <a:lnTo>
                  <a:pt x="1762887" y="587438"/>
                </a:lnTo>
                <a:lnTo>
                  <a:pt x="1809849" y="585358"/>
                </a:lnTo>
                <a:lnTo>
                  <a:pt x="1855702" y="579233"/>
                </a:lnTo>
                <a:lnTo>
                  <a:pt x="1900282" y="569233"/>
                </a:lnTo>
                <a:lnTo>
                  <a:pt x="1943426" y="555526"/>
                </a:lnTo>
                <a:lnTo>
                  <a:pt x="1984970" y="538285"/>
                </a:lnTo>
                <a:lnTo>
                  <a:pt x="2024752" y="517677"/>
                </a:lnTo>
                <a:lnTo>
                  <a:pt x="2062607" y="493875"/>
                </a:lnTo>
                <a:lnTo>
                  <a:pt x="2098373" y="467047"/>
                </a:lnTo>
                <a:lnTo>
                  <a:pt x="2131885" y="437364"/>
                </a:lnTo>
                <a:lnTo>
                  <a:pt x="2162982" y="404995"/>
                </a:lnTo>
                <a:lnTo>
                  <a:pt x="2191498" y="370112"/>
                </a:lnTo>
                <a:lnTo>
                  <a:pt x="2217272" y="332883"/>
                </a:lnTo>
                <a:lnTo>
                  <a:pt x="2240139" y="293479"/>
                </a:lnTo>
                <a:lnTo>
                  <a:pt x="2259936" y="252071"/>
                </a:lnTo>
                <a:lnTo>
                  <a:pt x="2276500" y="208827"/>
                </a:lnTo>
                <a:lnTo>
                  <a:pt x="2289668" y="163918"/>
                </a:lnTo>
                <a:lnTo>
                  <a:pt x="2299276" y="117515"/>
                </a:lnTo>
                <a:lnTo>
                  <a:pt x="2305160" y="69787"/>
                </a:lnTo>
                <a:lnTo>
                  <a:pt x="2307158" y="20904"/>
                </a:lnTo>
                <a:lnTo>
                  <a:pt x="2305126" y="0"/>
                </a:lnTo>
                <a:lnTo>
                  <a:pt x="3525774" y="0"/>
                </a:lnTo>
                <a:lnTo>
                  <a:pt x="3525774" y="4382262"/>
                </a:lnTo>
                <a:lnTo>
                  <a:pt x="0" y="4382262"/>
                </a:lnTo>
                <a:lnTo>
                  <a:pt x="0" y="0"/>
                </a:lnTo>
                <a:close/>
              </a:path>
            </a:pathLst>
          </a:custGeom>
          <a:ln w="25400">
            <a:solidFill>
              <a:srgbClr val="404A5A"/>
            </a:solidFill>
          </a:ln>
        </p:spPr>
        <p:txBody>
          <a:bodyPr wrap="square" lIns="0" tIns="0" rIns="0" bIns="0" rtlCol="0"/>
          <a:lstStyle/>
          <a:p>
            <a:endParaRPr/>
          </a:p>
        </p:txBody>
      </p:sp>
      <p:sp>
        <p:nvSpPr>
          <p:cNvPr id="43" name="object 43"/>
          <p:cNvSpPr txBox="1"/>
          <p:nvPr/>
        </p:nvSpPr>
        <p:spPr>
          <a:xfrm>
            <a:off x="353261" y="205771"/>
            <a:ext cx="3328035" cy="177800"/>
          </a:xfrm>
          <a:prstGeom prst="rect">
            <a:avLst/>
          </a:prstGeom>
        </p:spPr>
        <p:txBody>
          <a:bodyPr vert="horz" wrap="square" lIns="0" tIns="12700" rIns="0" bIns="0" rtlCol="0">
            <a:spAutoFit/>
          </a:bodyPr>
          <a:lstStyle/>
          <a:p>
            <a:pPr marL="12700">
              <a:lnSpc>
                <a:spcPct val="100000"/>
              </a:lnSpc>
              <a:spcBef>
                <a:spcPts val="100"/>
              </a:spcBef>
            </a:pPr>
            <a:r>
              <a:rPr sz="1000" spc="-95" dirty="0">
                <a:solidFill>
                  <a:srgbClr val="7F7F7F"/>
                </a:solidFill>
                <a:latin typeface="Arial Black"/>
                <a:cs typeface="Arial Black"/>
              </a:rPr>
              <a:t>3.</a:t>
            </a:r>
            <a:r>
              <a:rPr sz="1000" spc="-95" dirty="0">
                <a:solidFill>
                  <a:srgbClr val="3F4B59"/>
                </a:solidFill>
                <a:latin typeface="Arial Black"/>
                <a:cs typeface="Arial Black"/>
              </a:rPr>
              <a:t>Resultados: mudanças </a:t>
            </a:r>
            <a:r>
              <a:rPr sz="1000" spc="-60" dirty="0">
                <a:solidFill>
                  <a:srgbClr val="3F4B59"/>
                </a:solidFill>
                <a:latin typeface="Arial Black"/>
                <a:cs typeface="Arial Black"/>
              </a:rPr>
              <a:t>no </a:t>
            </a:r>
            <a:r>
              <a:rPr sz="1000" spc="-85" dirty="0">
                <a:solidFill>
                  <a:srgbClr val="3F4B59"/>
                </a:solidFill>
                <a:latin typeface="Arial Black"/>
                <a:cs typeface="Arial Black"/>
              </a:rPr>
              <a:t>conteúdo </a:t>
            </a:r>
            <a:r>
              <a:rPr sz="1000" spc="-105" dirty="0">
                <a:solidFill>
                  <a:srgbClr val="3F4B59"/>
                </a:solidFill>
                <a:latin typeface="Arial Black"/>
                <a:cs typeface="Arial Black"/>
              </a:rPr>
              <a:t>e</a:t>
            </a:r>
            <a:r>
              <a:rPr sz="1000" spc="10" dirty="0">
                <a:solidFill>
                  <a:srgbClr val="3F4B59"/>
                </a:solidFill>
                <a:latin typeface="Arial Black"/>
                <a:cs typeface="Arial Black"/>
              </a:rPr>
              <a:t> </a:t>
            </a:r>
            <a:r>
              <a:rPr sz="1000" spc="-90" dirty="0">
                <a:solidFill>
                  <a:srgbClr val="3F4B59"/>
                </a:solidFill>
                <a:latin typeface="Arial Black"/>
                <a:cs typeface="Arial Black"/>
              </a:rPr>
              <a:t>implementação</a:t>
            </a:r>
            <a:endParaRPr sz="1000">
              <a:latin typeface="Arial Black"/>
              <a:cs typeface="Arial Black"/>
            </a:endParaRPr>
          </a:p>
        </p:txBody>
      </p:sp>
      <p:sp>
        <p:nvSpPr>
          <p:cNvPr id="44" name="object 44"/>
          <p:cNvSpPr txBox="1">
            <a:spLocks noGrp="1"/>
          </p:cNvSpPr>
          <p:nvPr>
            <p:ph type="title"/>
          </p:nvPr>
        </p:nvSpPr>
        <p:spPr>
          <a:xfrm>
            <a:off x="525462" y="923108"/>
            <a:ext cx="11023536" cy="459100"/>
          </a:xfrm>
          <a:prstGeom prst="rect">
            <a:avLst/>
          </a:prstGeom>
        </p:spPr>
        <p:txBody>
          <a:bodyPr vert="horz" wrap="square" lIns="0" tIns="12700" rIns="0" bIns="0" rtlCol="0">
            <a:spAutoFit/>
          </a:bodyPr>
          <a:lstStyle/>
          <a:p>
            <a:pPr marL="12700">
              <a:lnSpc>
                <a:spcPct val="100000"/>
              </a:lnSpc>
              <a:spcBef>
                <a:spcPts val="100"/>
              </a:spcBef>
            </a:pPr>
            <a:r>
              <a:rPr lang="pt-BR" sz="2900" spc="-265" dirty="0"/>
              <a:t>Resumo: O que medem as novas pesquisas IPS?</a:t>
            </a:r>
            <a:endParaRPr sz="2900" dirty="0">
              <a:latin typeface="Arial"/>
              <a:cs typeface="Arial"/>
            </a:endParaRPr>
          </a:p>
        </p:txBody>
      </p:sp>
      <p:sp>
        <p:nvSpPr>
          <p:cNvPr id="45" name="object 45"/>
          <p:cNvSpPr txBox="1"/>
          <p:nvPr/>
        </p:nvSpPr>
        <p:spPr>
          <a:xfrm>
            <a:off x="1134556" y="2854240"/>
            <a:ext cx="2294443" cy="243656"/>
          </a:xfrm>
          <a:prstGeom prst="rect">
            <a:avLst/>
          </a:prstGeom>
        </p:spPr>
        <p:txBody>
          <a:bodyPr vert="horz" wrap="square" lIns="0" tIns="12700" rIns="0" bIns="0" rtlCol="0">
            <a:spAutoFit/>
          </a:bodyPr>
          <a:lstStyle/>
          <a:p>
            <a:pPr marL="12700">
              <a:lnSpc>
                <a:spcPct val="100000"/>
              </a:lnSpc>
              <a:spcBef>
                <a:spcPts val="100"/>
              </a:spcBef>
            </a:pPr>
            <a:r>
              <a:rPr lang="en-US" sz="1500" b="1" spc="-50" dirty="0" err="1">
                <a:solidFill>
                  <a:srgbClr val="3F4B59"/>
                </a:solidFill>
                <a:latin typeface="Arial"/>
                <a:cs typeface="Arial"/>
              </a:rPr>
              <a:t>Unidades</a:t>
            </a:r>
            <a:r>
              <a:rPr lang="en-US" sz="1500" b="1" spc="-50" dirty="0">
                <a:solidFill>
                  <a:srgbClr val="3F4B59"/>
                </a:solidFill>
                <a:latin typeface="Arial"/>
                <a:cs typeface="Arial"/>
              </a:rPr>
              <a:t> </a:t>
            </a:r>
            <a:r>
              <a:rPr lang="en-US" sz="1500" b="1" spc="-50" dirty="0" err="1">
                <a:solidFill>
                  <a:srgbClr val="3F4B59"/>
                </a:solidFill>
                <a:latin typeface="Arial"/>
                <a:cs typeface="Arial"/>
              </a:rPr>
              <a:t>sanitárias</a:t>
            </a:r>
            <a:endParaRPr sz="1500" dirty="0">
              <a:latin typeface="Arial"/>
              <a:cs typeface="Arial"/>
            </a:endParaRPr>
          </a:p>
        </p:txBody>
      </p:sp>
      <p:sp>
        <p:nvSpPr>
          <p:cNvPr id="46" name="object 46"/>
          <p:cNvSpPr txBox="1"/>
          <p:nvPr/>
        </p:nvSpPr>
        <p:spPr>
          <a:xfrm>
            <a:off x="4415693" y="2796246"/>
            <a:ext cx="3046730" cy="254000"/>
          </a:xfrm>
          <a:prstGeom prst="rect">
            <a:avLst/>
          </a:prstGeom>
        </p:spPr>
        <p:txBody>
          <a:bodyPr vert="horz" wrap="square" lIns="0" tIns="12700" rIns="0" bIns="0" rtlCol="0">
            <a:spAutoFit/>
          </a:bodyPr>
          <a:lstStyle/>
          <a:p>
            <a:pPr marL="12700">
              <a:lnSpc>
                <a:spcPct val="100000"/>
              </a:lnSpc>
              <a:spcBef>
                <a:spcPts val="100"/>
              </a:spcBef>
            </a:pPr>
            <a:r>
              <a:rPr sz="1500" b="1" spc="-90" dirty="0">
                <a:solidFill>
                  <a:srgbClr val="3F4B59"/>
                </a:solidFill>
                <a:latin typeface="Arial"/>
                <a:cs typeface="Arial"/>
              </a:rPr>
              <a:t>PRESTADORES </a:t>
            </a:r>
            <a:r>
              <a:rPr sz="1500" b="1" spc="-70" dirty="0">
                <a:solidFill>
                  <a:srgbClr val="3F4B59"/>
                </a:solidFill>
                <a:latin typeface="Arial"/>
                <a:cs typeface="Arial"/>
              </a:rPr>
              <a:t>DE </a:t>
            </a:r>
            <a:r>
              <a:rPr sz="1500" b="1" spc="-10" dirty="0">
                <a:solidFill>
                  <a:srgbClr val="3F4B59"/>
                </a:solidFill>
                <a:latin typeface="Arial"/>
                <a:cs typeface="Arial"/>
              </a:rPr>
              <a:t>CUIDADOS</a:t>
            </a:r>
            <a:r>
              <a:rPr sz="1500" b="1" spc="45" dirty="0">
                <a:solidFill>
                  <a:srgbClr val="3F4B59"/>
                </a:solidFill>
                <a:latin typeface="Arial"/>
                <a:cs typeface="Arial"/>
              </a:rPr>
              <a:t> </a:t>
            </a:r>
            <a:r>
              <a:rPr sz="1500" b="1" dirty="0">
                <a:solidFill>
                  <a:srgbClr val="3F4B59"/>
                </a:solidFill>
                <a:latin typeface="Arial"/>
                <a:cs typeface="Arial"/>
              </a:rPr>
              <a:t>EM</a:t>
            </a:r>
            <a:endParaRPr sz="1500">
              <a:latin typeface="Arial"/>
              <a:cs typeface="Arial"/>
            </a:endParaRPr>
          </a:p>
        </p:txBody>
      </p:sp>
      <p:sp>
        <p:nvSpPr>
          <p:cNvPr id="47" name="object 47"/>
          <p:cNvSpPr txBox="1"/>
          <p:nvPr/>
        </p:nvSpPr>
        <p:spPr>
          <a:xfrm>
            <a:off x="9325450" y="2796246"/>
            <a:ext cx="1056005" cy="254000"/>
          </a:xfrm>
          <a:prstGeom prst="rect">
            <a:avLst/>
          </a:prstGeom>
        </p:spPr>
        <p:txBody>
          <a:bodyPr vert="horz" wrap="square" lIns="0" tIns="12700" rIns="0" bIns="0" rtlCol="0">
            <a:spAutoFit/>
          </a:bodyPr>
          <a:lstStyle/>
          <a:p>
            <a:pPr marL="12700">
              <a:lnSpc>
                <a:spcPct val="100000"/>
              </a:lnSpc>
              <a:spcBef>
                <a:spcPts val="100"/>
              </a:spcBef>
            </a:pPr>
            <a:r>
              <a:rPr sz="1500" b="1" spc="-55" dirty="0">
                <a:solidFill>
                  <a:srgbClr val="3F4B59"/>
                </a:solidFill>
                <a:latin typeface="Arial"/>
                <a:cs typeface="Arial"/>
              </a:rPr>
              <a:t>PACIENTES</a:t>
            </a:r>
            <a:endParaRPr sz="1500">
              <a:latin typeface="Arial"/>
              <a:cs typeface="Arial"/>
            </a:endParaRPr>
          </a:p>
        </p:txBody>
      </p:sp>
      <p:sp>
        <p:nvSpPr>
          <p:cNvPr id="48" name="object 48"/>
          <p:cNvSpPr txBox="1"/>
          <p:nvPr/>
        </p:nvSpPr>
        <p:spPr>
          <a:xfrm>
            <a:off x="8276432" y="3293346"/>
            <a:ext cx="3034030" cy="1422400"/>
          </a:xfrm>
          <a:prstGeom prst="rect">
            <a:avLst/>
          </a:prstGeom>
        </p:spPr>
        <p:txBody>
          <a:bodyPr vert="horz" wrap="square" lIns="0" tIns="12700" rIns="0" bIns="0" rtlCol="0">
            <a:spAutoFit/>
          </a:bodyPr>
          <a:lstStyle/>
          <a:p>
            <a:pPr marL="12700">
              <a:lnSpc>
                <a:spcPct val="100000"/>
              </a:lnSpc>
              <a:spcBef>
                <a:spcPts val="100"/>
              </a:spcBef>
            </a:pPr>
            <a:r>
              <a:rPr sz="850" dirty="0">
                <a:solidFill>
                  <a:srgbClr val="3F4B59"/>
                </a:solidFill>
                <a:latin typeface="Arial"/>
                <a:cs typeface="Arial"/>
              </a:rPr>
              <a:t>→</a:t>
            </a:r>
            <a:r>
              <a:rPr sz="850" spc="-25" dirty="0">
                <a:solidFill>
                  <a:srgbClr val="3F4B59"/>
                </a:solidFill>
                <a:latin typeface="Arial"/>
                <a:cs typeface="Arial"/>
              </a:rPr>
              <a:t> </a:t>
            </a:r>
            <a:r>
              <a:rPr sz="1050" spc="-75" dirty="0">
                <a:solidFill>
                  <a:srgbClr val="1F1F1F"/>
                </a:solidFill>
                <a:latin typeface="Arial Black"/>
                <a:cs typeface="Arial Black"/>
              </a:rPr>
              <a:t>Demografia</a:t>
            </a:r>
            <a:endParaRPr sz="1050" dirty="0">
              <a:latin typeface="Arial Black"/>
              <a:cs typeface="Arial Black"/>
            </a:endParaRPr>
          </a:p>
          <a:p>
            <a:pPr marL="147955" marR="374015" indent="-135890">
              <a:lnSpc>
                <a:spcPct val="114799"/>
              </a:lnSpc>
              <a:spcBef>
                <a:spcPts val="620"/>
              </a:spcBef>
            </a:pPr>
            <a:r>
              <a:rPr sz="850" dirty="0">
                <a:solidFill>
                  <a:srgbClr val="3F4B59"/>
                </a:solidFill>
                <a:latin typeface="Arial"/>
                <a:cs typeface="Arial"/>
              </a:rPr>
              <a:t>→ </a:t>
            </a:r>
            <a:r>
              <a:rPr sz="1150" spc="-135" dirty="0">
                <a:solidFill>
                  <a:srgbClr val="1F1F1F"/>
                </a:solidFill>
                <a:latin typeface="Arial Black"/>
                <a:cs typeface="Arial Black"/>
              </a:rPr>
              <a:t>Foco </a:t>
            </a:r>
            <a:r>
              <a:rPr sz="1150" spc="-65" dirty="0">
                <a:solidFill>
                  <a:srgbClr val="1F1F1F"/>
                </a:solidFill>
                <a:latin typeface="Arial Black"/>
                <a:cs typeface="Arial Black"/>
              </a:rPr>
              <a:t>no </a:t>
            </a:r>
            <a:r>
              <a:rPr sz="1150" spc="-85" dirty="0">
                <a:solidFill>
                  <a:srgbClr val="1F1F1F"/>
                </a:solidFill>
                <a:latin typeface="Arial Black"/>
                <a:cs typeface="Arial Black"/>
              </a:rPr>
              <a:t>usuário, </a:t>
            </a:r>
            <a:r>
              <a:rPr sz="1150" spc="-90" dirty="0">
                <a:solidFill>
                  <a:srgbClr val="1F1F1F"/>
                </a:solidFill>
                <a:latin typeface="Arial Black"/>
                <a:cs typeface="Arial Black"/>
              </a:rPr>
              <a:t>incluindo </a:t>
            </a:r>
            <a:r>
              <a:rPr sz="1150" spc="-85" dirty="0">
                <a:solidFill>
                  <a:srgbClr val="1F1F1F"/>
                </a:solidFill>
                <a:latin typeface="Arial Black"/>
                <a:cs typeface="Arial Black"/>
              </a:rPr>
              <a:t>tempo </a:t>
            </a:r>
            <a:r>
              <a:rPr sz="1150" spc="-90" dirty="0">
                <a:solidFill>
                  <a:srgbClr val="1F1F1F"/>
                </a:solidFill>
                <a:latin typeface="Arial Black"/>
                <a:cs typeface="Arial Black"/>
              </a:rPr>
              <a:t>de  </a:t>
            </a:r>
            <a:r>
              <a:rPr sz="1150" spc="-105" dirty="0">
                <a:solidFill>
                  <a:srgbClr val="1F1F1F"/>
                </a:solidFill>
                <a:latin typeface="Arial Black"/>
                <a:cs typeface="Arial Black"/>
              </a:rPr>
              <a:t>espera</a:t>
            </a:r>
            <a:endParaRPr sz="1150" dirty="0">
              <a:latin typeface="Arial Black"/>
              <a:cs typeface="Arial Black"/>
            </a:endParaRPr>
          </a:p>
          <a:p>
            <a:pPr marL="12700">
              <a:lnSpc>
                <a:spcPct val="100000"/>
              </a:lnSpc>
              <a:spcBef>
                <a:spcPts val="850"/>
              </a:spcBef>
            </a:pPr>
            <a:r>
              <a:rPr sz="850" dirty="0">
                <a:solidFill>
                  <a:srgbClr val="3F4B59"/>
                </a:solidFill>
                <a:latin typeface="Arial"/>
                <a:cs typeface="Arial"/>
              </a:rPr>
              <a:t>→ </a:t>
            </a:r>
            <a:r>
              <a:rPr lang="en-US" sz="1100" spc="-114" dirty="0" err="1">
                <a:solidFill>
                  <a:srgbClr val="1F1F1F"/>
                </a:solidFill>
                <a:latin typeface="Arial Black"/>
                <a:cs typeface="Arial Black"/>
              </a:rPr>
              <a:t>S</a:t>
            </a:r>
            <a:r>
              <a:rPr sz="1100" spc="-114" dirty="0" err="1">
                <a:solidFill>
                  <a:srgbClr val="1F1F1F"/>
                </a:solidFill>
                <a:latin typeface="Arial Black"/>
                <a:cs typeface="Arial Black"/>
              </a:rPr>
              <a:t>erviços</a:t>
            </a:r>
            <a:r>
              <a:rPr sz="1100" spc="-110" dirty="0">
                <a:solidFill>
                  <a:srgbClr val="1F1F1F"/>
                </a:solidFill>
                <a:latin typeface="Arial Black"/>
                <a:cs typeface="Arial Black"/>
              </a:rPr>
              <a:t> </a:t>
            </a:r>
            <a:r>
              <a:rPr sz="1100" spc="-100" dirty="0">
                <a:solidFill>
                  <a:srgbClr val="1F1F1F"/>
                </a:solidFill>
                <a:latin typeface="Arial Black"/>
                <a:cs typeface="Arial Black"/>
              </a:rPr>
              <a:t>recebidos</a:t>
            </a:r>
            <a:endParaRPr sz="1100" dirty="0">
              <a:latin typeface="Arial Black"/>
              <a:cs typeface="Arial Black"/>
            </a:endParaRPr>
          </a:p>
          <a:p>
            <a:pPr marL="147955" marR="5080" indent="-135890">
              <a:lnSpc>
                <a:spcPct val="114799"/>
              </a:lnSpc>
              <a:spcBef>
                <a:spcPts val="610"/>
              </a:spcBef>
            </a:pPr>
            <a:r>
              <a:rPr sz="850" dirty="0">
                <a:solidFill>
                  <a:srgbClr val="3F4B59"/>
                </a:solidFill>
                <a:latin typeface="Arial"/>
                <a:cs typeface="Arial"/>
              </a:rPr>
              <a:t>→ </a:t>
            </a:r>
            <a:r>
              <a:rPr sz="1150" spc="-90" dirty="0">
                <a:solidFill>
                  <a:srgbClr val="1F1F1F"/>
                </a:solidFill>
                <a:latin typeface="Arial Black"/>
                <a:cs typeface="Arial Black"/>
              </a:rPr>
              <a:t>Pré-natal, </a:t>
            </a:r>
            <a:r>
              <a:rPr sz="1150" spc="-110" dirty="0">
                <a:solidFill>
                  <a:srgbClr val="1F1F1F"/>
                </a:solidFill>
                <a:latin typeface="Arial Black"/>
                <a:cs typeface="Arial Black"/>
              </a:rPr>
              <a:t>visita </a:t>
            </a:r>
            <a:r>
              <a:rPr sz="1150" spc="-125" dirty="0">
                <a:solidFill>
                  <a:srgbClr val="1F1F1F"/>
                </a:solidFill>
                <a:latin typeface="Arial Black"/>
                <a:cs typeface="Arial Black"/>
              </a:rPr>
              <a:t>à criança </a:t>
            </a:r>
            <a:r>
              <a:rPr sz="1150" spc="-85" dirty="0">
                <a:solidFill>
                  <a:srgbClr val="1F1F1F"/>
                </a:solidFill>
                <a:latin typeface="Arial Black"/>
                <a:cs typeface="Arial Black"/>
              </a:rPr>
              <a:t>doente, </a:t>
            </a:r>
            <a:r>
              <a:rPr sz="1150" spc="-120" dirty="0">
                <a:solidFill>
                  <a:srgbClr val="1F1F1F"/>
                </a:solidFill>
                <a:latin typeface="Arial Black"/>
                <a:cs typeface="Arial Black"/>
              </a:rPr>
              <a:t>vivência  </a:t>
            </a:r>
            <a:r>
              <a:rPr sz="1150" spc="-70" dirty="0">
                <a:solidFill>
                  <a:srgbClr val="1F1F1F"/>
                </a:solidFill>
                <a:latin typeface="Arial Black"/>
                <a:cs typeface="Arial Black"/>
              </a:rPr>
              <a:t>do </a:t>
            </a:r>
            <a:r>
              <a:rPr sz="1150" spc="-100" dirty="0">
                <a:solidFill>
                  <a:srgbClr val="1F1F1F"/>
                </a:solidFill>
                <a:latin typeface="Arial Black"/>
                <a:cs typeface="Arial Black"/>
              </a:rPr>
              <a:t>cuidado </a:t>
            </a:r>
            <a:r>
              <a:rPr sz="1150" spc="-140" dirty="0">
                <a:solidFill>
                  <a:srgbClr val="1F1F1F"/>
                </a:solidFill>
                <a:latin typeface="Arial Black"/>
                <a:cs typeface="Arial Black"/>
              </a:rPr>
              <a:t>às </a:t>
            </a:r>
            <a:r>
              <a:rPr sz="1150" spc="-114" dirty="0">
                <a:solidFill>
                  <a:srgbClr val="1F1F1F"/>
                </a:solidFill>
                <a:latin typeface="Arial Black"/>
                <a:cs typeface="Arial Black"/>
              </a:rPr>
              <a:t>doenças </a:t>
            </a:r>
            <a:r>
              <a:rPr sz="1150" spc="-85" dirty="0">
                <a:solidFill>
                  <a:srgbClr val="1F1F1F"/>
                </a:solidFill>
                <a:latin typeface="Arial Black"/>
                <a:cs typeface="Arial Black"/>
              </a:rPr>
              <a:t>não</a:t>
            </a:r>
            <a:r>
              <a:rPr sz="1150" spc="15" dirty="0">
                <a:solidFill>
                  <a:srgbClr val="1F1F1F"/>
                </a:solidFill>
                <a:latin typeface="Arial Black"/>
                <a:cs typeface="Arial Black"/>
              </a:rPr>
              <a:t> </a:t>
            </a:r>
            <a:r>
              <a:rPr sz="1150" spc="-110" dirty="0">
                <a:solidFill>
                  <a:srgbClr val="1F1F1F"/>
                </a:solidFill>
                <a:latin typeface="Arial Black"/>
                <a:cs typeface="Arial Black"/>
              </a:rPr>
              <a:t>transmissíveis</a:t>
            </a:r>
            <a:endParaRPr sz="1150" dirty="0">
              <a:latin typeface="Arial Black"/>
              <a:cs typeface="Arial Black"/>
            </a:endParaRPr>
          </a:p>
        </p:txBody>
      </p:sp>
      <p:sp>
        <p:nvSpPr>
          <p:cNvPr id="49" name="object 49"/>
          <p:cNvSpPr txBox="1"/>
          <p:nvPr/>
        </p:nvSpPr>
        <p:spPr>
          <a:xfrm>
            <a:off x="4461668" y="3088813"/>
            <a:ext cx="2974340" cy="2377440"/>
          </a:xfrm>
          <a:prstGeom prst="rect">
            <a:avLst/>
          </a:prstGeom>
        </p:spPr>
        <p:txBody>
          <a:bodyPr vert="horz" wrap="square" lIns="0" tIns="12700" rIns="0" bIns="0" rtlCol="0">
            <a:spAutoFit/>
          </a:bodyPr>
          <a:lstStyle/>
          <a:p>
            <a:pPr marL="223520" algn="ctr">
              <a:lnSpc>
                <a:spcPct val="100000"/>
              </a:lnSpc>
              <a:spcBef>
                <a:spcPts val="100"/>
              </a:spcBef>
            </a:pPr>
            <a:r>
              <a:rPr sz="1500" b="1" spc="-65" dirty="0">
                <a:solidFill>
                  <a:srgbClr val="3F4B59"/>
                </a:solidFill>
                <a:latin typeface="Arial"/>
                <a:cs typeface="Arial"/>
              </a:rPr>
              <a:t>SAÚDE</a:t>
            </a:r>
            <a:endParaRPr sz="1500" dirty="0">
              <a:latin typeface="Arial"/>
              <a:cs typeface="Arial"/>
            </a:endParaRPr>
          </a:p>
          <a:p>
            <a:pPr marL="12700">
              <a:lnSpc>
                <a:spcPct val="100000"/>
              </a:lnSpc>
              <a:spcBef>
                <a:spcPts val="860"/>
              </a:spcBef>
            </a:pPr>
            <a:r>
              <a:rPr sz="850" dirty="0">
                <a:solidFill>
                  <a:srgbClr val="3F4B59"/>
                </a:solidFill>
                <a:latin typeface="Arial"/>
                <a:cs typeface="Arial"/>
              </a:rPr>
              <a:t>→ </a:t>
            </a:r>
            <a:r>
              <a:rPr sz="1000" spc="-85" dirty="0">
                <a:solidFill>
                  <a:srgbClr val="1F1F1F"/>
                </a:solidFill>
                <a:latin typeface="Arial Black"/>
                <a:cs typeface="Arial Black"/>
              </a:rPr>
              <a:t>Ambiente </a:t>
            </a:r>
            <a:r>
              <a:rPr sz="1000" spc="-80" dirty="0">
                <a:solidFill>
                  <a:srgbClr val="1F1F1F"/>
                </a:solidFill>
                <a:latin typeface="Arial Black"/>
                <a:cs typeface="Arial Black"/>
              </a:rPr>
              <a:t>de</a:t>
            </a:r>
            <a:r>
              <a:rPr sz="1000" spc="-90" dirty="0">
                <a:solidFill>
                  <a:srgbClr val="1F1F1F"/>
                </a:solidFill>
                <a:latin typeface="Arial Black"/>
                <a:cs typeface="Arial Black"/>
              </a:rPr>
              <a:t> </a:t>
            </a:r>
            <a:r>
              <a:rPr sz="1000" spc="-75" dirty="0">
                <a:solidFill>
                  <a:srgbClr val="1F1F1F"/>
                </a:solidFill>
                <a:latin typeface="Arial Black"/>
                <a:cs typeface="Arial Black"/>
              </a:rPr>
              <a:t>trabalho</a:t>
            </a:r>
            <a:endParaRPr sz="1000" dirty="0">
              <a:latin typeface="Arial Black"/>
              <a:cs typeface="Arial Black"/>
            </a:endParaRPr>
          </a:p>
          <a:p>
            <a:pPr marL="12700">
              <a:lnSpc>
                <a:spcPct val="100000"/>
              </a:lnSpc>
              <a:spcBef>
                <a:spcPts val="985"/>
              </a:spcBef>
            </a:pPr>
            <a:r>
              <a:rPr sz="850" dirty="0">
                <a:solidFill>
                  <a:srgbClr val="3F4B59"/>
                </a:solidFill>
                <a:latin typeface="Arial"/>
                <a:cs typeface="Arial"/>
              </a:rPr>
              <a:t>→ </a:t>
            </a:r>
            <a:r>
              <a:rPr sz="1000" spc="-90" dirty="0">
                <a:solidFill>
                  <a:srgbClr val="1F1F1F"/>
                </a:solidFill>
                <a:latin typeface="Arial Black"/>
                <a:cs typeface="Arial Black"/>
              </a:rPr>
              <a:t>Carga </a:t>
            </a:r>
            <a:r>
              <a:rPr sz="1000" spc="-80" dirty="0">
                <a:solidFill>
                  <a:srgbClr val="1F1F1F"/>
                </a:solidFill>
                <a:latin typeface="Arial Black"/>
                <a:cs typeface="Arial Black"/>
              </a:rPr>
              <a:t>de</a:t>
            </a:r>
            <a:r>
              <a:rPr sz="1000" spc="-85" dirty="0">
                <a:solidFill>
                  <a:srgbClr val="1F1F1F"/>
                </a:solidFill>
                <a:latin typeface="Arial Black"/>
                <a:cs typeface="Arial Black"/>
              </a:rPr>
              <a:t> </a:t>
            </a:r>
            <a:r>
              <a:rPr sz="1000" spc="-75" dirty="0">
                <a:solidFill>
                  <a:srgbClr val="1F1F1F"/>
                </a:solidFill>
                <a:latin typeface="Arial Black"/>
                <a:cs typeface="Arial Black"/>
              </a:rPr>
              <a:t>trabalho</a:t>
            </a:r>
            <a:endParaRPr sz="1000" dirty="0">
              <a:latin typeface="Arial Black"/>
              <a:cs typeface="Arial Black"/>
            </a:endParaRPr>
          </a:p>
          <a:p>
            <a:pPr marL="12700">
              <a:lnSpc>
                <a:spcPct val="100000"/>
              </a:lnSpc>
              <a:spcBef>
                <a:spcPts val="830"/>
              </a:spcBef>
            </a:pPr>
            <a:r>
              <a:rPr sz="850" dirty="0">
                <a:solidFill>
                  <a:srgbClr val="3F4B59"/>
                </a:solidFill>
                <a:latin typeface="Arial"/>
                <a:cs typeface="Arial"/>
              </a:rPr>
              <a:t>→ </a:t>
            </a:r>
            <a:r>
              <a:rPr sz="1150" spc="-120" dirty="0">
                <a:solidFill>
                  <a:srgbClr val="1F1F1F"/>
                </a:solidFill>
                <a:latin typeface="Arial Black"/>
                <a:cs typeface="Arial Black"/>
              </a:rPr>
              <a:t>satisfação </a:t>
            </a:r>
            <a:r>
              <a:rPr sz="1150" spc="-65" dirty="0">
                <a:solidFill>
                  <a:srgbClr val="1F1F1F"/>
                </a:solidFill>
                <a:latin typeface="Arial Black"/>
                <a:cs typeface="Arial Black"/>
              </a:rPr>
              <a:t>no</a:t>
            </a:r>
            <a:r>
              <a:rPr sz="1150" spc="-75" dirty="0">
                <a:solidFill>
                  <a:srgbClr val="1F1F1F"/>
                </a:solidFill>
                <a:latin typeface="Arial Black"/>
                <a:cs typeface="Arial Black"/>
              </a:rPr>
              <a:t> </a:t>
            </a:r>
            <a:r>
              <a:rPr sz="1150" spc="-85" dirty="0">
                <a:solidFill>
                  <a:srgbClr val="1F1F1F"/>
                </a:solidFill>
                <a:latin typeface="Arial Black"/>
                <a:cs typeface="Arial Black"/>
              </a:rPr>
              <a:t>trabalho</a:t>
            </a:r>
            <a:endParaRPr sz="1150" dirty="0">
              <a:latin typeface="Arial Black"/>
              <a:cs typeface="Arial Black"/>
            </a:endParaRPr>
          </a:p>
          <a:p>
            <a:pPr marL="147955" marR="5080" indent="-135890">
              <a:lnSpc>
                <a:spcPct val="125699"/>
              </a:lnSpc>
              <a:spcBef>
                <a:spcPts val="580"/>
              </a:spcBef>
            </a:pPr>
            <a:r>
              <a:rPr sz="850" dirty="0">
                <a:solidFill>
                  <a:srgbClr val="3F4B59"/>
                </a:solidFill>
                <a:latin typeface="Arial"/>
                <a:cs typeface="Arial"/>
              </a:rPr>
              <a:t>→ </a:t>
            </a:r>
            <a:r>
              <a:rPr sz="1050" spc="-75" dirty="0">
                <a:solidFill>
                  <a:srgbClr val="1F1F1F"/>
                </a:solidFill>
                <a:latin typeface="Arial Black"/>
                <a:cs typeface="Arial Black"/>
              </a:rPr>
              <a:t>Oportunidades </a:t>
            </a:r>
            <a:r>
              <a:rPr sz="1050" spc="-85" dirty="0">
                <a:solidFill>
                  <a:srgbClr val="1F1F1F"/>
                </a:solidFill>
                <a:latin typeface="Arial Black"/>
                <a:cs typeface="Arial Black"/>
              </a:rPr>
              <a:t>de </a:t>
            </a:r>
            <a:r>
              <a:rPr sz="1050" spc="-80" dirty="0">
                <a:solidFill>
                  <a:srgbClr val="1F1F1F"/>
                </a:solidFill>
                <a:latin typeface="Arial Black"/>
                <a:cs typeface="Arial Black"/>
              </a:rPr>
              <a:t>treinamento </a:t>
            </a:r>
            <a:r>
              <a:rPr sz="1050" spc="-110" dirty="0">
                <a:solidFill>
                  <a:srgbClr val="1F1F1F"/>
                </a:solidFill>
                <a:latin typeface="Arial Black"/>
                <a:cs typeface="Arial Black"/>
              </a:rPr>
              <a:t>e </a:t>
            </a:r>
            <a:r>
              <a:rPr sz="1050" spc="-80" dirty="0">
                <a:solidFill>
                  <a:srgbClr val="1F1F1F"/>
                </a:solidFill>
                <a:latin typeface="Arial Black"/>
                <a:cs typeface="Arial Black"/>
              </a:rPr>
              <a:t>progressão  </a:t>
            </a:r>
            <a:r>
              <a:rPr sz="1050" spc="-85" dirty="0">
                <a:solidFill>
                  <a:srgbClr val="1F1F1F"/>
                </a:solidFill>
                <a:latin typeface="Arial Black"/>
                <a:cs typeface="Arial Black"/>
              </a:rPr>
              <a:t>na </a:t>
            </a:r>
            <a:r>
              <a:rPr sz="1050" spc="-90" dirty="0">
                <a:solidFill>
                  <a:srgbClr val="1F1F1F"/>
                </a:solidFill>
                <a:latin typeface="Arial Black"/>
                <a:cs typeface="Arial Black"/>
              </a:rPr>
              <a:t>carreira</a:t>
            </a:r>
            <a:endParaRPr sz="1050" dirty="0">
              <a:latin typeface="Arial Black"/>
              <a:cs typeface="Arial Black"/>
            </a:endParaRPr>
          </a:p>
          <a:p>
            <a:pPr marL="12700">
              <a:lnSpc>
                <a:spcPct val="100000"/>
              </a:lnSpc>
              <a:spcBef>
                <a:spcPts val="925"/>
              </a:spcBef>
            </a:pPr>
            <a:r>
              <a:rPr sz="850" dirty="0">
                <a:solidFill>
                  <a:srgbClr val="3F4B59"/>
                </a:solidFill>
                <a:latin typeface="Arial"/>
                <a:cs typeface="Arial"/>
              </a:rPr>
              <a:t>→ </a:t>
            </a:r>
            <a:r>
              <a:rPr sz="1050" spc="-105" dirty="0">
                <a:solidFill>
                  <a:srgbClr val="1F1F1F"/>
                </a:solidFill>
                <a:latin typeface="Arial Black"/>
                <a:cs typeface="Arial Black"/>
              </a:rPr>
              <a:t>Capacidade </a:t>
            </a:r>
            <a:r>
              <a:rPr sz="1050" spc="-85" dirty="0">
                <a:solidFill>
                  <a:srgbClr val="1F1F1F"/>
                </a:solidFill>
                <a:latin typeface="Arial Black"/>
                <a:cs typeface="Arial Black"/>
              </a:rPr>
              <a:t>de </a:t>
            </a:r>
            <a:r>
              <a:rPr sz="1050" spc="-90" dirty="0">
                <a:solidFill>
                  <a:srgbClr val="1F1F1F"/>
                </a:solidFill>
                <a:latin typeface="Arial Black"/>
                <a:cs typeface="Arial Black"/>
              </a:rPr>
              <a:t>diagnóstico </a:t>
            </a:r>
            <a:r>
              <a:rPr sz="1050" spc="-110" dirty="0">
                <a:solidFill>
                  <a:srgbClr val="1F1F1F"/>
                </a:solidFill>
                <a:latin typeface="Arial Black"/>
                <a:cs typeface="Arial Black"/>
              </a:rPr>
              <a:t>e</a:t>
            </a:r>
            <a:r>
              <a:rPr sz="1050" spc="-70" dirty="0">
                <a:solidFill>
                  <a:srgbClr val="1F1F1F"/>
                </a:solidFill>
                <a:latin typeface="Arial Black"/>
                <a:cs typeface="Arial Black"/>
              </a:rPr>
              <a:t> </a:t>
            </a:r>
            <a:r>
              <a:rPr sz="1050" spc="-85" dirty="0">
                <a:solidFill>
                  <a:srgbClr val="1F1F1F"/>
                </a:solidFill>
                <a:latin typeface="Arial Black"/>
                <a:cs typeface="Arial Black"/>
              </a:rPr>
              <a:t>tratamento</a:t>
            </a:r>
            <a:endParaRPr sz="1050" dirty="0">
              <a:latin typeface="Arial Black"/>
              <a:cs typeface="Arial Black"/>
            </a:endParaRPr>
          </a:p>
          <a:p>
            <a:pPr marL="12700">
              <a:lnSpc>
                <a:spcPct val="100000"/>
              </a:lnSpc>
              <a:spcBef>
                <a:spcPts val="925"/>
              </a:spcBef>
            </a:pPr>
            <a:r>
              <a:rPr sz="850" dirty="0">
                <a:solidFill>
                  <a:srgbClr val="3F4B59"/>
                </a:solidFill>
                <a:latin typeface="Arial"/>
                <a:cs typeface="Arial"/>
              </a:rPr>
              <a:t>→ </a:t>
            </a:r>
            <a:r>
              <a:rPr sz="1050" spc="-75" dirty="0">
                <a:solidFill>
                  <a:srgbClr val="1F1F1F"/>
                </a:solidFill>
                <a:latin typeface="Arial Black"/>
                <a:cs typeface="Arial Black"/>
              </a:rPr>
              <a:t>Conformidade </a:t>
            </a:r>
            <a:r>
              <a:rPr sz="1050" spc="-110" dirty="0">
                <a:solidFill>
                  <a:srgbClr val="1F1F1F"/>
                </a:solidFill>
                <a:latin typeface="Arial Black"/>
                <a:cs typeface="Arial Black"/>
              </a:rPr>
              <a:t>com </a:t>
            </a:r>
            <a:r>
              <a:rPr sz="1050" spc="-125" dirty="0">
                <a:solidFill>
                  <a:srgbClr val="1F1F1F"/>
                </a:solidFill>
                <a:latin typeface="Arial Black"/>
                <a:cs typeface="Arial Black"/>
              </a:rPr>
              <a:t>as </a:t>
            </a:r>
            <a:r>
              <a:rPr sz="1050" spc="-85" dirty="0">
                <a:solidFill>
                  <a:srgbClr val="1F1F1F"/>
                </a:solidFill>
                <a:latin typeface="Arial Black"/>
                <a:cs typeface="Arial Black"/>
              </a:rPr>
              <a:t>diretrizes</a:t>
            </a:r>
            <a:r>
              <a:rPr sz="1050" spc="-40" dirty="0">
                <a:solidFill>
                  <a:srgbClr val="1F1F1F"/>
                </a:solidFill>
                <a:latin typeface="Arial Black"/>
                <a:cs typeface="Arial Black"/>
              </a:rPr>
              <a:t> </a:t>
            </a:r>
            <a:r>
              <a:rPr sz="1050" spc="-120" dirty="0">
                <a:solidFill>
                  <a:srgbClr val="1F1F1F"/>
                </a:solidFill>
                <a:latin typeface="Arial Black"/>
                <a:cs typeface="Arial Black"/>
              </a:rPr>
              <a:t>clínicas</a:t>
            </a:r>
            <a:endParaRPr sz="1050" dirty="0">
              <a:latin typeface="Arial Black"/>
              <a:cs typeface="Arial Black"/>
            </a:endParaRPr>
          </a:p>
          <a:p>
            <a:pPr marL="12700">
              <a:lnSpc>
                <a:spcPct val="100000"/>
              </a:lnSpc>
              <a:spcBef>
                <a:spcPts val="1125"/>
              </a:spcBef>
            </a:pPr>
            <a:r>
              <a:rPr sz="850" dirty="0">
                <a:solidFill>
                  <a:srgbClr val="3F4B59"/>
                </a:solidFill>
                <a:latin typeface="Arial"/>
                <a:cs typeface="Arial"/>
              </a:rPr>
              <a:t>→ </a:t>
            </a:r>
            <a:r>
              <a:rPr lang="en-US" sz="850" dirty="0" err="1">
                <a:solidFill>
                  <a:srgbClr val="3F4B59"/>
                </a:solidFill>
                <a:latin typeface="Arial"/>
                <a:cs typeface="Arial"/>
              </a:rPr>
              <a:t>A</a:t>
            </a:r>
            <a:r>
              <a:rPr sz="800" spc="-70" dirty="0" err="1">
                <a:solidFill>
                  <a:srgbClr val="1F1F1F"/>
                </a:solidFill>
                <a:latin typeface="Arial Black"/>
                <a:cs typeface="Arial Black"/>
              </a:rPr>
              <a:t>bsenteísmo</a:t>
            </a:r>
            <a:r>
              <a:rPr sz="800" spc="-70" dirty="0">
                <a:solidFill>
                  <a:srgbClr val="1F1F1F"/>
                </a:solidFill>
                <a:latin typeface="Arial Black"/>
                <a:cs typeface="Arial Black"/>
              </a:rPr>
              <a:t> </a:t>
            </a:r>
            <a:r>
              <a:rPr sz="800" spc="-45" dirty="0">
                <a:solidFill>
                  <a:srgbClr val="1F1F1F"/>
                </a:solidFill>
                <a:latin typeface="Arial Black"/>
                <a:cs typeface="Arial Black"/>
              </a:rPr>
              <a:t>no</a:t>
            </a:r>
            <a:r>
              <a:rPr sz="800" spc="-75" dirty="0">
                <a:solidFill>
                  <a:srgbClr val="1F1F1F"/>
                </a:solidFill>
                <a:latin typeface="Arial Black"/>
                <a:cs typeface="Arial Black"/>
              </a:rPr>
              <a:t> </a:t>
            </a:r>
            <a:r>
              <a:rPr sz="800" spc="-60" dirty="0">
                <a:solidFill>
                  <a:srgbClr val="1F1F1F"/>
                </a:solidFill>
                <a:latin typeface="Arial Black"/>
                <a:cs typeface="Arial Black"/>
              </a:rPr>
              <a:t>trabalho</a:t>
            </a:r>
            <a:endParaRPr sz="800" dirty="0">
              <a:latin typeface="Arial Black"/>
              <a:cs typeface="Arial Black"/>
            </a:endParaRPr>
          </a:p>
        </p:txBody>
      </p:sp>
      <p:sp>
        <p:nvSpPr>
          <p:cNvPr id="50" name="object 50"/>
          <p:cNvSpPr txBox="1"/>
          <p:nvPr/>
        </p:nvSpPr>
        <p:spPr>
          <a:xfrm>
            <a:off x="8276432" y="4993622"/>
            <a:ext cx="2837180" cy="1043876"/>
          </a:xfrm>
          <a:prstGeom prst="rect">
            <a:avLst/>
          </a:prstGeom>
        </p:spPr>
        <p:txBody>
          <a:bodyPr vert="horz" wrap="square" lIns="0" tIns="12700" rIns="0" bIns="0" rtlCol="0">
            <a:spAutoFit/>
          </a:bodyPr>
          <a:lstStyle/>
          <a:p>
            <a:pPr marL="12700">
              <a:lnSpc>
                <a:spcPct val="100000"/>
              </a:lnSpc>
              <a:spcBef>
                <a:spcPts val="100"/>
              </a:spcBef>
            </a:pPr>
            <a:r>
              <a:rPr sz="850" dirty="0">
                <a:solidFill>
                  <a:srgbClr val="3F4B59"/>
                </a:solidFill>
                <a:latin typeface="Arial"/>
                <a:cs typeface="Arial"/>
              </a:rPr>
              <a:t>→</a:t>
            </a:r>
            <a:r>
              <a:rPr sz="850" spc="-25" dirty="0">
                <a:solidFill>
                  <a:srgbClr val="3F4B59"/>
                </a:solidFill>
                <a:latin typeface="Arial"/>
                <a:cs typeface="Arial"/>
              </a:rPr>
              <a:t> </a:t>
            </a:r>
            <a:r>
              <a:rPr lang="en-US" sz="1150" spc="-105" dirty="0" err="1">
                <a:solidFill>
                  <a:srgbClr val="1F1F1F"/>
                </a:solidFill>
                <a:latin typeface="Arial Black"/>
                <a:cs typeface="Arial"/>
              </a:rPr>
              <a:t>R</a:t>
            </a:r>
            <a:r>
              <a:rPr sz="1150" spc="-105" dirty="0" err="1">
                <a:solidFill>
                  <a:srgbClr val="1F1F1F"/>
                </a:solidFill>
                <a:latin typeface="Arial Black"/>
                <a:cs typeface="Arial Black"/>
              </a:rPr>
              <a:t>eferências</a:t>
            </a:r>
            <a:endParaRPr sz="1150" dirty="0">
              <a:latin typeface="Arial Black"/>
              <a:cs typeface="Arial Black"/>
            </a:endParaRPr>
          </a:p>
          <a:p>
            <a:pPr marL="12700">
              <a:lnSpc>
                <a:spcPct val="100000"/>
              </a:lnSpc>
              <a:spcBef>
                <a:spcPts val="1050"/>
              </a:spcBef>
            </a:pPr>
            <a:r>
              <a:rPr sz="850" dirty="0">
                <a:solidFill>
                  <a:srgbClr val="3F4B59"/>
                </a:solidFill>
                <a:latin typeface="Arial"/>
                <a:cs typeface="Arial"/>
              </a:rPr>
              <a:t>→ </a:t>
            </a:r>
            <a:r>
              <a:rPr sz="900" spc="-95" dirty="0">
                <a:solidFill>
                  <a:srgbClr val="1F1F1F"/>
                </a:solidFill>
                <a:latin typeface="Arial Black"/>
                <a:cs typeface="Arial Black"/>
              </a:rPr>
              <a:t>Despesas </a:t>
            </a:r>
            <a:r>
              <a:rPr sz="900" spc="-80" dirty="0">
                <a:solidFill>
                  <a:srgbClr val="1F1F1F"/>
                </a:solidFill>
                <a:latin typeface="Arial Black"/>
                <a:cs typeface="Arial Black"/>
              </a:rPr>
              <a:t>desembolsadas, </a:t>
            </a:r>
            <a:r>
              <a:rPr sz="900" spc="-95" dirty="0">
                <a:solidFill>
                  <a:srgbClr val="1F1F1F"/>
                </a:solidFill>
                <a:latin typeface="Arial Black"/>
                <a:cs typeface="Arial Black"/>
              </a:rPr>
              <a:t>custo </a:t>
            </a:r>
            <a:r>
              <a:rPr sz="900" spc="-70" dirty="0">
                <a:solidFill>
                  <a:srgbClr val="1F1F1F"/>
                </a:solidFill>
                <a:latin typeface="Arial Black"/>
                <a:cs typeface="Arial Black"/>
              </a:rPr>
              <a:t>de</a:t>
            </a:r>
            <a:r>
              <a:rPr sz="900" spc="-40" dirty="0">
                <a:solidFill>
                  <a:srgbClr val="1F1F1F"/>
                </a:solidFill>
                <a:latin typeface="Arial Black"/>
                <a:cs typeface="Arial Black"/>
              </a:rPr>
              <a:t> </a:t>
            </a:r>
            <a:r>
              <a:rPr sz="900" spc="-70" dirty="0">
                <a:solidFill>
                  <a:srgbClr val="1F1F1F"/>
                </a:solidFill>
                <a:latin typeface="Arial Black"/>
                <a:cs typeface="Arial Black"/>
              </a:rPr>
              <a:t>tempo</a:t>
            </a:r>
            <a:endParaRPr sz="900" dirty="0">
              <a:latin typeface="Arial Black"/>
              <a:cs typeface="Arial Black"/>
            </a:endParaRPr>
          </a:p>
          <a:p>
            <a:pPr marL="12700">
              <a:lnSpc>
                <a:spcPct val="100000"/>
              </a:lnSpc>
              <a:spcBef>
                <a:spcPts val="855"/>
              </a:spcBef>
            </a:pPr>
            <a:r>
              <a:rPr sz="850" dirty="0">
                <a:solidFill>
                  <a:srgbClr val="3F4B59"/>
                </a:solidFill>
                <a:latin typeface="Arial"/>
                <a:cs typeface="Arial"/>
              </a:rPr>
              <a:t>→ </a:t>
            </a:r>
            <a:r>
              <a:rPr sz="1150" spc="-100" dirty="0">
                <a:solidFill>
                  <a:srgbClr val="1F1F1F"/>
                </a:solidFill>
                <a:latin typeface="Arial Black"/>
                <a:cs typeface="Arial Black"/>
              </a:rPr>
              <a:t>Conhecimento </a:t>
            </a:r>
            <a:r>
              <a:rPr sz="1150" spc="-95" dirty="0">
                <a:solidFill>
                  <a:srgbClr val="1F1F1F"/>
                </a:solidFill>
                <a:latin typeface="Arial Black"/>
                <a:cs typeface="Arial Black"/>
              </a:rPr>
              <a:t>dos fatores </a:t>
            </a:r>
            <a:r>
              <a:rPr sz="1150" spc="-90" dirty="0">
                <a:solidFill>
                  <a:srgbClr val="1F1F1F"/>
                </a:solidFill>
                <a:latin typeface="Arial Black"/>
                <a:cs typeface="Arial Black"/>
              </a:rPr>
              <a:t>de </a:t>
            </a:r>
            <a:r>
              <a:rPr sz="1150" spc="-114" dirty="0">
                <a:solidFill>
                  <a:srgbClr val="1F1F1F"/>
                </a:solidFill>
                <a:latin typeface="Arial Black"/>
                <a:cs typeface="Arial Black"/>
              </a:rPr>
              <a:t>risco</a:t>
            </a:r>
            <a:endParaRPr sz="1150" dirty="0">
              <a:latin typeface="Arial Black"/>
              <a:cs typeface="Arial Black"/>
            </a:endParaRPr>
          </a:p>
          <a:p>
            <a:pPr marL="12700">
              <a:lnSpc>
                <a:spcPct val="100000"/>
              </a:lnSpc>
              <a:spcBef>
                <a:spcPts val="955"/>
              </a:spcBef>
            </a:pPr>
            <a:r>
              <a:rPr sz="850" dirty="0">
                <a:solidFill>
                  <a:srgbClr val="3F4B59"/>
                </a:solidFill>
                <a:latin typeface="Arial"/>
                <a:cs typeface="Arial"/>
              </a:rPr>
              <a:t>→ </a:t>
            </a:r>
            <a:r>
              <a:rPr sz="1000" spc="-114" dirty="0">
                <a:solidFill>
                  <a:srgbClr val="1F1F1F"/>
                </a:solidFill>
                <a:latin typeface="Arial Black"/>
                <a:cs typeface="Arial Black"/>
              </a:rPr>
              <a:t>Expectativas </a:t>
            </a:r>
            <a:r>
              <a:rPr sz="1000" spc="-105" dirty="0">
                <a:solidFill>
                  <a:srgbClr val="1F1F1F"/>
                </a:solidFill>
                <a:latin typeface="Arial Black"/>
                <a:cs typeface="Arial Black"/>
              </a:rPr>
              <a:t>e satisfação com </a:t>
            </a:r>
            <a:r>
              <a:rPr sz="1000" spc="-65" dirty="0">
                <a:solidFill>
                  <a:srgbClr val="1F1F1F"/>
                </a:solidFill>
                <a:latin typeface="Arial Black"/>
                <a:cs typeface="Arial Black"/>
              </a:rPr>
              <a:t>o</a:t>
            </a:r>
            <a:r>
              <a:rPr sz="1000" spc="50" dirty="0">
                <a:solidFill>
                  <a:srgbClr val="1F1F1F"/>
                </a:solidFill>
                <a:latin typeface="Arial Black"/>
                <a:cs typeface="Arial Black"/>
              </a:rPr>
              <a:t> </a:t>
            </a:r>
            <a:r>
              <a:rPr sz="1000" spc="-80" dirty="0">
                <a:solidFill>
                  <a:srgbClr val="1F1F1F"/>
                </a:solidFill>
                <a:latin typeface="Arial Black"/>
                <a:cs typeface="Arial Black"/>
              </a:rPr>
              <a:t>atendimento</a:t>
            </a:r>
            <a:endParaRPr sz="1000" dirty="0">
              <a:latin typeface="Arial Black"/>
              <a:cs typeface="Arial Black"/>
            </a:endParaRPr>
          </a:p>
        </p:txBody>
      </p:sp>
      <p:sp>
        <p:nvSpPr>
          <p:cNvPr id="51" name="object 51"/>
          <p:cNvSpPr txBox="1"/>
          <p:nvPr/>
        </p:nvSpPr>
        <p:spPr>
          <a:xfrm>
            <a:off x="2428463" y="3280646"/>
            <a:ext cx="1271905" cy="2868295"/>
          </a:xfrm>
          <a:prstGeom prst="rect">
            <a:avLst/>
          </a:prstGeom>
        </p:spPr>
        <p:txBody>
          <a:bodyPr vert="horz" wrap="square" lIns="0" tIns="12700" rIns="0" bIns="0" rtlCol="0">
            <a:spAutoFit/>
          </a:bodyPr>
          <a:lstStyle/>
          <a:p>
            <a:pPr marL="12700">
              <a:lnSpc>
                <a:spcPct val="100000"/>
              </a:lnSpc>
              <a:spcBef>
                <a:spcPts val="100"/>
              </a:spcBef>
            </a:pPr>
            <a:r>
              <a:rPr sz="850" dirty="0">
                <a:solidFill>
                  <a:srgbClr val="3F4B59"/>
                </a:solidFill>
                <a:latin typeface="Arial"/>
                <a:cs typeface="Arial"/>
              </a:rPr>
              <a:t>→</a:t>
            </a:r>
            <a:r>
              <a:rPr sz="850" spc="-25" dirty="0">
                <a:solidFill>
                  <a:srgbClr val="3F4B59"/>
                </a:solidFill>
                <a:latin typeface="Arial"/>
                <a:cs typeface="Arial"/>
              </a:rPr>
              <a:t> </a:t>
            </a:r>
            <a:r>
              <a:rPr sz="1150" spc="-125" dirty="0">
                <a:solidFill>
                  <a:srgbClr val="1F1F1F"/>
                </a:solidFill>
                <a:latin typeface="Arial Black"/>
                <a:cs typeface="Arial Black"/>
              </a:rPr>
              <a:t>Serviços</a:t>
            </a:r>
            <a:endParaRPr sz="1150">
              <a:latin typeface="Arial Black"/>
              <a:cs typeface="Arial Black"/>
            </a:endParaRPr>
          </a:p>
          <a:p>
            <a:pPr marL="12700">
              <a:lnSpc>
                <a:spcPct val="100000"/>
              </a:lnSpc>
              <a:spcBef>
                <a:spcPts val="850"/>
              </a:spcBef>
            </a:pPr>
            <a:r>
              <a:rPr sz="850" dirty="0">
                <a:solidFill>
                  <a:srgbClr val="3F4B59"/>
                </a:solidFill>
                <a:latin typeface="Arial"/>
                <a:cs typeface="Arial"/>
              </a:rPr>
              <a:t>→</a:t>
            </a:r>
            <a:r>
              <a:rPr sz="850" spc="-30" dirty="0">
                <a:solidFill>
                  <a:srgbClr val="3F4B59"/>
                </a:solidFill>
                <a:latin typeface="Arial"/>
                <a:cs typeface="Arial"/>
              </a:rPr>
              <a:t> </a:t>
            </a:r>
            <a:r>
              <a:rPr sz="1100" spc="-90" dirty="0">
                <a:solidFill>
                  <a:srgbClr val="1F1F1F"/>
                </a:solidFill>
                <a:latin typeface="Arial Black"/>
                <a:cs typeface="Arial Black"/>
              </a:rPr>
              <a:t>Treinamento</a:t>
            </a:r>
            <a:endParaRPr sz="1100">
              <a:latin typeface="Arial Black"/>
              <a:cs typeface="Arial Black"/>
            </a:endParaRPr>
          </a:p>
          <a:p>
            <a:pPr marL="147955" marR="5080" indent="-135890">
              <a:lnSpc>
                <a:spcPct val="119000"/>
              </a:lnSpc>
              <a:spcBef>
                <a:spcPts val="740"/>
              </a:spcBef>
            </a:pPr>
            <a:r>
              <a:rPr sz="850" dirty="0">
                <a:solidFill>
                  <a:srgbClr val="3F4B59"/>
                </a:solidFill>
                <a:latin typeface="Arial"/>
                <a:cs typeface="Arial"/>
              </a:rPr>
              <a:t>→ </a:t>
            </a:r>
            <a:r>
              <a:rPr sz="1000" spc="-75" dirty="0">
                <a:solidFill>
                  <a:srgbClr val="1F1F1F"/>
                </a:solidFill>
                <a:latin typeface="Arial Black"/>
                <a:cs typeface="Arial Black"/>
              </a:rPr>
              <a:t>Disponibilidade</a:t>
            </a:r>
            <a:r>
              <a:rPr sz="1000" spc="-150" dirty="0">
                <a:solidFill>
                  <a:srgbClr val="1F1F1F"/>
                </a:solidFill>
                <a:latin typeface="Arial Black"/>
                <a:cs typeface="Arial Black"/>
              </a:rPr>
              <a:t> </a:t>
            </a:r>
            <a:r>
              <a:rPr sz="1000" spc="-80" dirty="0">
                <a:solidFill>
                  <a:srgbClr val="1F1F1F"/>
                </a:solidFill>
                <a:latin typeface="Arial Black"/>
                <a:cs typeface="Arial Black"/>
              </a:rPr>
              <a:t>de  </a:t>
            </a:r>
            <a:r>
              <a:rPr sz="1150" spc="-90" dirty="0">
                <a:solidFill>
                  <a:srgbClr val="1F1F1F"/>
                </a:solidFill>
                <a:latin typeface="Arial Black"/>
                <a:cs typeface="Arial Black"/>
              </a:rPr>
              <a:t>orientações/  </a:t>
            </a:r>
            <a:r>
              <a:rPr sz="1100" spc="-105" dirty="0">
                <a:solidFill>
                  <a:srgbClr val="1F1F1F"/>
                </a:solidFill>
                <a:latin typeface="Arial Black"/>
                <a:cs typeface="Arial Black"/>
              </a:rPr>
              <a:t>documentação</a:t>
            </a:r>
            <a:endParaRPr sz="1100">
              <a:latin typeface="Arial Black"/>
              <a:cs typeface="Arial Black"/>
            </a:endParaRPr>
          </a:p>
          <a:p>
            <a:pPr marL="12700">
              <a:lnSpc>
                <a:spcPct val="100000"/>
              </a:lnSpc>
              <a:spcBef>
                <a:spcPts val="965"/>
              </a:spcBef>
            </a:pPr>
            <a:r>
              <a:rPr sz="850" dirty="0">
                <a:solidFill>
                  <a:srgbClr val="3F4B59"/>
                </a:solidFill>
                <a:latin typeface="Arial"/>
                <a:cs typeface="Arial"/>
              </a:rPr>
              <a:t>→ </a:t>
            </a:r>
            <a:r>
              <a:rPr sz="1000" spc="-140" dirty="0">
                <a:solidFill>
                  <a:srgbClr val="1F1F1F"/>
                </a:solidFill>
                <a:latin typeface="Arial Black"/>
                <a:cs typeface="Arial Black"/>
              </a:rPr>
              <a:t>A</a:t>
            </a:r>
            <a:r>
              <a:rPr sz="1000" spc="-190" dirty="0">
                <a:solidFill>
                  <a:srgbClr val="1F1F1F"/>
                </a:solidFill>
                <a:latin typeface="Arial Black"/>
                <a:cs typeface="Arial Black"/>
              </a:rPr>
              <a:t> </a:t>
            </a:r>
            <a:r>
              <a:rPr sz="1000" spc="-70" dirty="0">
                <a:solidFill>
                  <a:srgbClr val="1F1F1F"/>
                </a:solidFill>
                <a:latin typeface="Arial Black"/>
                <a:cs typeface="Arial Black"/>
              </a:rPr>
              <a:t>infraestrutura</a:t>
            </a:r>
            <a:endParaRPr sz="1000">
              <a:latin typeface="Arial Black"/>
              <a:cs typeface="Arial Black"/>
            </a:endParaRPr>
          </a:p>
          <a:p>
            <a:pPr marL="12700">
              <a:lnSpc>
                <a:spcPct val="100000"/>
              </a:lnSpc>
              <a:spcBef>
                <a:spcPts val="1130"/>
              </a:spcBef>
            </a:pPr>
            <a:r>
              <a:rPr sz="850" dirty="0">
                <a:solidFill>
                  <a:srgbClr val="3F4B59"/>
                </a:solidFill>
                <a:latin typeface="Arial"/>
                <a:cs typeface="Arial"/>
              </a:rPr>
              <a:t>→ </a:t>
            </a:r>
            <a:r>
              <a:rPr sz="600" spc="-50" dirty="0">
                <a:solidFill>
                  <a:srgbClr val="1F1F1F"/>
                </a:solidFill>
                <a:latin typeface="Arial Black"/>
                <a:cs typeface="Arial Black"/>
              </a:rPr>
              <a:t>equipamentos</a:t>
            </a:r>
            <a:r>
              <a:rPr sz="600" spc="-70" dirty="0">
                <a:solidFill>
                  <a:srgbClr val="1F1F1F"/>
                </a:solidFill>
                <a:latin typeface="Arial Black"/>
                <a:cs typeface="Arial Black"/>
              </a:rPr>
              <a:t> </a:t>
            </a:r>
            <a:r>
              <a:rPr sz="600" spc="-65" dirty="0">
                <a:solidFill>
                  <a:srgbClr val="1F1F1F"/>
                </a:solidFill>
                <a:latin typeface="Arial Black"/>
                <a:cs typeface="Arial Black"/>
              </a:rPr>
              <a:t>e</a:t>
            </a:r>
            <a:endParaRPr sz="600">
              <a:latin typeface="Arial Black"/>
              <a:cs typeface="Arial Black"/>
            </a:endParaRPr>
          </a:p>
          <a:p>
            <a:pPr marL="147955">
              <a:lnSpc>
                <a:spcPct val="100000"/>
              </a:lnSpc>
              <a:spcBef>
                <a:spcPts val="465"/>
              </a:spcBef>
            </a:pPr>
            <a:r>
              <a:rPr sz="950" spc="-75" dirty="0">
                <a:solidFill>
                  <a:srgbClr val="1F1F1F"/>
                </a:solidFill>
                <a:latin typeface="Arial Black"/>
                <a:cs typeface="Arial Black"/>
              </a:rPr>
              <a:t>suprimentos</a:t>
            </a:r>
            <a:endParaRPr sz="950">
              <a:latin typeface="Arial Black"/>
              <a:cs typeface="Arial Black"/>
            </a:endParaRPr>
          </a:p>
          <a:p>
            <a:pPr marL="12700">
              <a:lnSpc>
                <a:spcPct val="100000"/>
              </a:lnSpc>
              <a:spcBef>
                <a:spcPts val="844"/>
              </a:spcBef>
            </a:pPr>
            <a:r>
              <a:rPr sz="850" dirty="0">
                <a:solidFill>
                  <a:srgbClr val="3F4B59"/>
                </a:solidFill>
                <a:latin typeface="Arial"/>
                <a:cs typeface="Arial"/>
              </a:rPr>
              <a:t>→</a:t>
            </a:r>
            <a:r>
              <a:rPr sz="850" spc="-95" dirty="0">
                <a:solidFill>
                  <a:srgbClr val="3F4B59"/>
                </a:solidFill>
                <a:latin typeface="Arial"/>
                <a:cs typeface="Arial"/>
              </a:rPr>
              <a:t> </a:t>
            </a:r>
            <a:r>
              <a:rPr sz="1150" spc="-120" dirty="0">
                <a:solidFill>
                  <a:srgbClr val="1F1F1F"/>
                </a:solidFill>
                <a:latin typeface="Arial Black"/>
                <a:cs typeface="Arial Black"/>
              </a:rPr>
              <a:t>Medicação</a:t>
            </a:r>
            <a:endParaRPr sz="1150">
              <a:latin typeface="Arial Black"/>
              <a:cs typeface="Arial Black"/>
            </a:endParaRPr>
          </a:p>
          <a:p>
            <a:pPr marL="147955" marR="27305" indent="-135890">
              <a:lnSpc>
                <a:spcPct val="124800"/>
              </a:lnSpc>
              <a:spcBef>
                <a:spcPts val="525"/>
              </a:spcBef>
            </a:pPr>
            <a:r>
              <a:rPr sz="850" dirty="0">
                <a:solidFill>
                  <a:srgbClr val="3F4B59"/>
                </a:solidFill>
                <a:latin typeface="Arial"/>
                <a:cs typeface="Arial"/>
              </a:rPr>
              <a:t>→ </a:t>
            </a:r>
            <a:r>
              <a:rPr sz="1100" spc="-100" dirty="0">
                <a:solidFill>
                  <a:srgbClr val="1F1F1F"/>
                </a:solidFill>
                <a:latin typeface="Arial Black"/>
                <a:cs typeface="Arial Black"/>
              </a:rPr>
              <a:t>Preparação</a:t>
            </a:r>
            <a:r>
              <a:rPr sz="1100" spc="-180" dirty="0">
                <a:solidFill>
                  <a:srgbClr val="1F1F1F"/>
                </a:solidFill>
                <a:latin typeface="Arial Black"/>
                <a:cs typeface="Arial Black"/>
              </a:rPr>
              <a:t> </a:t>
            </a:r>
            <a:r>
              <a:rPr sz="1100" spc="-85" dirty="0">
                <a:solidFill>
                  <a:srgbClr val="1F1F1F"/>
                </a:solidFill>
                <a:latin typeface="Arial Black"/>
                <a:cs typeface="Arial Black"/>
              </a:rPr>
              <a:t>para  </a:t>
            </a:r>
            <a:r>
              <a:rPr sz="1050" spc="-70" dirty="0">
                <a:solidFill>
                  <a:srgbClr val="1F1F1F"/>
                </a:solidFill>
                <a:latin typeface="Arial Black"/>
                <a:cs typeface="Arial Black"/>
              </a:rPr>
              <a:t>pandemias/  </a:t>
            </a:r>
            <a:r>
              <a:rPr sz="1050" spc="-105" dirty="0">
                <a:solidFill>
                  <a:srgbClr val="1F1F1F"/>
                </a:solidFill>
                <a:latin typeface="Arial Black"/>
                <a:cs typeface="Arial Black"/>
              </a:rPr>
              <a:t>catástrofes</a:t>
            </a:r>
            <a:endParaRPr sz="1050">
              <a:latin typeface="Arial Black"/>
              <a:cs typeface="Arial Black"/>
            </a:endParaRPr>
          </a:p>
        </p:txBody>
      </p:sp>
      <p:sp>
        <p:nvSpPr>
          <p:cNvPr id="52" name="object 52"/>
          <p:cNvSpPr txBox="1"/>
          <p:nvPr/>
        </p:nvSpPr>
        <p:spPr>
          <a:xfrm>
            <a:off x="720089" y="3342512"/>
            <a:ext cx="1196340" cy="3384645"/>
          </a:xfrm>
          <a:prstGeom prst="rect">
            <a:avLst/>
          </a:prstGeom>
        </p:spPr>
        <p:txBody>
          <a:bodyPr vert="horz" wrap="square" lIns="0" tIns="38735" rIns="0" bIns="0" rtlCol="0">
            <a:spAutoFit/>
          </a:bodyPr>
          <a:lstStyle/>
          <a:p>
            <a:pPr marL="12700">
              <a:lnSpc>
                <a:spcPct val="100000"/>
              </a:lnSpc>
              <a:spcBef>
                <a:spcPts val="305"/>
              </a:spcBef>
            </a:pPr>
            <a:r>
              <a:rPr sz="850" dirty="0">
                <a:solidFill>
                  <a:srgbClr val="3F4B59"/>
                </a:solidFill>
                <a:latin typeface="Arial"/>
                <a:cs typeface="Arial"/>
              </a:rPr>
              <a:t>→</a:t>
            </a:r>
            <a:r>
              <a:rPr sz="850" spc="-30" dirty="0">
                <a:solidFill>
                  <a:srgbClr val="3F4B59"/>
                </a:solidFill>
                <a:latin typeface="Arial"/>
                <a:cs typeface="Arial"/>
              </a:rPr>
              <a:t> </a:t>
            </a:r>
            <a:r>
              <a:rPr sz="1100" spc="-120" dirty="0">
                <a:solidFill>
                  <a:srgbClr val="1F1F1F"/>
                </a:solidFill>
                <a:latin typeface="Arial Black"/>
                <a:cs typeface="Arial Black"/>
              </a:rPr>
              <a:t>Caracteristicas</a:t>
            </a:r>
            <a:endParaRPr sz="1100" dirty="0">
              <a:latin typeface="Arial Black"/>
              <a:cs typeface="Arial Black"/>
            </a:endParaRPr>
          </a:p>
          <a:p>
            <a:pPr marL="147955">
              <a:lnSpc>
                <a:spcPct val="100000"/>
              </a:lnSpc>
              <a:spcBef>
                <a:spcPts val="210"/>
              </a:spcBef>
            </a:pPr>
            <a:r>
              <a:rPr sz="1150" spc="-120" dirty="0">
                <a:solidFill>
                  <a:srgbClr val="1F1F1F"/>
                </a:solidFill>
                <a:latin typeface="Arial Black"/>
                <a:cs typeface="Arial Black"/>
              </a:rPr>
              <a:t>básico</a:t>
            </a:r>
            <a:endParaRPr sz="1150" dirty="0">
              <a:latin typeface="Arial Black"/>
              <a:cs typeface="Arial Black"/>
            </a:endParaRPr>
          </a:p>
          <a:p>
            <a:pPr marL="12700">
              <a:lnSpc>
                <a:spcPct val="100000"/>
              </a:lnSpc>
              <a:spcBef>
                <a:spcPts val="805"/>
              </a:spcBef>
            </a:pPr>
            <a:r>
              <a:rPr sz="850" dirty="0">
                <a:solidFill>
                  <a:srgbClr val="3F4B59"/>
                </a:solidFill>
                <a:latin typeface="Arial"/>
                <a:cs typeface="Arial"/>
              </a:rPr>
              <a:t>→</a:t>
            </a:r>
            <a:r>
              <a:rPr sz="850" spc="-100" dirty="0">
                <a:solidFill>
                  <a:srgbClr val="3F4B59"/>
                </a:solidFill>
                <a:latin typeface="Arial"/>
                <a:cs typeface="Arial"/>
              </a:rPr>
              <a:t> </a:t>
            </a:r>
            <a:r>
              <a:rPr sz="1150" spc="-95" dirty="0">
                <a:solidFill>
                  <a:srgbClr val="1F1F1F"/>
                </a:solidFill>
                <a:latin typeface="Arial Black"/>
                <a:cs typeface="Arial Black"/>
              </a:rPr>
              <a:t>Contar</a:t>
            </a:r>
            <a:endParaRPr sz="1150" dirty="0">
              <a:latin typeface="Arial Black"/>
              <a:cs typeface="Arial Black"/>
            </a:endParaRPr>
          </a:p>
          <a:p>
            <a:pPr marL="147955">
              <a:lnSpc>
                <a:spcPct val="100000"/>
              </a:lnSpc>
              <a:spcBef>
                <a:spcPts val="254"/>
              </a:spcBef>
            </a:pPr>
            <a:r>
              <a:rPr sz="1100" spc="-110" dirty="0">
                <a:solidFill>
                  <a:srgbClr val="1F1F1F"/>
                </a:solidFill>
                <a:latin typeface="Arial Black"/>
                <a:cs typeface="Arial Black"/>
              </a:rPr>
              <a:t>pacientes</a:t>
            </a:r>
            <a:endParaRPr sz="1100" dirty="0">
              <a:latin typeface="Arial Black"/>
              <a:cs typeface="Arial Black"/>
            </a:endParaRPr>
          </a:p>
          <a:p>
            <a:pPr marL="147955">
              <a:lnSpc>
                <a:spcPct val="100000"/>
              </a:lnSpc>
              <a:spcBef>
                <a:spcPts val="765"/>
              </a:spcBef>
            </a:pPr>
            <a:r>
              <a:rPr sz="1050" spc="-85" dirty="0" err="1">
                <a:solidFill>
                  <a:srgbClr val="1F1F1F"/>
                </a:solidFill>
                <a:latin typeface="Arial Black"/>
              </a:rPr>
              <a:t>pacientes</a:t>
            </a:r>
            <a:r>
              <a:rPr sz="1050" spc="-85" dirty="0">
                <a:solidFill>
                  <a:srgbClr val="1F1F1F"/>
                </a:solidFill>
                <a:latin typeface="Arial Black"/>
              </a:rPr>
              <a:t> </a:t>
            </a:r>
            <a:r>
              <a:rPr sz="1050" spc="-85" dirty="0" err="1">
                <a:solidFill>
                  <a:srgbClr val="1F1F1F"/>
                </a:solidFill>
                <a:latin typeface="Arial Black"/>
              </a:rPr>
              <a:t>ambulat</a:t>
            </a:r>
            <a:r>
              <a:rPr lang="pt-PT" sz="1050" spc="-85" dirty="0">
                <a:solidFill>
                  <a:srgbClr val="1F1F1F"/>
                </a:solidFill>
                <a:latin typeface="Arial Black"/>
              </a:rPr>
              <a:t>ó</a:t>
            </a:r>
            <a:r>
              <a:rPr sz="1050" spc="-85" dirty="0" err="1">
                <a:solidFill>
                  <a:srgbClr val="1F1F1F"/>
                </a:solidFill>
                <a:latin typeface="Arial Black"/>
              </a:rPr>
              <a:t>ri</a:t>
            </a:r>
            <a:r>
              <a:rPr lang="en-US" sz="1050" spc="-85" dirty="0" err="1">
                <a:solidFill>
                  <a:srgbClr val="1F1F1F"/>
                </a:solidFill>
                <a:latin typeface="Arial Black"/>
              </a:rPr>
              <a:t>o</a:t>
            </a:r>
            <a:r>
              <a:rPr sz="600" spc="-50" dirty="0">
                <a:solidFill>
                  <a:srgbClr val="1F1F1F"/>
                </a:solidFill>
                <a:latin typeface="Arial Black"/>
                <a:cs typeface="Arial Black"/>
              </a:rPr>
              <a:t>,</a:t>
            </a:r>
            <a:endParaRPr sz="600" dirty="0">
              <a:latin typeface="Arial Black"/>
              <a:cs typeface="Arial Black"/>
            </a:endParaRPr>
          </a:p>
          <a:p>
            <a:pPr marL="147955">
              <a:lnSpc>
                <a:spcPct val="100000"/>
              </a:lnSpc>
              <a:spcBef>
                <a:spcPts val="315"/>
              </a:spcBef>
            </a:pPr>
            <a:r>
              <a:rPr sz="1150" spc="-90" dirty="0">
                <a:solidFill>
                  <a:srgbClr val="1F1F1F"/>
                </a:solidFill>
                <a:latin typeface="Arial Black"/>
                <a:cs typeface="Arial Black"/>
              </a:rPr>
              <a:t>hospitalizado</a:t>
            </a:r>
            <a:r>
              <a:rPr sz="1150" spc="-160" dirty="0">
                <a:solidFill>
                  <a:srgbClr val="1F1F1F"/>
                </a:solidFill>
                <a:latin typeface="Arial Black"/>
                <a:cs typeface="Arial Black"/>
              </a:rPr>
              <a:t> </a:t>
            </a:r>
            <a:r>
              <a:rPr sz="1150" spc="-120" dirty="0">
                <a:solidFill>
                  <a:srgbClr val="1F1F1F"/>
                </a:solidFill>
                <a:latin typeface="Arial Black"/>
                <a:cs typeface="Arial Black"/>
              </a:rPr>
              <a:t>e</a:t>
            </a:r>
            <a:endParaRPr sz="1150" dirty="0">
              <a:latin typeface="Arial Black"/>
              <a:cs typeface="Arial Black"/>
            </a:endParaRPr>
          </a:p>
          <a:p>
            <a:pPr marL="147955">
              <a:lnSpc>
                <a:spcPct val="100000"/>
              </a:lnSpc>
              <a:spcBef>
                <a:spcPts val="300"/>
              </a:spcBef>
            </a:pPr>
            <a:r>
              <a:rPr lang="en-US" sz="1050" spc="-85" dirty="0" err="1">
                <a:solidFill>
                  <a:srgbClr val="1F1F1F"/>
                </a:solidFill>
                <a:latin typeface="Arial Black"/>
                <a:cs typeface="Arial Black"/>
              </a:rPr>
              <a:t>transferidos</a:t>
            </a:r>
            <a:endParaRPr sz="1050" dirty="0">
              <a:latin typeface="Arial Black"/>
              <a:cs typeface="Arial Black"/>
            </a:endParaRPr>
          </a:p>
          <a:p>
            <a:pPr marL="147955" marR="295275" indent="-135890">
              <a:lnSpc>
                <a:spcPct val="114799"/>
              </a:lnSpc>
              <a:spcBef>
                <a:spcPts val="620"/>
              </a:spcBef>
            </a:pPr>
            <a:r>
              <a:rPr sz="850" dirty="0">
                <a:solidFill>
                  <a:srgbClr val="3F4B59"/>
                </a:solidFill>
                <a:latin typeface="Arial"/>
                <a:cs typeface="Arial"/>
              </a:rPr>
              <a:t>→ </a:t>
            </a:r>
            <a:r>
              <a:rPr sz="1150" spc="-110" dirty="0">
                <a:solidFill>
                  <a:srgbClr val="1F1F1F"/>
                </a:solidFill>
                <a:latin typeface="Arial Black"/>
                <a:cs typeface="Arial Black"/>
              </a:rPr>
              <a:t>Gestão,  </a:t>
            </a:r>
            <a:r>
              <a:rPr sz="1150" spc="-100" dirty="0">
                <a:solidFill>
                  <a:srgbClr val="1F1F1F"/>
                </a:solidFill>
                <a:latin typeface="Arial Black"/>
                <a:cs typeface="Arial Black"/>
              </a:rPr>
              <a:t>supervisão</a:t>
            </a:r>
            <a:endParaRPr sz="1150" dirty="0">
              <a:latin typeface="Arial Black"/>
              <a:cs typeface="Arial Black"/>
            </a:endParaRPr>
          </a:p>
          <a:p>
            <a:pPr marL="147955" marR="411480" indent="-135890">
              <a:lnSpc>
                <a:spcPct val="116599"/>
              </a:lnSpc>
              <a:spcBef>
                <a:spcPts val="575"/>
              </a:spcBef>
            </a:pPr>
            <a:r>
              <a:rPr sz="850" dirty="0">
                <a:solidFill>
                  <a:srgbClr val="3F4B59"/>
                </a:solidFill>
                <a:latin typeface="Arial"/>
                <a:cs typeface="Arial"/>
              </a:rPr>
              <a:t>→ </a:t>
            </a:r>
            <a:r>
              <a:rPr sz="1150" spc="-150" dirty="0">
                <a:solidFill>
                  <a:srgbClr val="1F1F1F"/>
                </a:solidFill>
                <a:latin typeface="Arial Black"/>
                <a:cs typeface="Arial Black"/>
              </a:rPr>
              <a:t>Taxas </a:t>
            </a:r>
            <a:r>
              <a:rPr sz="1150" spc="-120" dirty="0">
                <a:solidFill>
                  <a:srgbClr val="1F1F1F"/>
                </a:solidFill>
                <a:latin typeface="Arial Black"/>
                <a:cs typeface="Arial Black"/>
              </a:rPr>
              <a:t>e  </a:t>
            </a:r>
            <a:r>
              <a:rPr sz="1150" spc="-80" dirty="0">
                <a:solidFill>
                  <a:srgbClr val="1F1F1F"/>
                </a:solidFill>
                <a:latin typeface="Arial Black"/>
                <a:cs typeface="Arial Black"/>
              </a:rPr>
              <a:t>renda</a:t>
            </a:r>
            <a:r>
              <a:rPr sz="1150" spc="-155" dirty="0">
                <a:solidFill>
                  <a:srgbClr val="1F1F1F"/>
                </a:solidFill>
                <a:latin typeface="Arial Black"/>
                <a:cs typeface="Arial Black"/>
              </a:rPr>
              <a:t> </a:t>
            </a:r>
            <a:r>
              <a:rPr sz="1150" spc="-70" dirty="0">
                <a:solidFill>
                  <a:srgbClr val="1F1F1F"/>
                </a:solidFill>
                <a:latin typeface="Arial Black"/>
                <a:cs typeface="Arial Black"/>
              </a:rPr>
              <a:t>do  </a:t>
            </a:r>
            <a:r>
              <a:rPr sz="1100" spc="-110" dirty="0">
                <a:solidFill>
                  <a:srgbClr val="1F1F1F"/>
                </a:solidFill>
                <a:latin typeface="Arial Black"/>
                <a:cs typeface="Arial Black"/>
              </a:rPr>
              <a:t>pacientes</a:t>
            </a:r>
            <a:endParaRPr sz="1100" dirty="0">
              <a:latin typeface="Arial Black"/>
              <a:cs typeface="Arial Black"/>
            </a:endParaRPr>
          </a:p>
          <a:p>
            <a:pPr marL="147955" marR="520065" indent="-135890">
              <a:lnSpc>
                <a:spcPct val="114799"/>
              </a:lnSpc>
              <a:spcBef>
                <a:spcPts val="610"/>
              </a:spcBef>
            </a:pPr>
            <a:r>
              <a:rPr sz="850" dirty="0">
                <a:solidFill>
                  <a:srgbClr val="3F4B59"/>
                </a:solidFill>
                <a:latin typeface="Arial"/>
                <a:cs typeface="Arial"/>
              </a:rPr>
              <a:t>→ </a:t>
            </a:r>
            <a:r>
              <a:rPr sz="1150" spc="-110" dirty="0">
                <a:solidFill>
                  <a:srgbClr val="1F1F1F"/>
                </a:solidFill>
                <a:latin typeface="Arial Black"/>
                <a:cs typeface="Arial Black"/>
              </a:rPr>
              <a:t>Tarefa  pessoal</a:t>
            </a:r>
            <a:endParaRPr sz="1150" dirty="0">
              <a:latin typeface="Arial Black"/>
              <a:cs typeface="Arial Black"/>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5652" y="2184082"/>
            <a:ext cx="3551174" cy="413912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9531095" y="2198370"/>
            <a:ext cx="769620" cy="769620"/>
          </a:xfrm>
          <a:custGeom>
            <a:avLst/>
            <a:gdLst/>
            <a:ahLst/>
            <a:cxnLst/>
            <a:rect l="l" t="t" r="r" b="b"/>
            <a:pathLst>
              <a:path w="769620" h="769619">
                <a:moveTo>
                  <a:pt x="0" y="384810"/>
                </a:moveTo>
                <a:lnTo>
                  <a:pt x="2998" y="336540"/>
                </a:lnTo>
                <a:lnTo>
                  <a:pt x="11752" y="290060"/>
                </a:lnTo>
                <a:lnTo>
                  <a:pt x="25902" y="245730"/>
                </a:lnTo>
                <a:lnTo>
                  <a:pt x="45087" y="203910"/>
                </a:lnTo>
                <a:lnTo>
                  <a:pt x="68945" y="164961"/>
                </a:lnTo>
                <a:lnTo>
                  <a:pt x="97118" y="129243"/>
                </a:lnTo>
                <a:lnTo>
                  <a:pt x="129243" y="97118"/>
                </a:lnTo>
                <a:lnTo>
                  <a:pt x="164961" y="68945"/>
                </a:lnTo>
                <a:lnTo>
                  <a:pt x="203910" y="45087"/>
                </a:lnTo>
                <a:lnTo>
                  <a:pt x="245730" y="25902"/>
                </a:lnTo>
                <a:lnTo>
                  <a:pt x="290060" y="11752"/>
                </a:lnTo>
                <a:lnTo>
                  <a:pt x="336540" y="2998"/>
                </a:lnTo>
                <a:lnTo>
                  <a:pt x="384810" y="0"/>
                </a:lnTo>
                <a:lnTo>
                  <a:pt x="433079" y="2998"/>
                </a:lnTo>
                <a:lnTo>
                  <a:pt x="479559" y="11752"/>
                </a:lnTo>
                <a:lnTo>
                  <a:pt x="523889" y="25902"/>
                </a:lnTo>
                <a:lnTo>
                  <a:pt x="565709" y="45087"/>
                </a:lnTo>
                <a:lnTo>
                  <a:pt x="604658" y="68945"/>
                </a:lnTo>
                <a:lnTo>
                  <a:pt x="640376" y="97118"/>
                </a:lnTo>
                <a:lnTo>
                  <a:pt x="672501" y="129243"/>
                </a:lnTo>
                <a:lnTo>
                  <a:pt x="700674" y="164961"/>
                </a:lnTo>
                <a:lnTo>
                  <a:pt x="724532" y="203910"/>
                </a:lnTo>
                <a:lnTo>
                  <a:pt x="743717" y="245730"/>
                </a:lnTo>
                <a:lnTo>
                  <a:pt x="757867" y="290060"/>
                </a:lnTo>
                <a:lnTo>
                  <a:pt x="766621" y="336540"/>
                </a:lnTo>
                <a:lnTo>
                  <a:pt x="769620" y="384810"/>
                </a:lnTo>
                <a:lnTo>
                  <a:pt x="766621" y="433079"/>
                </a:lnTo>
                <a:lnTo>
                  <a:pt x="757867" y="479559"/>
                </a:lnTo>
                <a:lnTo>
                  <a:pt x="743717" y="523889"/>
                </a:lnTo>
                <a:lnTo>
                  <a:pt x="724532" y="565709"/>
                </a:lnTo>
                <a:lnTo>
                  <a:pt x="700674" y="604658"/>
                </a:lnTo>
                <a:lnTo>
                  <a:pt x="672501" y="640376"/>
                </a:lnTo>
                <a:lnTo>
                  <a:pt x="640376" y="672501"/>
                </a:lnTo>
                <a:lnTo>
                  <a:pt x="604658" y="700674"/>
                </a:lnTo>
                <a:lnTo>
                  <a:pt x="565709" y="724532"/>
                </a:lnTo>
                <a:lnTo>
                  <a:pt x="523889" y="743717"/>
                </a:lnTo>
                <a:lnTo>
                  <a:pt x="479559" y="757867"/>
                </a:lnTo>
                <a:lnTo>
                  <a:pt x="433079" y="766621"/>
                </a:lnTo>
                <a:lnTo>
                  <a:pt x="384810" y="769620"/>
                </a:lnTo>
                <a:lnTo>
                  <a:pt x="336540" y="766621"/>
                </a:lnTo>
                <a:lnTo>
                  <a:pt x="290060" y="757867"/>
                </a:lnTo>
                <a:lnTo>
                  <a:pt x="245730" y="743717"/>
                </a:lnTo>
                <a:lnTo>
                  <a:pt x="203910" y="724532"/>
                </a:lnTo>
                <a:lnTo>
                  <a:pt x="164961" y="700674"/>
                </a:lnTo>
                <a:lnTo>
                  <a:pt x="129243" y="672501"/>
                </a:lnTo>
                <a:lnTo>
                  <a:pt x="97118" y="640376"/>
                </a:lnTo>
                <a:lnTo>
                  <a:pt x="68945" y="604658"/>
                </a:lnTo>
                <a:lnTo>
                  <a:pt x="45087" y="565709"/>
                </a:lnTo>
                <a:lnTo>
                  <a:pt x="25902" y="523889"/>
                </a:lnTo>
                <a:lnTo>
                  <a:pt x="11752" y="479559"/>
                </a:lnTo>
                <a:lnTo>
                  <a:pt x="2998" y="433079"/>
                </a:lnTo>
                <a:lnTo>
                  <a:pt x="0" y="384810"/>
                </a:lnTo>
                <a:close/>
              </a:path>
            </a:pathLst>
          </a:custGeom>
          <a:ln w="28575">
            <a:solidFill>
              <a:srgbClr val="404A5A"/>
            </a:solidFill>
          </a:ln>
        </p:spPr>
        <p:txBody>
          <a:bodyPr wrap="square" lIns="0" tIns="0" rIns="0" bIns="0" rtlCol="0"/>
          <a:lstStyle/>
          <a:p>
            <a:endParaRPr/>
          </a:p>
        </p:txBody>
      </p:sp>
      <p:sp>
        <p:nvSpPr>
          <p:cNvPr id="4" name="object 4"/>
          <p:cNvSpPr/>
          <p:nvPr/>
        </p:nvSpPr>
        <p:spPr>
          <a:xfrm>
            <a:off x="4334636" y="2625470"/>
            <a:ext cx="3526154" cy="3685540"/>
          </a:xfrm>
          <a:custGeom>
            <a:avLst/>
            <a:gdLst/>
            <a:ahLst/>
            <a:cxnLst/>
            <a:rect l="l" t="t" r="r" b="b"/>
            <a:pathLst>
              <a:path w="3526154" h="3685540">
                <a:moveTo>
                  <a:pt x="1220647" y="0"/>
                </a:moveTo>
                <a:lnTo>
                  <a:pt x="0" y="0"/>
                </a:lnTo>
                <a:lnTo>
                  <a:pt x="0" y="3685032"/>
                </a:lnTo>
                <a:lnTo>
                  <a:pt x="3525774" y="3685032"/>
                </a:lnTo>
                <a:lnTo>
                  <a:pt x="3525774" y="493979"/>
                </a:lnTo>
                <a:lnTo>
                  <a:pt x="1762887" y="493979"/>
                </a:lnTo>
                <a:lnTo>
                  <a:pt x="1710469" y="491798"/>
                </a:lnTo>
                <a:lnTo>
                  <a:pt x="1659461" y="485388"/>
                </a:lnTo>
                <a:lnTo>
                  <a:pt x="1610092" y="474950"/>
                </a:lnTo>
                <a:lnTo>
                  <a:pt x="1562588" y="460682"/>
                </a:lnTo>
                <a:lnTo>
                  <a:pt x="1517178" y="442784"/>
                </a:lnTo>
                <a:lnTo>
                  <a:pt x="1474090" y="421457"/>
                </a:lnTo>
                <a:lnTo>
                  <a:pt x="1433553" y="396899"/>
                </a:lnTo>
                <a:lnTo>
                  <a:pt x="1395794" y="369311"/>
                </a:lnTo>
                <a:lnTo>
                  <a:pt x="1361041" y="338891"/>
                </a:lnTo>
                <a:lnTo>
                  <a:pt x="1329523" y="305840"/>
                </a:lnTo>
                <a:lnTo>
                  <a:pt x="1301467" y="270357"/>
                </a:lnTo>
                <a:lnTo>
                  <a:pt x="1277101" y="232643"/>
                </a:lnTo>
                <a:lnTo>
                  <a:pt x="1256654" y="192896"/>
                </a:lnTo>
                <a:lnTo>
                  <a:pt x="1240354" y="151316"/>
                </a:lnTo>
                <a:lnTo>
                  <a:pt x="1228429" y="108103"/>
                </a:lnTo>
                <a:lnTo>
                  <a:pt x="1221107" y="63456"/>
                </a:lnTo>
                <a:lnTo>
                  <a:pt x="1218615" y="17576"/>
                </a:lnTo>
                <a:lnTo>
                  <a:pt x="1220647" y="0"/>
                </a:lnTo>
                <a:close/>
              </a:path>
              <a:path w="3526154" h="3685540">
                <a:moveTo>
                  <a:pt x="3525774" y="0"/>
                </a:moveTo>
                <a:lnTo>
                  <a:pt x="2305126" y="0"/>
                </a:lnTo>
                <a:lnTo>
                  <a:pt x="2307158" y="17576"/>
                </a:lnTo>
                <a:lnTo>
                  <a:pt x="2304666" y="63456"/>
                </a:lnTo>
                <a:lnTo>
                  <a:pt x="2297344" y="108103"/>
                </a:lnTo>
                <a:lnTo>
                  <a:pt x="2285419" y="151316"/>
                </a:lnTo>
                <a:lnTo>
                  <a:pt x="2269119" y="192896"/>
                </a:lnTo>
                <a:lnTo>
                  <a:pt x="2248672" y="232643"/>
                </a:lnTo>
                <a:lnTo>
                  <a:pt x="2224306" y="270357"/>
                </a:lnTo>
                <a:lnTo>
                  <a:pt x="2196250" y="305840"/>
                </a:lnTo>
                <a:lnTo>
                  <a:pt x="2164732" y="338891"/>
                </a:lnTo>
                <a:lnTo>
                  <a:pt x="2129979" y="369311"/>
                </a:lnTo>
                <a:lnTo>
                  <a:pt x="2092220" y="396899"/>
                </a:lnTo>
                <a:lnTo>
                  <a:pt x="2051683" y="421457"/>
                </a:lnTo>
                <a:lnTo>
                  <a:pt x="2008595" y="442784"/>
                </a:lnTo>
                <a:lnTo>
                  <a:pt x="1963185" y="460682"/>
                </a:lnTo>
                <a:lnTo>
                  <a:pt x="1915681" y="474950"/>
                </a:lnTo>
                <a:lnTo>
                  <a:pt x="1866312" y="485388"/>
                </a:lnTo>
                <a:lnTo>
                  <a:pt x="1815304" y="491798"/>
                </a:lnTo>
                <a:lnTo>
                  <a:pt x="1762887" y="493979"/>
                </a:lnTo>
                <a:lnTo>
                  <a:pt x="3525774" y="493979"/>
                </a:lnTo>
                <a:lnTo>
                  <a:pt x="3525774" y="0"/>
                </a:lnTo>
                <a:close/>
              </a:path>
            </a:pathLst>
          </a:custGeom>
          <a:solidFill>
            <a:srgbClr val="FFFFFF"/>
          </a:solidFill>
        </p:spPr>
        <p:txBody>
          <a:bodyPr wrap="square" lIns="0" tIns="0" rIns="0" bIns="0" rtlCol="0"/>
          <a:lstStyle/>
          <a:p>
            <a:endParaRPr/>
          </a:p>
        </p:txBody>
      </p:sp>
      <p:sp>
        <p:nvSpPr>
          <p:cNvPr id="5" name="object 5"/>
          <p:cNvSpPr/>
          <p:nvPr/>
        </p:nvSpPr>
        <p:spPr>
          <a:xfrm>
            <a:off x="4334636" y="2625470"/>
            <a:ext cx="3526154" cy="3685540"/>
          </a:xfrm>
          <a:custGeom>
            <a:avLst/>
            <a:gdLst/>
            <a:ahLst/>
            <a:cxnLst/>
            <a:rect l="l" t="t" r="r" b="b"/>
            <a:pathLst>
              <a:path w="3526154" h="3685540">
                <a:moveTo>
                  <a:pt x="0" y="0"/>
                </a:moveTo>
                <a:lnTo>
                  <a:pt x="1220647" y="0"/>
                </a:lnTo>
                <a:lnTo>
                  <a:pt x="1218615" y="17576"/>
                </a:lnTo>
                <a:lnTo>
                  <a:pt x="1221107" y="63456"/>
                </a:lnTo>
                <a:lnTo>
                  <a:pt x="1228429" y="108103"/>
                </a:lnTo>
                <a:lnTo>
                  <a:pt x="1240354" y="151316"/>
                </a:lnTo>
                <a:lnTo>
                  <a:pt x="1256654" y="192896"/>
                </a:lnTo>
                <a:lnTo>
                  <a:pt x="1277101" y="232643"/>
                </a:lnTo>
                <a:lnTo>
                  <a:pt x="1301467" y="270357"/>
                </a:lnTo>
                <a:lnTo>
                  <a:pt x="1329523" y="305840"/>
                </a:lnTo>
                <a:lnTo>
                  <a:pt x="1361041" y="338891"/>
                </a:lnTo>
                <a:lnTo>
                  <a:pt x="1395794" y="369311"/>
                </a:lnTo>
                <a:lnTo>
                  <a:pt x="1433553" y="396899"/>
                </a:lnTo>
                <a:lnTo>
                  <a:pt x="1474090" y="421457"/>
                </a:lnTo>
                <a:lnTo>
                  <a:pt x="1517178" y="442784"/>
                </a:lnTo>
                <a:lnTo>
                  <a:pt x="1562588" y="460682"/>
                </a:lnTo>
                <a:lnTo>
                  <a:pt x="1610092" y="474950"/>
                </a:lnTo>
                <a:lnTo>
                  <a:pt x="1659461" y="485388"/>
                </a:lnTo>
                <a:lnTo>
                  <a:pt x="1710469" y="491798"/>
                </a:lnTo>
                <a:lnTo>
                  <a:pt x="1762887" y="493979"/>
                </a:lnTo>
                <a:lnTo>
                  <a:pt x="1815304" y="491798"/>
                </a:lnTo>
                <a:lnTo>
                  <a:pt x="1866312" y="485388"/>
                </a:lnTo>
                <a:lnTo>
                  <a:pt x="1915681" y="474950"/>
                </a:lnTo>
                <a:lnTo>
                  <a:pt x="1963185" y="460682"/>
                </a:lnTo>
                <a:lnTo>
                  <a:pt x="2008595" y="442784"/>
                </a:lnTo>
                <a:lnTo>
                  <a:pt x="2051683" y="421457"/>
                </a:lnTo>
                <a:lnTo>
                  <a:pt x="2092220" y="396899"/>
                </a:lnTo>
                <a:lnTo>
                  <a:pt x="2129979" y="369311"/>
                </a:lnTo>
                <a:lnTo>
                  <a:pt x="2164732" y="338891"/>
                </a:lnTo>
                <a:lnTo>
                  <a:pt x="2196250" y="305840"/>
                </a:lnTo>
                <a:lnTo>
                  <a:pt x="2224306" y="270357"/>
                </a:lnTo>
                <a:lnTo>
                  <a:pt x="2248672" y="232643"/>
                </a:lnTo>
                <a:lnTo>
                  <a:pt x="2269119" y="192896"/>
                </a:lnTo>
                <a:lnTo>
                  <a:pt x="2285419" y="151316"/>
                </a:lnTo>
                <a:lnTo>
                  <a:pt x="2297344" y="108103"/>
                </a:lnTo>
                <a:lnTo>
                  <a:pt x="2304666" y="63456"/>
                </a:lnTo>
                <a:lnTo>
                  <a:pt x="2307158" y="17576"/>
                </a:lnTo>
                <a:lnTo>
                  <a:pt x="2305126" y="0"/>
                </a:lnTo>
                <a:lnTo>
                  <a:pt x="3525774" y="0"/>
                </a:lnTo>
                <a:lnTo>
                  <a:pt x="3525774" y="3685032"/>
                </a:lnTo>
                <a:lnTo>
                  <a:pt x="0" y="3685032"/>
                </a:lnTo>
                <a:lnTo>
                  <a:pt x="0" y="0"/>
                </a:lnTo>
                <a:close/>
              </a:path>
            </a:pathLst>
          </a:custGeom>
          <a:ln w="25400">
            <a:solidFill>
              <a:srgbClr val="404A5A"/>
            </a:solidFill>
          </a:ln>
        </p:spPr>
        <p:txBody>
          <a:bodyPr wrap="square" lIns="0" tIns="0" rIns="0" bIns="0" rtlCol="0"/>
          <a:lstStyle/>
          <a:p>
            <a:endParaRPr/>
          </a:p>
        </p:txBody>
      </p:sp>
      <p:sp>
        <p:nvSpPr>
          <p:cNvPr id="6" name="object 6"/>
          <p:cNvSpPr/>
          <p:nvPr/>
        </p:nvSpPr>
        <p:spPr>
          <a:xfrm>
            <a:off x="8149208" y="2625470"/>
            <a:ext cx="3526154" cy="3685540"/>
          </a:xfrm>
          <a:custGeom>
            <a:avLst/>
            <a:gdLst/>
            <a:ahLst/>
            <a:cxnLst/>
            <a:rect l="l" t="t" r="r" b="b"/>
            <a:pathLst>
              <a:path w="3526154" h="3685540">
                <a:moveTo>
                  <a:pt x="1220647" y="0"/>
                </a:moveTo>
                <a:lnTo>
                  <a:pt x="0" y="0"/>
                </a:lnTo>
                <a:lnTo>
                  <a:pt x="0" y="3685032"/>
                </a:lnTo>
                <a:lnTo>
                  <a:pt x="3525774" y="3685032"/>
                </a:lnTo>
                <a:lnTo>
                  <a:pt x="3525774" y="493979"/>
                </a:lnTo>
                <a:lnTo>
                  <a:pt x="1762887" y="493979"/>
                </a:lnTo>
                <a:lnTo>
                  <a:pt x="1710469" y="491798"/>
                </a:lnTo>
                <a:lnTo>
                  <a:pt x="1659461" y="485388"/>
                </a:lnTo>
                <a:lnTo>
                  <a:pt x="1610092" y="474950"/>
                </a:lnTo>
                <a:lnTo>
                  <a:pt x="1562588" y="460682"/>
                </a:lnTo>
                <a:lnTo>
                  <a:pt x="1517178" y="442784"/>
                </a:lnTo>
                <a:lnTo>
                  <a:pt x="1474090" y="421457"/>
                </a:lnTo>
                <a:lnTo>
                  <a:pt x="1433553" y="396899"/>
                </a:lnTo>
                <a:lnTo>
                  <a:pt x="1395794" y="369311"/>
                </a:lnTo>
                <a:lnTo>
                  <a:pt x="1361041" y="338891"/>
                </a:lnTo>
                <a:lnTo>
                  <a:pt x="1329523" y="305840"/>
                </a:lnTo>
                <a:lnTo>
                  <a:pt x="1301467" y="270357"/>
                </a:lnTo>
                <a:lnTo>
                  <a:pt x="1277101" y="232643"/>
                </a:lnTo>
                <a:lnTo>
                  <a:pt x="1256654" y="192896"/>
                </a:lnTo>
                <a:lnTo>
                  <a:pt x="1240354" y="151316"/>
                </a:lnTo>
                <a:lnTo>
                  <a:pt x="1228429" y="108103"/>
                </a:lnTo>
                <a:lnTo>
                  <a:pt x="1221107" y="63456"/>
                </a:lnTo>
                <a:lnTo>
                  <a:pt x="1218615" y="17576"/>
                </a:lnTo>
                <a:lnTo>
                  <a:pt x="1220647" y="0"/>
                </a:lnTo>
                <a:close/>
              </a:path>
              <a:path w="3526154" h="3685540">
                <a:moveTo>
                  <a:pt x="3525774" y="0"/>
                </a:moveTo>
                <a:lnTo>
                  <a:pt x="2305126" y="0"/>
                </a:lnTo>
                <a:lnTo>
                  <a:pt x="2307158" y="17576"/>
                </a:lnTo>
                <a:lnTo>
                  <a:pt x="2304666" y="63456"/>
                </a:lnTo>
                <a:lnTo>
                  <a:pt x="2297344" y="108103"/>
                </a:lnTo>
                <a:lnTo>
                  <a:pt x="2285419" y="151316"/>
                </a:lnTo>
                <a:lnTo>
                  <a:pt x="2269119" y="192896"/>
                </a:lnTo>
                <a:lnTo>
                  <a:pt x="2248672" y="232643"/>
                </a:lnTo>
                <a:lnTo>
                  <a:pt x="2224306" y="270357"/>
                </a:lnTo>
                <a:lnTo>
                  <a:pt x="2196250" y="305840"/>
                </a:lnTo>
                <a:lnTo>
                  <a:pt x="2164732" y="338891"/>
                </a:lnTo>
                <a:lnTo>
                  <a:pt x="2129979" y="369311"/>
                </a:lnTo>
                <a:lnTo>
                  <a:pt x="2092220" y="396899"/>
                </a:lnTo>
                <a:lnTo>
                  <a:pt x="2051683" y="421457"/>
                </a:lnTo>
                <a:lnTo>
                  <a:pt x="2008595" y="442784"/>
                </a:lnTo>
                <a:lnTo>
                  <a:pt x="1963185" y="460682"/>
                </a:lnTo>
                <a:lnTo>
                  <a:pt x="1915681" y="474950"/>
                </a:lnTo>
                <a:lnTo>
                  <a:pt x="1866312" y="485388"/>
                </a:lnTo>
                <a:lnTo>
                  <a:pt x="1815304" y="491798"/>
                </a:lnTo>
                <a:lnTo>
                  <a:pt x="1762887" y="493979"/>
                </a:lnTo>
                <a:lnTo>
                  <a:pt x="3525774" y="493979"/>
                </a:lnTo>
                <a:lnTo>
                  <a:pt x="3525774" y="0"/>
                </a:lnTo>
                <a:close/>
              </a:path>
            </a:pathLst>
          </a:custGeom>
          <a:solidFill>
            <a:srgbClr val="FFFFFF"/>
          </a:solidFill>
        </p:spPr>
        <p:txBody>
          <a:bodyPr wrap="square" lIns="0" tIns="0" rIns="0" bIns="0" rtlCol="0"/>
          <a:lstStyle/>
          <a:p>
            <a:endParaRPr/>
          </a:p>
        </p:txBody>
      </p:sp>
      <p:sp>
        <p:nvSpPr>
          <p:cNvPr id="7" name="object 7"/>
          <p:cNvSpPr/>
          <p:nvPr/>
        </p:nvSpPr>
        <p:spPr>
          <a:xfrm>
            <a:off x="8149208" y="2625470"/>
            <a:ext cx="3526154" cy="3685540"/>
          </a:xfrm>
          <a:custGeom>
            <a:avLst/>
            <a:gdLst/>
            <a:ahLst/>
            <a:cxnLst/>
            <a:rect l="l" t="t" r="r" b="b"/>
            <a:pathLst>
              <a:path w="3526154" h="3685540">
                <a:moveTo>
                  <a:pt x="0" y="0"/>
                </a:moveTo>
                <a:lnTo>
                  <a:pt x="1220647" y="0"/>
                </a:lnTo>
                <a:lnTo>
                  <a:pt x="1218615" y="17576"/>
                </a:lnTo>
                <a:lnTo>
                  <a:pt x="1221107" y="63456"/>
                </a:lnTo>
                <a:lnTo>
                  <a:pt x="1228429" y="108103"/>
                </a:lnTo>
                <a:lnTo>
                  <a:pt x="1240354" y="151316"/>
                </a:lnTo>
                <a:lnTo>
                  <a:pt x="1256654" y="192896"/>
                </a:lnTo>
                <a:lnTo>
                  <a:pt x="1277101" y="232643"/>
                </a:lnTo>
                <a:lnTo>
                  <a:pt x="1301467" y="270357"/>
                </a:lnTo>
                <a:lnTo>
                  <a:pt x="1329523" y="305840"/>
                </a:lnTo>
                <a:lnTo>
                  <a:pt x="1361041" y="338891"/>
                </a:lnTo>
                <a:lnTo>
                  <a:pt x="1395794" y="369311"/>
                </a:lnTo>
                <a:lnTo>
                  <a:pt x="1433553" y="396899"/>
                </a:lnTo>
                <a:lnTo>
                  <a:pt x="1474090" y="421457"/>
                </a:lnTo>
                <a:lnTo>
                  <a:pt x="1517178" y="442784"/>
                </a:lnTo>
                <a:lnTo>
                  <a:pt x="1562588" y="460682"/>
                </a:lnTo>
                <a:lnTo>
                  <a:pt x="1610092" y="474950"/>
                </a:lnTo>
                <a:lnTo>
                  <a:pt x="1659461" y="485388"/>
                </a:lnTo>
                <a:lnTo>
                  <a:pt x="1710469" y="491798"/>
                </a:lnTo>
                <a:lnTo>
                  <a:pt x="1762887" y="493979"/>
                </a:lnTo>
                <a:lnTo>
                  <a:pt x="1815304" y="491798"/>
                </a:lnTo>
                <a:lnTo>
                  <a:pt x="1866312" y="485388"/>
                </a:lnTo>
                <a:lnTo>
                  <a:pt x="1915681" y="474950"/>
                </a:lnTo>
                <a:lnTo>
                  <a:pt x="1963185" y="460682"/>
                </a:lnTo>
                <a:lnTo>
                  <a:pt x="2008595" y="442784"/>
                </a:lnTo>
                <a:lnTo>
                  <a:pt x="2051683" y="421457"/>
                </a:lnTo>
                <a:lnTo>
                  <a:pt x="2092220" y="396899"/>
                </a:lnTo>
                <a:lnTo>
                  <a:pt x="2129979" y="369311"/>
                </a:lnTo>
                <a:lnTo>
                  <a:pt x="2164732" y="338891"/>
                </a:lnTo>
                <a:lnTo>
                  <a:pt x="2196250" y="305840"/>
                </a:lnTo>
                <a:lnTo>
                  <a:pt x="2224306" y="270357"/>
                </a:lnTo>
                <a:lnTo>
                  <a:pt x="2248672" y="232643"/>
                </a:lnTo>
                <a:lnTo>
                  <a:pt x="2269119" y="192896"/>
                </a:lnTo>
                <a:lnTo>
                  <a:pt x="2285419" y="151316"/>
                </a:lnTo>
                <a:lnTo>
                  <a:pt x="2297344" y="108103"/>
                </a:lnTo>
                <a:lnTo>
                  <a:pt x="2304666" y="63456"/>
                </a:lnTo>
                <a:lnTo>
                  <a:pt x="2307158" y="17576"/>
                </a:lnTo>
                <a:lnTo>
                  <a:pt x="2305126" y="0"/>
                </a:lnTo>
                <a:lnTo>
                  <a:pt x="3525774" y="0"/>
                </a:lnTo>
                <a:lnTo>
                  <a:pt x="3525774" y="3685032"/>
                </a:lnTo>
                <a:lnTo>
                  <a:pt x="0" y="3685032"/>
                </a:lnTo>
                <a:lnTo>
                  <a:pt x="0" y="0"/>
                </a:lnTo>
                <a:close/>
              </a:path>
            </a:pathLst>
          </a:custGeom>
          <a:ln w="25400">
            <a:solidFill>
              <a:srgbClr val="404A5A"/>
            </a:solidFill>
          </a:ln>
        </p:spPr>
        <p:txBody>
          <a:bodyPr wrap="square" lIns="0" tIns="0" rIns="0" bIns="0" rtlCol="0"/>
          <a:lstStyle/>
          <a:p>
            <a:endParaRPr/>
          </a:p>
        </p:txBody>
      </p:sp>
      <p:sp>
        <p:nvSpPr>
          <p:cNvPr id="8" name="object 8"/>
          <p:cNvSpPr/>
          <p:nvPr/>
        </p:nvSpPr>
        <p:spPr>
          <a:xfrm>
            <a:off x="2514600" y="175260"/>
            <a:ext cx="40005" cy="201295"/>
          </a:xfrm>
          <a:custGeom>
            <a:avLst/>
            <a:gdLst/>
            <a:ahLst/>
            <a:cxnLst/>
            <a:rect l="l" t="t" r="r" b="b"/>
            <a:pathLst>
              <a:path w="40005" h="201295">
                <a:moveTo>
                  <a:pt x="0" y="201167"/>
                </a:moveTo>
                <a:lnTo>
                  <a:pt x="39624" y="201167"/>
                </a:lnTo>
                <a:lnTo>
                  <a:pt x="39624" y="0"/>
                </a:lnTo>
                <a:lnTo>
                  <a:pt x="0" y="0"/>
                </a:lnTo>
                <a:lnTo>
                  <a:pt x="0" y="201167"/>
                </a:lnTo>
                <a:close/>
              </a:path>
            </a:pathLst>
          </a:custGeom>
          <a:solidFill>
            <a:srgbClr val="E9E9E9"/>
          </a:solidFill>
        </p:spPr>
        <p:txBody>
          <a:bodyPr wrap="square" lIns="0" tIns="0" rIns="0" bIns="0" rtlCol="0"/>
          <a:lstStyle/>
          <a:p>
            <a:endParaRPr/>
          </a:p>
        </p:txBody>
      </p:sp>
      <p:sp>
        <p:nvSpPr>
          <p:cNvPr id="9" name="object 9"/>
          <p:cNvSpPr/>
          <p:nvPr/>
        </p:nvSpPr>
        <p:spPr>
          <a:xfrm>
            <a:off x="9693701" y="2662767"/>
            <a:ext cx="252333" cy="190945"/>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9540160" y="2407547"/>
            <a:ext cx="176473" cy="210133"/>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9648776" y="2487062"/>
            <a:ext cx="473709" cy="381000"/>
          </a:xfrm>
          <a:custGeom>
            <a:avLst/>
            <a:gdLst/>
            <a:ahLst/>
            <a:cxnLst/>
            <a:rect l="l" t="t" r="r" b="b"/>
            <a:pathLst>
              <a:path w="473709" h="381000">
                <a:moveTo>
                  <a:pt x="60047" y="197019"/>
                </a:moveTo>
                <a:lnTo>
                  <a:pt x="0" y="127223"/>
                </a:lnTo>
                <a:lnTo>
                  <a:pt x="76825" y="0"/>
                </a:lnTo>
                <a:lnTo>
                  <a:pt x="116742" y="12092"/>
                </a:lnTo>
                <a:lnTo>
                  <a:pt x="155086" y="13252"/>
                </a:lnTo>
                <a:lnTo>
                  <a:pt x="221114" y="13252"/>
                </a:lnTo>
                <a:lnTo>
                  <a:pt x="171312" y="70679"/>
                </a:lnTo>
                <a:lnTo>
                  <a:pt x="161212" y="88998"/>
                </a:lnTo>
                <a:lnTo>
                  <a:pt x="163861" y="128948"/>
                </a:lnTo>
                <a:lnTo>
                  <a:pt x="191731" y="155494"/>
                </a:lnTo>
                <a:lnTo>
                  <a:pt x="116563" y="155494"/>
                </a:lnTo>
                <a:lnTo>
                  <a:pt x="106849" y="156475"/>
                </a:lnTo>
                <a:lnTo>
                  <a:pt x="97798" y="159360"/>
                </a:lnTo>
                <a:lnTo>
                  <a:pt x="89740" y="164067"/>
                </a:lnTo>
                <a:lnTo>
                  <a:pt x="83007" y="170514"/>
                </a:lnTo>
                <a:lnTo>
                  <a:pt x="60047" y="197019"/>
                </a:lnTo>
                <a:close/>
              </a:path>
              <a:path w="473709" h="381000">
                <a:moveTo>
                  <a:pt x="221114" y="13252"/>
                </a:moveTo>
                <a:lnTo>
                  <a:pt x="155086" y="13252"/>
                </a:lnTo>
                <a:lnTo>
                  <a:pt x="190946" y="10436"/>
                </a:lnTo>
                <a:lnTo>
                  <a:pt x="223413" y="10601"/>
                </a:lnTo>
                <a:lnTo>
                  <a:pt x="221114" y="13252"/>
                </a:lnTo>
                <a:close/>
              </a:path>
              <a:path w="473709" h="381000">
                <a:moveTo>
                  <a:pt x="413122" y="159028"/>
                </a:moveTo>
                <a:lnTo>
                  <a:pt x="215465" y="159028"/>
                </a:lnTo>
                <a:lnTo>
                  <a:pt x="225703" y="157386"/>
                </a:lnTo>
                <a:lnTo>
                  <a:pt x="235113" y="153838"/>
                </a:lnTo>
                <a:lnTo>
                  <a:pt x="243530" y="148468"/>
                </a:lnTo>
                <a:lnTo>
                  <a:pt x="250787" y="141358"/>
                </a:lnTo>
                <a:lnTo>
                  <a:pt x="311718" y="71562"/>
                </a:lnTo>
                <a:lnTo>
                  <a:pt x="321432" y="80397"/>
                </a:lnTo>
                <a:lnTo>
                  <a:pt x="413122" y="159028"/>
                </a:lnTo>
                <a:close/>
              </a:path>
              <a:path w="473709" h="381000">
                <a:moveTo>
                  <a:pt x="160716" y="197902"/>
                </a:moveTo>
                <a:lnTo>
                  <a:pt x="139288" y="161458"/>
                </a:lnTo>
                <a:lnTo>
                  <a:pt x="116563" y="155494"/>
                </a:lnTo>
                <a:lnTo>
                  <a:pt x="191731" y="155494"/>
                </a:lnTo>
                <a:lnTo>
                  <a:pt x="192174" y="155715"/>
                </a:lnTo>
                <a:lnTo>
                  <a:pt x="201322" y="158200"/>
                </a:lnTo>
                <a:lnTo>
                  <a:pt x="211050" y="159028"/>
                </a:lnTo>
                <a:lnTo>
                  <a:pt x="413122" y="159028"/>
                </a:lnTo>
                <a:lnTo>
                  <a:pt x="455362" y="195252"/>
                </a:lnTo>
                <a:lnTo>
                  <a:pt x="170429" y="195252"/>
                </a:lnTo>
                <a:lnTo>
                  <a:pt x="165131" y="196135"/>
                </a:lnTo>
                <a:lnTo>
                  <a:pt x="160716" y="197902"/>
                </a:lnTo>
                <a:close/>
              </a:path>
              <a:path w="473709" h="381000">
                <a:moveTo>
                  <a:pt x="219880" y="238543"/>
                </a:moveTo>
                <a:lnTo>
                  <a:pt x="198452" y="201215"/>
                </a:lnTo>
                <a:lnTo>
                  <a:pt x="175728" y="195252"/>
                </a:lnTo>
                <a:lnTo>
                  <a:pt x="455362" y="195252"/>
                </a:lnTo>
                <a:lnTo>
                  <a:pt x="473317" y="226174"/>
                </a:lnTo>
                <a:lnTo>
                  <a:pt x="472180" y="236776"/>
                </a:lnTo>
                <a:lnTo>
                  <a:pt x="227828" y="236776"/>
                </a:lnTo>
                <a:lnTo>
                  <a:pt x="223413" y="237659"/>
                </a:lnTo>
                <a:lnTo>
                  <a:pt x="219880" y="238543"/>
                </a:lnTo>
                <a:close/>
              </a:path>
              <a:path w="473709" h="381000">
                <a:moveTo>
                  <a:pt x="271098" y="273883"/>
                </a:moveTo>
                <a:lnTo>
                  <a:pt x="245268" y="239316"/>
                </a:lnTo>
                <a:lnTo>
                  <a:pt x="231360" y="236776"/>
                </a:lnTo>
                <a:lnTo>
                  <a:pt x="472180" y="236776"/>
                </a:lnTo>
                <a:lnTo>
                  <a:pt x="471827" y="240061"/>
                </a:lnTo>
                <a:lnTo>
                  <a:pt x="465370" y="251795"/>
                </a:lnTo>
                <a:lnTo>
                  <a:pt x="454939" y="260216"/>
                </a:lnTo>
                <a:lnTo>
                  <a:pt x="453532" y="260630"/>
                </a:lnTo>
                <a:lnTo>
                  <a:pt x="422983" y="260630"/>
                </a:lnTo>
                <a:lnTo>
                  <a:pt x="422983" y="262397"/>
                </a:lnTo>
                <a:lnTo>
                  <a:pt x="423866" y="264164"/>
                </a:lnTo>
                <a:lnTo>
                  <a:pt x="423845" y="266124"/>
                </a:lnTo>
                <a:lnTo>
                  <a:pt x="423203" y="272116"/>
                </a:lnTo>
                <a:lnTo>
                  <a:pt x="277279" y="272116"/>
                </a:lnTo>
                <a:lnTo>
                  <a:pt x="273747" y="272999"/>
                </a:lnTo>
                <a:lnTo>
                  <a:pt x="271098" y="273883"/>
                </a:lnTo>
                <a:close/>
              </a:path>
              <a:path w="473709" h="381000">
                <a:moveTo>
                  <a:pt x="434463" y="265048"/>
                </a:moveTo>
                <a:lnTo>
                  <a:pt x="428281" y="263281"/>
                </a:lnTo>
                <a:lnTo>
                  <a:pt x="422983" y="260630"/>
                </a:lnTo>
                <a:lnTo>
                  <a:pt x="453532" y="260630"/>
                </a:lnTo>
                <a:lnTo>
                  <a:pt x="441527" y="264164"/>
                </a:lnTo>
                <a:lnTo>
                  <a:pt x="434463" y="265048"/>
                </a:lnTo>
                <a:close/>
              </a:path>
              <a:path w="473709" h="381000">
                <a:moveTo>
                  <a:pt x="302888" y="380785"/>
                </a:moveTo>
                <a:lnTo>
                  <a:pt x="295823" y="378135"/>
                </a:lnTo>
                <a:lnTo>
                  <a:pt x="289642" y="374601"/>
                </a:lnTo>
                <a:lnTo>
                  <a:pt x="277279" y="364882"/>
                </a:lnTo>
                <a:lnTo>
                  <a:pt x="307303" y="330426"/>
                </a:lnTo>
                <a:lnTo>
                  <a:pt x="311415" y="324808"/>
                </a:lnTo>
                <a:lnTo>
                  <a:pt x="314367" y="318609"/>
                </a:lnTo>
                <a:lnTo>
                  <a:pt x="315995" y="311914"/>
                </a:lnTo>
                <a:lnTo>
                  <a:pt x="316133" y="304805"/>
                </a:lnTo>
                <a:lnTo>
                  <a:pt x="314823" y="298220"/>
                </a:lnTo>
                <a:lnTo>
                  <a:pt x="289642" y="272116"/>
                </a:lnTo>
                <a:lnTo>
                  <a:pt x="423203" y="272116"/>
                </a:lnTo>
                <a:lnTo>
                  <a:pt x="422376" y="279819"/>
                </a:lnTo>
                <a:lnTo>
                  <a:pt x="415919" y="291552"/>
                </a:lnTo>
                <a:lnTo>
                  <a:pt x="405488" y="299973"/>
                </a:lnTo>
                <a:lnTo>
                  <a:pt x="395077" y="303038"/>
                </a:lnTo>
                <a:lnTo>
                  <a:pt x="383246" y="303038"/>
                </a:lnTo>
                <a:lnTo>
                  <a:pt x="383151" y="304805"/>
                </a:lnTo>
                <a:lnTo>
                  <a:pt x="381755" y="317809"/>
                </a:lnTo>
                <a:lnTo>
                  <a:pt x="375298" y="329543"/>
                </a:lnTo>
                <a:lnTo>
                  <a:pt x="364867" y="337963"/>
                </a:lnTo>
                <a:lnTo>
                  <a:pt x="354457" y="341028"/>
                </a:lnTo>
                <a:lnTo>
                  <a:pt x="342625" y="341028"/>
                </a:lnTo>
                <a:lnTo>
                  <a:pt x="342625" y="341912"/>
                </a:lnTo>
                <a:lnTo>
                  <a:pt x="341135" y="355799"/>
                </a:lnTo>
                <a:lnTo>
                  <a:pt x="334678" y="367533"/>
                </a:lnTo>
                <a:lnTo>
                  <a:pt x="324246" y="375954"/>
                </a:lnTo>
                <a:lnTo>
                  <a:pt x="310835" y="379902"/>
                </a:lnTo>
                <a:lnTo>
                  <a:pt x="302888" y="380785"/>
                </a:lnTo>
                <a:close/>
              </a:path>
              <a:path w="473709" h="381000">
                <a:moveTo>
                  <a:pt x="392076" y="303921"/>
                </a:moveTo>
                <a:lnTo>
                  <a:pt x="385895" y="303921"/>
                </a:lnTo>
                <a:lnTo>
                  <a:pt x="383246" y="303038"/>
                </a:lnTo>
                <a:lnTo>
                  <a:pt x="395077" y="303038"/>
                </a:lnTo>
                <a:lnTo>
                  <a:pt x="392076" y="303921"/>
                </a:lnTo>
                <a:close/>
              </a:path>
              <a:path w="473709" h="381000">
                <a:moveTo>
                  <a:pt x="351456" y="341912"/>
                </a:moveTo>
                <a:lnTo>
                  <a:pt x="345274" y="341912"/>
                </a:lnTo>
                <a:lnTo>
                  <a:pt x="342625" y="341028"/>
                </a:lnTo>
                <a:lnTo>
                  <a:pt x="354457" y="341028"/>
                </a:lnTo>
                <a:lnTo>
                  <a:pt x="351456" y="341912"/>
                </a:lnTo>
                <a:close/>
              </a:path>
            </a:pathLst>
          </a:custGeom>
          <a:solidFill>
            <a:srgbClr val="404A5A"/>
          </a:solidFill>
        </p:spPr>
        <p:txBody>
          <a:bodyPr wrap="square" lIns="0" tIns="0" rIns="0" bIns="0" rtlCol="0"/>
          <a:lstStyle/>
          <a:p>
            <a:endParaRPr/>
          </a:p>
        </p:txBody>
      </p:sp>
      <p:sp>
        <p:nvSpPr>
          <p:cNvPr id="12" name="object 12"/>
          <p:cNvSpPr/>
          <p:nvPr/>
        </p:nvSpPr>
        <p:spPr>
          <a:xfrm>
            <a:off x="10130180" y="2407547"/>
            <a:ext cx="176473" cy="210133"/>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9823622" y="2479110"/>
            <a:ext cx="374015" cy="207645"/>
          </a:xfrm>
          <a:custGeom>
            <a:avLst/>
            <a:gdLst/>
            <a:ahLst/>
            <a:cxnLst/>
            <a:rect l="l" t="t" r="r" b="b"/>
            <a:pathLst>
              <a:path w="374015" h="207644">
                <a:moveTo>
                  <a:pt x="38854" y="149310"/>
                </a:moveTo>
                <a:lnTo>
                  <a:pt x="3615" y="129638"/>
                </a:lnTo>
                <a:lnTo>
                  <a:pt x="0" y="116731"/>
                </a:lnTo>
                <a:lnTo>
                  <a:pt x="1683" y="103327"/>
                </a:lnTo>
                <a:lnTo>
                  <a:pt x="78591" y="11485"/>
                </a:lnTo>
                <a:lnTo>
                  <a:pt x="108615" y="0"/>
                </a:lnTo>
                <a:lnTo>
                  <a:pt x="112148" y="883"/>
                </a:lnTo>
                <a:lnTo>
                  <a:pt x="113031" y="883"/>
                </a:lnTo>
                <a:lnTo>
                  <a:pt x="156659" y="11112"/>
                </a:lnTo>
                <a:lnTo>
                  <a:pt x="200453" y="20430"/>
                </a:lnTo>
                <a:lnTo>
                  <a:pt x="246896" y="22625"/>
                </a:lnTo>
                <a:lnTo>
                  <a:pt x="305281" y="22625"/>
                </a:lnTo>
                <a:lnTo>
                  <a:pt x="324392" y="53893"/>
                </a:lnTo>
                <a:lnTo>
                  <a:pt x="135107" y="53893"/>
                </a:lnTo>
                <a:lnTo>
                  <a:pt x="62696" y="136941"/>
                </a:lnTo>
                <a:lnTo>
                  <a:pt x="57605" y="142104"/>
                </a:lnTo>
                <a:lnTo>
                  <a:pt x="51769" y="145776"/>
                </a:lnTo>
                <a:lnTo>
                  <a:pt x="45435" y="148123"/>
                </a:lnTo>
                <a:lnTo>
                  <a:pt x="38854" y="149310"/>
                </a:lnTo>
                <a:close/>
              </a:path>
              <a:path w="374015" h="207644">
                <a:moveTo>
                  <a:pt x="305281" y="22625"/>
                </a:moveTo>
                <a:lnTo>
                  <a:pt x="246896" y="22625"/>
                </a:lnTo>
                <a:lnTo>
                  <a:pt x="298472" y="11485"/>
                </a:lnTo>
                <a:lnTo>
                  <a:pt x="305281" y="22625"/>
                </a:lnTo>
                <a:close/>
              </a:path>
              <a:path w="374015" h="207644">
                <a:moveTo>
                  <a:pt x="309952" y="207621"/>
                </a:moveTo>
                <a:lnTo>
                  <a:pt x="306420" y="202320"/>
                </a:lnTo>
                <a:lnTo>
                  <a:pt x="300238" y="196135"/>
                </a:lnTo>
                <a:lnTo>
                  <a:pt x="135107" y="53893"/>
                </a:lnTo>
                <a:lnTo>
                  <a:pt x="324392" y="53893"/>
                </a:lnTo>
                <a:lnTo>
                  <a:pt x="373532" y="134291"/>
                </a:lnTo>
                <a:lnTo>
                  <a:pt x="309952" y="207621"/>
                </a:lnTo>
                <a:close/>
              </a:path>
            </a:pathLst>
          </a:custGeom>
          <a:solidFill>
            <a:srgbClr val="404A5A"/>
          </a:solidFill>
        </p:spPr>
        <p:txBody>
          <a:bodyPr wrap="square" lIns="0" tIns="0" rIns="0" bIns="0" rtlCol="0"/>
          <a:lstStyle/>
          <a:p>
            <a:endParaRPr/>
          </a:p>
        </p:txBody>
      </p:sp>
      <p:sp>
        <p:nvSpPr>
          <p:cNvPr id="14" name="object 14"/>
          <p:cNvSpPr/>
          <p:nvPr/>
        </p:nvSpPr>
        <p:spPr>
          <a:xfrm>
            <a:off x="5705059" y="2216412"/>
            <a:ext cx="789305" cy="787400"/>
          </a:xfrm>
          <a:custGeom>
            <a:avLst/>
            <a:gdLst/>
            <a:ahLst/>
            <a:cxnLst/>
            <a:rect l="l" t="t" r="r" b="b"/>
            <a:pathLst>
              <a:path w="789304" h="787400">
                <a:moveTo>
                  <a:pt x="394384" y="787400"/>
                </a:moveTo>
                <a:lnTo>
                  <a:pt x="344876" y="784860"/>
                </a:lnTo>
                <a:lnTo>
                  <a:pt x="297211" y="775970"/>
                </a:lnTo>
                <a:lnTo>
                  <a:pt x="251758" y="760730"/>
                </a:lnTo>
                <a:lnTo>
                  <a:pt x="208884" y="741680"/>
                </a:lnTo>
                <a:lnTo>
                  <a:pt x="168959" y="716280"/>
                </a:lnTo>
                <a:lnTo>
                  <a:pt x="132350" y="688340"/>
                </a:lnTo>
                <a:lnTo>
                  <a:pt x="99427" y="655320"/>
                </a:lnTo>
                <a:lnTo>
                  <a:pt x="70558" y="618490"/>
                </a:lnTo>
                <a:lnTo>
                  <a:pt x="46111" y="579120"/>
                </a:lnTo>
                <a:lnTo>
                  <a:pt x="26456" y="535940"/>
                </a:lnTo>
                <a:lnTo>
                  <a:pt x="11960" y="490220"/>
                </a:lnTo>
                <a:lnTo>
                  <a:pt x="2992" y="443230"/>
                </a:lnTo>
                <a:lnTo>
                  <a:pt x="0" y="394970"/>
                </a:lnTo>
                <a:lnTo>
                  <a:pt x="0" y="392430"/>
                </a:lnTo>
                <a:lnTo>
                  <a:pt x="2992" y="344170"/>
                </a:lnTo>
                <a:lnTo>
                  <a:pt x="11960" y="295910"/>
                </a:lnTo>
                <a:lnTo>
                  <a:pt x="26456" y="251460"/>
                </a:lnTo>
                <a:lnTo>
                  <a:pt x="46111" y="208280"/>
                </a:lnTo>
                <a:lnTo>
                  <a:pt x="70558" y="167640"/>
                </a:lnTo>
                <a:lnTo>
                  <a:pt x="99427" y="132080"/>
                </a:lnTo>
                <a:lnTo>
                  <a:pt x="132350" y="99060"/>
                </a:lnTo>
                <a:lnTo>
                  <a:pt x="168959" y="69850"/>
                </a:lnTo>
                <a:lnTo>
                  <a:pt x="208884" y="45720"/>
                </a:lnTo>
                <a:lnTo>
                  <a:pt x="251758" y="25400"/>
                </a:lnTo>
                <a:lnTo>
                  <a:pt x="297211" y="11430"/>
                </a:lnTo>
                <a:lnTo>
                  <a:pt x="344876" y="2540"/>
                </a:lnTo>
                <a:lnTo>
                  <a:pt x="394384" y="0"/>
                </a:lnTo>
                <a:lnTo>
                  <a:pt x="443891" y="2540"/>
                </a:lnTo>
                <a:lnTo>
                  <a:pt x="491556" y="11430"/>
                </a:lnTo>
                <a:lnTo>
                  <a:pt x="537009" y="25400"/>
                </a:lnTo>
                <a:lnTo>
                  <a:pt x="569165" y="40640"/>
                </a:lnTo>
                <a:lnTo>
                  <a:pt x="394384" y="40640"/>
                </a:lnTo>
                <a:lnTo>
                  <a:pt x="346661" y="44450"/>
                </a:lnTo>
                <a:lnTo>
                  <a:pt x="300838" y="53340"/>
                </a:lnTo>
                <a:lnTo>
                  <a:pt x="257343" y="68580"/>
                </a:lnTo>
                <a:lnTo>
                  <a:pt x="216606" y="88900"/>
                </a:lnTo>
                <a:lnTo>
                  <a:pt x="179055" y="114300"/>
                </a:lnTo>
                <a:lnTo>
                  <a:pt x="145119" y="144780"/>
                </a:lnTo>
                <a:lnTo>
                  <a:pt x="115228" y="177800"/>
                </a:lnTo>
                <a:lnTo>
                  <a:pt x="89809" y="215900"/>
                </a:lnTo>
                <a:lnTo>
                  <a:pt x="69292" y="256540"/>
                </a:lnTo>
                <a:lnTo>
                  <a:pt x="54107" y="299720"/>
                </a:lnTo>
                <a:lnTo>
                  <a:pt x="44680" y="345440"/>
                </a:lnTo>
                <a:lnTo>
                  <a:pt x="41528" y="392430"/>
                </a:lnTo>
                <a:lnTo>
                  <a:pt x="41531" y="394970"/>
                </a:lnTo>
                <a:lnTo>
                  <a:pt x="44680" y="440690"/>
                </a:lnTo>
                <a:lnTo>
                  <a:pt x="54107" y="486410"/>
                </a:lnTo>
                <a:lnTo>
                  <a:pt x="69292" y="530860"/>
                </a:lnTo>
                <a:lnTo>
                  <a:pt x="89809" y="571500"/>
                </a:lnTo>
                <a:lnTo>
                  <a:pt x="115228" y="608330"/>
                </a:lnTo>
                <a:lnTo>
                  <a:pt x="145119" y="642620"/>
                </a:lnTo>
                <a:lnTo>
                  <a:pt x="179055" y="671830"/>
                </a:lnTo>
                <a:lnTo>
                  <a:pt x="216606" y="697230"/>
                </a:lnTo>
                <a:lnTo>
                  <a:pt x="257343" y="717550"/>
                </a:lnTo>
                <a:lnTo>
                  <a:pt x="300838" y="732790"/>
                </a:lnTo>
                <a:lnTo>
                  <a:pt x="346661" y="742950"/>
                </a:lnTo>
                <a:lnTo>
                  <a:pt x="394384" y="745490"/>
                </a:lnTo>
                <a:lnTo>
                  <a:pt x="571308" y="745490"/>
                </a:lnTo>
                <a:lnTo>
                  <a:pt x="537009" y="760730"/>
                </a:lnTo>
                <a:lnTo>
                  <a:pt x="491556" y="775970"/>
                </a:lnTo>
                <a:lnTo>
                  <a:pt x="443891" y="784860"/>
                </a:lnTo>
                <a:lnTo>
                  <a:pt x="394384" y="787400"/>
                </a:lnTo>
                <a:close/>
              </a:path>
              <a:path w="789304" h="787400">
                <a:moveTo>
                  <a:pt x="372584" y="237490"/>
                </a:moveTo>
                <a:lnTo>
                  <a:pt x="355975" y="237490"/>
                </a:lnTo>
                <a:lnTo>
                  <a:pt x="351823" y="234950"/>
                </a:lnTo>
                <a:lnTo>
                  <a:pt x="350785" y="231140"/>
                </a:lnTo>
                <a:lnTo>
                  <a:pt x="342481" y="207010"/>
                </a:lnTo>
                <a:lnTo>
                  <a:pt x="234522" y="207010"/>
                </a:lnTo>
                <a:lnTo>
                  <a:pt x="238675" y="203200"/>
                </a:lnTo>
                <a:lnTo>
                  <a:pt x="238675" y="180340"/>
                </a:lnTo>
                <a:lnTo>
                  <a:pt x="242827" y="175260"/>
                </a:lnTo>
                <a:lnTo>
                  <a:pt x="269816" y="175260"/>
                </a:lnTo>
                <a:lnTo>
                  <a:pt x="295768" y="157480"/>
                </a:lnTo>
                <a:lnTo>
                  <a:pt x="298882" y="156210"/>
                </a:lnTo>
                <a:lnTo>
                  <a:pt x="303034" y="154940"/>
                </a:lnTo>
                <a:lnTo>
                  <a:pt x="335214" y="154940"/>
                </a:lnTo>
                <a:lnTo>
                  <a:pt x="343519" y="153670"/>
                </a:lnTo>
                <a:lnTo>
                  <a:pt x="351045" y="151130"/>
                </a:lnTo>
                <a:lnTo>
                  <a:pt x="357403" y="146050"/>
                </a:lnTo>
                <a:lnTo>
                  <a:pt x="362204" y="139700"/>
                </a:lnTo>
                <a:lnTo>
                  <a:pt x="384003" y="102870"/>
                </a:lnTo>
                <a:lnTo>
                  <a:pt x="495075" y="102870"/>
                </a:lnTo>
                <a:lnTo>
                  <a:pt x="499228" y="101600"/>
                </a:lnTo>
                <a:lnTo>
                  <a:pt x="503380" y="97790"/>
                </a:lnTo>
                <a:lnTo>
                  <a:pt x="536598" y="71120"/>
                </a:lnTo>
                <a:lnTo>
                  <a:pt x="503136" y="58420"/>
                </a:lnTo>
                <a:lnTo>
                  <a:pt x="468216" y="48260"/>
                </a:lnTo>
                <a:lnTo>
                  <a:pt x="431932" y="43180"/>
                </a:lnTo>
                <a:lnTo>
                  <a:pt x="394384" y="40640"/>
                </a:lnTo>
                <a:lnTo>
                  <a:pt x="569165" y="40640"/>
                </a:lnTo>
                <a:lnTo>
                  <a:pt x="619808" y="69850"/>
                </a:lnTo>
                <a:lnTo>
                  <a:pt x="656417" y="99060"/>
                </a:lnTo>
                <a:lnTo>
                  <a:pt x="689340" y="132080"/>
                </a:lnTo>
                <a:lnTo>
                  <a:pt x="718209" y="167640"/>
                </a:lnTo>
                <a:lnTo>
                  <a:pt x="742656" y="208280"/>
                </a:lnTo>
                <a:lnTo>
                  <a:pt x="751327" y="227330"/>
                </a:lnTo>
                <a:lnTo>
                  <a:pt x="385041" y="227330"/>
                </a:lnTo>
                <a:lnTo>
                  <a:pt x="382965" y="228600"/>
                </a:lnTo>
                <a:lnTo>
                  <a:pt x="374660" y="236220"/>
                </a:lnTo>
                <a:lnTo>
                  <a:pt x="372584" y="237490"/>
                </a:lnTo>
                <a:close/>
              </a:path>
              <a:path w="789304" h="787400">
                <a:moveTo>
                  <a:pt x="337290" y="134620"/>
                </a:moveTo>
                <a:lnTo>
                  <a:pt x="298882" y="134620"/>
                </a:lnTo>
                <a:lnTo>
                  <a:pt x="290123" y="130810"/>
                </a:lnTo>
                <a:lnTo>
                  <a:pt x="280197" y="125730"/>
                </a:lnTo>
                <a:lnTo>
                  <a:pt x="277277" y="115570"/>
                </a:lnTo>
                <a:lnTo>
                  <a:pt x="289539" y="102870"/>
                </a:lnTo>
                <a:lnTo>
                  <a:pt x="308516" y="92710"/>
                </a:lnTo>
                <a:lnTo>
                  <a:pt x="333138" y="82550"/>
                </a:lnTo>
                <a:lnTo>
                  <a:pt x="359317" y="74930"/>
                </a:lnTo>
                <a:lnTo>
                  <a:pt x="382965" y="72390"/>
                </a:lnTo>
                <a:lnTo>
                  <a:pt x="400563" y="72390"/>
                </a:lnTo>
                <a:lnTo>
                  <a:pt x="414755" y="76200"/>
                </a:lnTo>
                <a:lnTo>
                  <a:pt x="433035" y="85090"/>
                </a:lnTo>
                <a:lnTo>
                  <a:pt x="462895" y="101600"/>
                </a:lnTo>
                <a:lnTo>
                  <a:pt x="464972" y="102870"/>
                </a:lnTo>
                <a:lnTo>
                  <a:pt x="364280" y="102870"/>
                </a:lnTo>
                <a:lnTo>
                  <a:pt x="361166" y="104140"/>
                </a:lnTo>
                <a:lnTo>
                  <a:pt x="359089" y="106680"/>
                </a:lnTo>
                <a:lnTo>
                  <a:pt x="347671" y="124460"/>
                </a:lnTo>
                <a:lnTo>
                  <a:pt x="343519" y="130810"/>
                </a:lnTo>
                <a:lnTo>
                  <a:pt x="337290" y="134620"/>
                </a:lnTo>
                <a:close/>
              </a:path>
              <a:path w="789304" h="787400">
                <a:moveTo>
                  <a:pt x="237636" y="259080"/>
                </a:moveTo>
                <a:lnTo>
                  <a:pt x="190924" y="259080"/>
                </a:lnTo>
                <a:lnTo>
                  <a:pt x="186772" y="254000"/>
                </a:lnTo>
                <a:lnTo>
                  <a:pt x="186772" y="240030"/>
                </a:lnTo>
                <a:lnTo>
                  <a:pt x="188848" y="236220"/>
                </a:lnTo>
                <a:lnTo>
                  <a:pt x="201304" y="215900"/>
                </a:lnTo>
                <a:lnTo>
                  <a:pt x="205457" y="209550"/>
                </a:lnTo>
                <a:lnTo>
                  <a:pt x="211685" y="207010"/>
                </a:lnTo>
                <a:lnTo>
                  <a:pt x="342481" y="207010"/>
                </a:lnTo>
                <a:lnTo>
                  <a:pt x="335214" y="214630"/>
                </a:lnTo>
                <a:lnTo>
                  <a:pt x="333138" y="217170"/>
                </a:lnTo>
                <a:lnTo>
                  <a:pt x="283311" y="217170"/>
                </a:lnTo>
                <a:lnTo>
                  <a:pt x="278121" y="219710"/>
                </a:lnTo>
                <a:lnTo>
                  <a:pt x="239713" y="257810"/>
                </a:lnTo>
                <a:lnTo>
                  <a:pt x="237636" y="259080"/>
                </a:lnTo>
                <a:close/>
              </a:path>
              <a:path w="789304" h="787400">
                <a:moveTo>
                  <a:pt x="327948" y="259080"/>
                </a:moveTo>
                <a:lnTo>
                  <a:pt x="314453" y="259080"/>
                </a:lnTo>
                <a:lnTo>
                  <a:pt x="310301" y="255270"/>
                </a:lnTo>
                <a:lnTo>
                  <a:pt x="309263" y="251460"/>
                </a:lnTo>
                <a:lnTo>
                  <a:pt x="303034" y="224790"/>
                </a:lnTo>
                <a:lnTo>
                  <a:pt x="301996" y="219710"/>
                </a:lnTo>
                <a:lnTo>
                  <a:pt x="297844" y="217170"/>
                </a:lnTo>
                <a:lnTo>
                  <a:pt x="333138" y="217170"/>
                </a:lnTo>
                <a:lnTo>
                  <a:pt x="332100" y="219710"/>
                </a:lnTo>
                <a:lnTo>
                  <a:pt x="332100" y="255270"/>
                </a:lnTo>
                <a:lnTo>
                  <a:pt x="327948" y="259080"/>
                </a:lnTo>
                <a:close/>
              </a:path>
              <a:path w="789304" h="787400">
                <a:moveTo>
                  <a:pt x="774736" y="289560"/>
                </a:moveTo>
                <a:lnTo>
                  <a:pt x="452515" y="289560"/>
                </a:lnTo>
                <a:lnTo>
                  <a:pt x="456667" y="287020"/>
                </a:lnTo>
                <a:lnTo>
                  <a:pt x="458743" y="281940"/>
                </a:lnTo>
                <a:lnTo>
                  <a:pt x="461857" y="271780"/>
                </a:lnTo>
                <a:lnTo>
                  <a:pt x="464972" y="265430"/>
                </a:lnTo>
                <a:lnTo>
                  <a:pt x="459781" y="259080"/>
                </a:lnTo>
                <a:lnTo>
                  <a:pt x="408916" y="259080"/>
                </a:lnTo>
                <a:lnTo>
                  <a:pt x="404764" y="254000"/>
                </a:lnTo>
                <a:lnTo>
                  <a:pt x="404764" y="231140"/>
                </a:lnTo>
                <a:lnTo>
                  <a:pt x="400612" y="227330"/>
                </a:lnTo>
                <a:lnTo>
                  <a:pt x="751327" y="227330"/>
                </a:lnTo>
                <a:lnTo>
                  <a:pt x="762311" y="251460"/>
                </a:lnTo>
                <a:lnTo>
                  <a:pt x="774736" y="289560"/>
                </a:lnTo>
                <a:close/>
              </a:path>
              <a:path w="789304" h="787400">
                <a:moveTo>
                  <a:pt x="410992" y="683260"/>
                </a:moveTo>
                <a:lnTo>
                  <a:pt x="370978" y="683260"/>
                </a:lnTo>
                <a:lnTo>
                  <a:pt x="364669" y="680720"/>
                </a:lnTo>
                <a:lnTo>
                  <a:pt x="323795" y="636270"/>
                </a:lnTo>
                <a:lnTo>
                  <a:pt x="311339" y="603250"/>
                </a:lnTo>
                <a:lnTo>
                  <a:pt x="311339" y="538480"/>
                </a:lnTo>
                <a:lnTo>
                  <a:pt x="301542" y="490220"/>
                </a:lnTo>
                <a:lnTo>
                  <a:pt x="276564" y="464820"/>
                </a:lnTo>
                <a:lnTo>
                  <a:pt x="243021" y="457200"/>
                </a:lnTo>
                <a:lnTo>
                  <a:pt x="207533" y="455930"/>
                </a:lnTo>
                <a:lnTo>
                  <a:pt x="181597" y="449580"/>
                </a:lnTo>
                <a:lnTo>
                  <a:pt x="161988" y="434340"/>
                </a:lnTo>
                <a:lnTo>
                  <a:pt x="149580" y="411480"/>
                </a:lnTo>
                <a:lnTo>
                  <a:pt x="145249" y="383540"/>
                </a:lnTo>
                <a:lnTo>
                  <a:pt x="146345" y="359410"/>
                </a:lnTo>
                <a:lnTo>
                  <a:pt x="153520" y="328930"/>
                </a:lnTo>
                <a:lnTo>
                  <a:pt x="172604" y="299720"/>
                </a:lnTo>
                <a:lnTo>
                  <a:pt x="209426" y="278130"/>
                </a:lnTo>
                <a:lnTo>
                  <a:pt x="269816" y="269240"/>
                </a:lnTo>
                <a:lnTo>
                  <a:pt x="284868" y="270510"/>
                </a:lnTo>
                <a:lnTo>
                  <a:pt x="303813" y="276860"/>
                </a:lnTo>
                <a:lnTo>
                  <a:pt x="322368" y="281940"/>
                </a:lnTo>
                <a:lnTo>
                  <a:pt x="336252" y="287020"/>
                </a:lnTo>
                <a:lnTo>
                  <a:pt x="340404" y="288290"/>
                </a:lnTo>
                <a:lnTo>
                  <a:pt x="343519" y="289560"/>
                </a:lnTo>
                <a:lnTo>
                  <a:pt x="774736" y="289560"/>
                </a:lnTo>
                <a:lnTo>
                  <a:pt x="776807" y="295910"/>
                </a:lnTo>
                <a:lnTo>
                  <a:pt x="778223" y="303530"/>
                </a:lnTo>
                <a:lnTo>
                  <a:pt x="564625" y="303530"/>
                </a:lnTo>
                <a:lnTo>
                  <a:pt x="558397" y="304800"/>
                </a:lnTo>
                <a:lnTo>
                  <a:pt x="555283" y="309880"/>
                </a:lnTo>
                <a:lnTo>
                  <a:pt x="454591" y="309880"/>
                </a:lnTo>
                <a:lnTo>
                  <a:pt x="450439" y="318770"/>
                </a:lnTo>
                <a:lnTo>
                  <a:pt x="474330" y="364490"/>
                </a:lnTo>
                <a:lnTo>
                  <a:pt x="513550" y="406400"/>
                </a:lnTo>
                <a:lnTo>
                  <a:pt x="550092" y="427990"/>
                </a:lnTo>
                <a:lnTo>
                  <a:pt x="555283" y="430530"/>
                </a:lnTo>
                <a:lnTo>
                  <a:pt x="555283" y="439420"/>
                </a:lnTo>
                <a:lnTo>
                  <a:pt x="496113" y="497840"/>
                </a:lnTo>
                <a:lnTo>
                  <a:pt x="489885" y="502920"/>
                </a:lnTo>
                <a:lnTo>
                  <a:pt x="486771" y="511810"/>
                </a:lnTo>
                <a:lnTo>
                  <a:pt x="486771" y="575310"/>
                </a:lnTo>
                <a:lnTo>
                  <a:pt x="484695" y="582930"/>
                </a:lnTo>
                <a:lnTo>
                  <a:pt x="481581" y="590550"/>
                </a:lnTo>
                <a:lnTo>
                  <a:pt x="460819" y="632460"/>
                </a:lnTo>
                <a:lnTo>
                  <a:pt x="457705" y="638810"/>
                </a:lnTo>
                <a:lnTo>
                  <a:pt x="454591" y="643890"/>
                </a:lnTo>
                <a:lnTo>
                  <a:pt x="424487" y="674370"/>
                </a:lnTo>
                <a:lnTo>
                  <a:pt x="419297" y="680720"/>
                </a:lnTo>
                <a:lnTo>
                  <a:pt x="410992" y="683260"/>
                </a:lnTo>
                <a:close/>
              </a:path>
              <a:path w="789304" h="787400">
                <a:moveTo>
                  <a:pt x="452515" y="289560"/>
                </a:moveTo>
                <a:lnTo>
                  <a:pt x="343519" y="289560"/>
                </a:lnTo>
                <a:lnTo>
                  <a:pt x="347671" y="288290"/>
                </a:lnTo>
                <a:lnTo>
                  <a:pt x="390231" y="280670"/>
                </a:lnTo>
                <a:lnTo>
                  <a:pt x="397498" y="280670"/>
                </a:lnTo>
                <a:lnTo>
                  <a:pt x="447325" y="288290"/>
                </a:lnTo>
                <a:lnTo>
                  <a:pt x="452515" y="289560"/>
                </a:lnTo>
                <a:close/>
              </a:path>
              <a:path w="789304" h="787400">
                <a:moveTo>
                  <a:pt x="705801" y="425450"/>
                </a:moveTo>
                <a:lnTo>
                  <a:pt x="688154" y="425450"/>
                </a:lnTo>
                <a:lnTo>
                  <a:pt x="680888" y="420370"/>
                </a:lnTo>
                <a:lnTo>
                  <a:pt x="677774" y="412750"/>
                </a:lnTo>
                <a:lnTo>
                  <a:pt x="647670" y="344170"/>
                </a:lnTo>
                <a:lnTo>
                  <a:pt x="644556" y="337820"/>
                </a:lnTo>
                <a:lnTo>
                  <a:pt x="637290" y="332740"/>
                </a:lnTo>
                <a:lnTo>
                  <a:pt x="614452" y="332740"/>
                </a:lnTo>
                <a:lnTo>
                  <a:pt x="610300" y="331470"/>
                </a:lnTo>
                <a:lnTo>
                  <a:pt x="607186" y="328930"/>
                </a:lnTo>
                <a:lnTo>
                  <a:pt x="569816" y="306070"/>
                </a:lnTo>
                <a:lnTo>
                  <a:pt x="564625" y="303530"/>
                </a:lnTo>
                <a:lnTo>
                  <a:pt x="778223" y="303530"/>
                </a:lnTo>
                <a:lnTo>
                  <a:pt x="785775" y="344170"/>
                </a:lnTo>
                <a:lnTo>
                  <a:pt x="786248" y="351790"/>
                </a:lnTo>
                <a:lnTo>
                  <a:pt x="742134" y="351790"/>
                </a:lnTo>
                <a:lnTo>
                  <a:pt x="718258" y="370840"/>
                </a:lnTo>
                <a:lnTo>
                  <a:pt x="715144" y="372110"/>
                </a:lnTo>
                <a:lnTo>
                  <a:pt x="714106" y="375920"/>
                </a:lnTo>
                <a:lnTo>
                  <a:pt x="714106" y="417830"/>
                </a:lnTo>
                <a:lnTo>
                  <a:pt x="705801" y="425450"/>
                </a:lnTo>
                <a:close/>
              </a:path>
              <a:path w="789304" h="787400">
                <a:moveTo>
                  <a:pt x="540490" y="394970"/>
                </a:moveTo>
                <a:lnTo>
                  <a:pt x="532673" y="392430"/>
                </a:lnTo>
                <a:lnTo>
                  <a:pt x="526217" y="387350"/>
                </a:lnTo>
                <a:lnTo>
                  <a:pt x="467048" y="309880"/>
                </a:lnTo>
                <a:lnTo>
                  <a:pt x="555283" y="309880"/>
                </a:lnTo>
                <a:lnTo>
                  <a:pt x="552169" y="317500"/>
                </a:lnTo>
                <a:lnTo>
                  <a:pt x="554245" y="322580"/>
                </a:lnTo>
                <a:lnTo>
                  <a:pt x="558397" y="326390"/>
                </a:lnTo>
                <a:lnTo>
                  <a:pt x="589539" y="344170"/>
                </a:lnTo>
                <a:lnTo>
                  <a:pt x="595767" y="347980"/>
                </a:lnTo>
                <a:lnTo>
                  <a:pt x="595767" y="356870"/>
                </a:lnTo>
                <a:lnTo>
                  <a:pt x="590577" y="360680"/>
                </a:lnTo>
                <a:lnTo>
                  <a:pt x="556321" y="389890"/>
                </a:lnTo>
                <a:lnTo>
                  <a:pt x="548698" y="393700"/>
                </a:lnTo>
                <a:lnTo>
                  <a:pt x="540490" y="394970"/>
                </a:lnTo>
                <a:close/>
              </a:path>
              <a:path w="789304" h="787400">
                <a:moveTo>
                  <a:pt x="571308" y="745490"/>
                </a:moveTo>
                <a:lnTo>
                  <a:pt x="394384" y="745490"/>
                </a:lnTo>
                <a:lnTo>
                  <a:pt x="442105" y="742950"/>
                </a:lnTo>
                <a:lnTo>
                  <a:pt x="487919" y="732790"/>
                </a:lnTo>
                <a:lnTo>
                  <a:pt x="531391" y="717550"/>
                </a:lnTo>
                <a:lnTo>
                  <a:pt x="572084" y="697230"/>
                </a:lnTo>
                <a:lnTo>
                  <a:pt x="609562" y="671830"/>
                </a:lnTo>
                <a:lnTo>
                  <a:pt x="643388" y="642620"/>
                </a:lnTo>
                <a:lnTo>
                  <a:pt x="673127" y="608330"/>
                </a:lnTo>
                <a:lnTo>
                  <a:pt x="698343" y="571500"/>
                </a:lnTo>
                <a:lnTo>
                  <a:pt x="718599" y="530860"/>
                </a:lnTo>
                <a:lnTo>
                  <a:pt x="733459" y="487680"/>
                </a:lnTo>
                <a:lnTo>
                  <a:pt x="742487" y="441960"/>
                </a:lnTo>
                <a:lnTo>
                  <a:pt x="745248" y="394970"/>
                </a:lnTo>
                <a:lnTo>
                  <a:pt x="745053" y="383540"/>
                </a:lnTo>
                <a:lnTo>
                  <a:pt x="744469" y="373380"/>
                </a:lnTo>
                <a:lnTo>
                  <a:pt x="743496" y="361950"/>
                </a:lnTo>
                <a:lnTo>
                  <a:pt x="742134" y="351790"/>
                </a:lnTo>
                <a:lnTo>
                  <a:pt x="786248" y="351790"/>
                </a:lnTo>
                <a:lnTo>
                  <a:pt x="788768" y="392430"/>
                </a:lnTo>
                <a:lnTo>
                  <a:pt x="788768" y="394970"/>
                </a:lnTo>
                <a:lnTo>
                  <a:pt x="785775" y="443230"/>
                </a:lnTo>
                <a:lnTo>
                  <a:pt x="776807" y="490220"/>
                </a:lnTo>
                <a:lnTo>
                  <a:pt x="762311" y="535940"/>
                </a:lnTo>
                <a:lnTo>
                  <a:pt x="742656" y="579120"/>
                </a:lnTo>
                <a:lnTo>
                  <a:pt x="718209" y="618490"/>
                </a:lnTo>
                <a:lnTo>
                  <a:pt x="689340" y="655320"/>
                </a:lnTo>
                <a:lnTo>
                  <a:pt x="656417" y="688340"/>
                </a:lnTo>
                <a:lnTo>
                  <a:pt x="619808" y="716280"/>
                </a:lnTo>
                <a:lnTo>
                  <a:pt x="579883" y="741680"/>
                </a:lnTo>
                <a:lnTo>
                  <a:pt x="571308" y="745490"/>
                </a:lnTo>
                <a:close/>
              </a:path>
            </a:pathLst>
          </a:custGeom>
          <a:solidFill>
            <a:srgbClr val="404A5A"/>
          </a:solidFill>
        </p:spPr>
        <p:txBody>
          <a:bodyPr wrap="square" lIns="0" tIns="0" rIns="0" bIns="0" rtlCol="0"/>
          <a:lstStyle/>
          <a:p>
            <a:endParaRPr/>
          </a:p>
        </p:txBody>
      </p:sp>
      <p:sp>
        <p:nvSpPr>
          <p:cNvPr id="15" name="object 15"/>
          <p:cNvSpPr/>
          <p:nvPr/>
        </p:nvSpPr>
        <p:spPr>
          <a:xfrm>
            <a:off x="5894945" y="2343948"/>
            <a:ext cx="48895" cy="59690"/>
          </a:xfrm>
          <a:custGeom>
            <a:avLst/>
            <a:gdLst/>
            <a:ahLst/>
            <a:cxnLst/>
            <a:rect l="l" t="t" r="r" b="b"/>
            <a:pathLst>
              <a:path w="48895" h="59689">
                <a:moveTo>
                  <a:pt x="34255" y="59101"/>
                </a:moveTo>
                <a:lnTo>
                  <a:pt x="17647" y="59101"/>
                </a:lnTo>
                <a:lnTo>
                  <a:pt x="17647" y="48733"/>
                </a:lnTo>
                <a:lnTo>
                  <a:pt x="0" y="31106"/>
                </a:lnTo>
                <a:lnTo>
                  <a:pt x="0" y="24884"/>
                </a:lnTo>
                <a:lnTo>
                  <a:pt x="24913" y="0"/>
                </a:lnTo>
                <a:lnTo>
                  <a:pt x="31141" y="0"/>
                </a:lnTo>
                <a:lnTo>
                  <a:pt x="47750" y="16589"/>
                </a:lnTo>
                <a:lnTo>
                  <a:pt x="48788" y="18663"/>
                </a:lnTo>
                <a:lnTo>
                  <a:pt x="48788" y="38364"/>
                </a:lnTo>
                <a:lnTo>
                  <a:pt x="38408" y="38364"/>
                </a:lnTo>
                <a:lnTo>
                  <a:pt x="38408" y="54954"/>
                </a:lnTo>
                <a:lnTo>
                  <a:pt x="34255" y="59101"/>
                </a:lnTo>
                <a:close/>
              </a:path>
            </a:pathLst>
          </a:custGeom>
          <a:solidFill>
            <a:srgbClr val="404A5A"/>
          </a:solidFill>
        </p:spPr>
        <p:txBody>
          <a:bodyPr wrap="square" lIns="0" tIns="0" rIns="0" bIns="0" rtlCol="0"/>
          <a:lstStyle/>
          <a:p>
            <a:endParaRPr/>
          </a:p>
        </p:txBody>
      </p:sp>
      <p:sp>
        <p:nvSpPr>
          <p:cNvPr id="16" name="object 16"/>
          <p:cNvSpPr/>
          <p:nvPr/>
        </p:nvSpPr>
        <p:spPr>
          <a:xfrm>
            <a:off x="228600" y="0"/>
            <a:ext cx="2286000" cy="424815"/>
          </a:xfrm>
          <a:custGeom>
            <a:avLst/>
            <a:gdLst/>
            <a:ahLst/>
            <a:cxnLst/>
            <a:rect l="l" t="t" r="r" b="b"/>
            <a:pathLst>
              <a:path w="2286000" h="424815">
                <a:moveTo>
                  <a:pt x="0" y="424434"/>
                </a:moveTo>
                <a:lnTo>
                  <a:pt x="2286000" y="424434"/>
                </a:lnTo>
                <a:lnTo>
                  <a:pt x="2286000" y="0"/>
                </a:lnTo>
                <a:lnTo>
                  <a:pt x="0" y="0"/>
                </a:lnTo>
                <a:lnTo>
                  <a:pt x="0" y="424434"/>
                </a:lnTo>
                <a:close/>
              </a:path>
            </a:pathLst>
          </a:custGeom>
          <a:solidFill>
            <a:srgbClr val="E8EAE4"/>
          </a:solidFill>
        </p:spPr>
        <p:txBody>
          <a:bodyPr wrap="square" lIns="0" tIns="0" rIns="0" bIns="0" rtlCol="0"/>
          <a:lstStyle/>
          <a:p>
            <a:endParaRPr/>
          </a:p>
        </p:txBody>
      </p:sp>
      <p:sp>
        <p:nvSpPr>
          <p:cNvPr id="17" name="object 17"/>
          <p:cNvSpPr/>
          <p:nvPr/>
        </p:nvSpPr>
        <p:spPr>
          <a:xfrm>
            <a:off x="479679" y="1611249"/>
            <a:ext cx="478790" cy="478790"/>
          </a:xfrm>
          <a:custGeom>
            <a:avLst/>
            <a:gdLst/>
            <a:ahLst/>
            <a:cxnLst/>
            <a:rect l="l" t="t" r="r" b="b"/>
            <a:pathLst>
              <a:path w="478790"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18" name="object 18"/>
          <p:cNvSpPr/>
          <p:nvPr/>
        </p:nvSpPr>
        <p:spPr>
          <a:xfrm>
            <a:off x="1313307" y="1611249"/>
            <a:ext cx="478790" cy="478790"/>
          </a:xfrm>
          <a:custGeom>
            <a:avLst/>
            <a:gdLst/>
            <a:ahLst/>
            <a:cxnLst/>
            <a:rect l="l" t="t" r="r" b="b"/>
            <a:pathLst>
              <a:path w="478789" h="478789">
                <a:moveTo>
                  <a:pt x="239268" y="0"/>
                </a:moveTo>
                <a:lnTo>
                  <a:pt x="191047" y="4861"/>
                </a:lnTo>
                <a:lnTo>
                  <a:pt x="146134" y="18802"/>
                </a:lnTo>
                <a:lnTo>
                  <a:pt x="105491" y="40863"/>
                </a:lnTo>
                <a:lnTo>
                  <a:pt x="70080" y="70080"/>
                </a:lnTo>
                <a:lnTo>
                  <a:pt x="40863" y="105491"/>
                </a:lnTo>
                <a:lnTo>
                  <a:pt x="18802" y="146134"/>
                </a:lnTo>
                <a:lnTo>
                  <a:pt x="4861" y="191047"/>
                </a:lnTo>
                <a:lnTo>
                  <a:pt x="0" y="239267"/>
                </a:lnTo>
                <a:lnTo>
                  <a:pt x="4861" y="287488"/>
                </a:lnTo>
                <a:lnTo>
                  <a:pt x="18802" y="332401"/>
                </a:lnTo>
                <a:lnTo>
                  <a:pt x="40863" y="373044"/>
                </a:lnTo>
                <a:lnTo>
                  <a:pt x="70080" y="408455"/>
                </a:lnTo>
                <a:lnTo>
                  <a:pt x="105491" y="437672"/>
                </a:lnTo>
                <a:lnTo>
                  <a:pt x="146134" y="459733"/>
                </a:lnTo>
                <a:lnTo>
                  <a:pt x="191047" y="473674"/>
                </a:lnTo>
                <a:lnTo>
                  <a:pt x="239268" y="478535"/>
                </a:lnTo>
                <a:lnTo>
                  <a:pt x="287488" y="473674"/>
                </a:lnTo>
                <a:lnTo>
                  <a:pt x="332401" y="459733"/>
                </a:lnTo>
                <a:lnTo>
                  <a:pt x="373044" y="437672"/>
                </a:lnTo>
                <a:lnTo>
                  <a:pt x="408455" y="408455"/>
                </a:lnTo>
                <a:lnTo>
                  <a:pt x="437672" y="373044"/>
                </a:lnTo>
                <a:lnTo>
                  <a:pt x="459733" y="332401"/>
                </a:lnTo>
                <a:lnTo>
                  <a:pt x="473674" y="287488"/>
                </a:lnTo>
                <a:lnTo>
                  <a:pt x="478536" y="239267"/>
                </a:lnTo>
                <a:lnTo>
                  <a:pt x="473674" y="191047"/>
                </a:lnTo>
                <a:lnTo>
                  <a:pt x="459733" y="146134"/>
                </a:lnTo>
                <a:lnTo>
                  <a:pt x="437672" y="105491"/>
                </a:lnTo>
                <a:lnTo>
                  <a:pt x="408455" y="70080"/>
                </a:lnTo>
                <a:lnTo>
                  <a:pt x="373044" y="40863"/>
                </a:lnTo>
                <a:lnTo>
                  <a:pt x="332401" y="18802"/>
                </a:lnTo>
                <a:lnTo>
                  <a:pt x="287488" y="4861"/>
                </a:lnTo>
                <a:lnTo>
                  <a:pt x="239268" y="0"/>
                </a:lnTo>
                <a:close/>
              </a:path>
            </a:pathLst>
          </a:custGeom>
          <a:solidFill>
            <a:srgbClr val="404A5A"/>
          </a:solidFill>
        </p:spPr>
        <p:txBody>
          <a:bodyPr wrap="square" lIns="0" tIns="0" rIns="0" bIns="0" rtlCol="0"/>
          <a:lstStyle/>
          <a:p>
            <a:endParaRPr/>
          </a:p>
        </p:txBody>
      </p:sp>
      <p:sp>
        <p:nvSpPr>
          <p:cNvPr id="19" name="object 19"/>
          <p:cNvSpPr/>
          <p:nvPr/>
        </p:nvSpPr>
        <p:spPr>
          <a:xfrm>
            <a:off x="1313307" y="1611249"/>
            <a:ext cx="478790" cy="478790"/>
          </a:xfrm>
          <a:custGeom>
            <a:avLst/>
            <a:gdLst/>
            <a:ahLst/>
            <a:cxnLst/>
            <a:rect l="l" t="t" r="r" b="b"/>
            <a:pathLst>
              <a:path w="478789"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20" name="object 20"/>
          <p:cNvSpPr/>
          <p:nvPr/>
        </p:nvSpPr>
        <p:spPr>
          <a:xfrm>
            <a:off x="2438443" y="1812414"/>
            <a:ext cx="76200" cy="76200"/>
          </a:xfrm>
          <a:custGeom>
            <a:avLst/>
            <a:gdLst/>
            <a:ahLst/>
            <a:cxnLst/>
            <a:rect l="l" t="t" r="r" b="b"/>
            <a:pathLst>
              <a:path w="76200" h="76200">
                <a:moveTo>
                  <a:pt x="0" y="0"/>
                </a:moveTo>
                <a:lnTo>
                  <a:pt x="0" y="76200"/>
                </a:lnTo>
                <a:lnTo>
                  <a:pt x="76200" y="38100"/>
                </a:lnTo>
                <a:lnTo>
                  <a:pt x="0" y="0"/>
                </a:lnTo>
                <a:close/>
              </a:path>
            </a:pathLst>
          </a:custGeom>
          <a:solidFill>
            <a:srgbClr val="404A5A"/>
          </a:solidFill>
        </p:spPr>
        <p:txBody>
          <a:bodyPr wrap="square" lIns="0" tIns="0" rIns="0" bIns="0" rtlCol="0"/>
          <a:lstStyle/>
          <a:p>
            <a:endParaRPr/>
          </a:p>
        </p:txBody>
      </p:sp>
      <p:sp>
        <p:nvSpPr>
          <p:cNvPr id="21" name="object 21"/>
          <p:cNvSpPr/>
          <p:nvPr/>
        </p:nvSpPr>
        <p:spPr>
          <a:xfrm>
            <a:off x="166878" y="2185416"/>
            <a:ext cx="3985260" cy="4481830"/>
          </a:xfrm>
          <a:custGeom>
            <a:avLst/>
            <a:gdLst/>
            <a:ahLst/>
            <a:cxnLst/>
            <a:rect l="l" t="t" r="r" b="b"/>
            <a:pathLst>
              <a:path w="3985260" h="4481830">
                <a:moveTo>
                  <a:pt x="0" y="0"/>
                </a:moveTo>
                <a:lnTo>
                  <a:pt x="3985260" y="0"/>
                </a:lnTo>
                <a:lnTo>
                  <a:pt x="3985260" y="4481322"/>
                </a:lnTo>
                <a:lnTo>
                  <a:pt x="0" y="4481322"/>
                </a:lnTo>
                <a:lnTo>
                  <a:pt x="0" y="0"/>
                </a:lnTo>
                <a:close/>
              </a:path>
            </a:pathLst>
          </a:custGeom>
          <a:solidFill>
            <a:srgbClr val="E8EAE4">
              <a:alpha val="54901"/>
            </a:srgbClr>
          </a:solidFill>
        </p:spPr>
        <p:txBody>
          <a:bodyPr wrap="square" lIns="0" tIns="0" rIns="0" bIns="0" rtlCol="0"/>
          <a:lstStyle/>
          <a:p>
            <a:endParaRPr/>
          </a:p>
        </p:txBody>
      </p:sp>
      <p:sp>
        <p:nvSpPr>
          <p:cNvPr id="22" name="object 22"/>
          <p:cNvSpPr txBox="1"/>
          <p:nvPr/>
        </p:nvSpPr>
        <p:spPr>
          <a:xfrm>
            <a:off x="308753" y="231171"/>
            <a:ext cx="2040889" cy="147320"/>
          </a:xfrm>
          <a:prstGeom prst="rect">
            <a:avLst/>
          </a:prstGeom>
        </p:spPr>
        <p:txBody>
          <a:bodyPr vert="horz" wrap="square" lIns="0" tIns="12700" rIns="0" bIns="0" rtlCol="0">
            <a:spAutoFit/>
          </a:bodyPr>
          <a:lstStyle/>
          <a:p>
            <a:pPr marL="12700">
              <a:lnSpc>
                <a:spcPct val="100000"/>
              </a:lnSpc>
              <a:spcBef>
                <a:spcPts val="100"/>
              </a:spcBef>
            </a:pPr>
            <a:r>
              <a:rPr sz="500" spc="-65" dirty="0">
                <a:solidFill>
                  <a:srgbClr val="585858"/>
                </a:solidFill>
                <a:latin typeface="Arial Black"/>
                <a:cs typeface="Arial Black"/>
              </a:rPr>
              <a:t>5</a:t>
            </a:r>
            <a:r>
              <a:rPr sz="500" spc="-65" dirty="0">
                <a:solidFill>
                  <a:srgbClr val="7F7F7F"/>
                </a:solidFill>
                <a:latin typeface="Arial Black"/>
                <a:cs typeface="Arial Black"/>
              </a:rPr>
              <a:t>1</a:t>
            </a:r>
            <a:r>
              <a:rPr sz="500" spc="-65" dirty="0">
                <a:solidFill>
                  <a:srgbClr val="585858"/>
                </a:solidFill>
                <a:latin typeface="Arial Black"/>
                <a:cs typeface="Arial Black"/>
              </a:rPr>
              <a:t>.</a:t>
            </a:r>
            <a:r>
              <a:rPr sz="500" spc="-65" dirty="0">
                <a:solidFill>
                  <a:srgbClr val="7F7F7F"/>
                </a:solidFill>
                <a:latin typeface="Arial Black"/>
                <a:cs typeface="Arial Black"/>
              </a:rPr>
              <a:t>.</a:t>
            </a:r>
            <a:r>
              <a:rPr sz="500" spc="-65" dirty="0">
                <a:solidFill>
                  <a:srgbClr val="585858"/>
                </a:solidFill>
                <a:latin typeface="Arial Black"/>
                <a:cs typeface="Arial Black"/>
              </a:rPr>
              <a:t>sim</a:t>
            </a:r>
            <a:r>
              <a:rPr sz="500" spc="-65" dirty="0">
                <a:solidFill>
                  <a:srgbClr val="3F4B59"/>
                </a:solidFill>
                <a:latin typeface="Arial Black"/>
                <a:cs typeface="Arial Black"/>
              </a:rPr>
              <a:t>B.</a:t>
            </a:r>
            <a:r>
              <a:rPr sz="500" spc="-65" dirty="0">
                <a:solidFill>
                  <a:srgbClr val="585858"/>
                </a:solidFill>
                <a:latin typeface="Arial Black"/>
                <a:cs typeface="Arial Black"/>
              </a:rPr>
              <a:t>ig</a:t>
            </a:r>
            <a:r>
              <a:rPr sz="500" spc="-65" dirty="0">
                <a:solidFill>
                  <a:srgbClr val="3F4B59"/>
                </a:solidFill>
                <a:latin typeface="Arial Black"/>
                <a:cs typeface="Arial Black"/>
              </a:rPr>
              <a:t>para</a:t>
            </a:r>
            <a:r>
              <a:rPr sz="500" spc="-65" dirty="0">
                <a:solidFill>
                  <a:srgbClr val="585858"/>
                </a:solidFill>
                <a:latin typeface="Arial Black"/>
                <a:cs typeface="Arial Black"/>
              </a:rPr>
              <a:t>.</a:t>
            </a:r>
            <a:r>
              <a:rPr sz="500" spc="-65" dirty="0">
                <a:solidFill>
                  <a:srgbClr val="3F4B59"/>
                </a:solidFill>
                <a:latin typeface="Arial Black"/>
                <a:cs typeface="Arial Black"/>
              </a:rPr>
              <a:t>c</a:t>
            </a:r>
            <a:r>
              <a:rPr sz="500" spc="-65" dirty="0">
                <a:solidFill>
                  <a:srgbClr val="585858"/>
                </a:solidFill>
                <a:latin typeface="Arial Black"/>
                <a:cs typeface="Arial Black"/>
              </a:rPr>
              <a:t>p</a:t>
            </a:r>
            <a:r>
              <a:rPr sz="500" spc="-65" dirty="0">
                <a:solidFill>
                  <a:srgbClr val="3F4B59"/>
                </a:solidFill>
                <a:latin typeface="Arial Black"/>
                <a:cs typeface="Arial Black"/>
              </a:rPr>
              <a:t>k</a:t>
            </a:r>
            <a:r>
              <a:rPr sz="800" spc="-65" dirty="0">
                <a:solidFill>
                  <a:srgbClr val="585858"/>
                </a:solidFill>
                <a:latin typeface="Arial Black"/>
                <a:cs typeface="Arial Black"/>
              </a:rPr>
              <a:t>p</a:t>
            </a:r>
            <a:r>
              <a:rPr sz="500" spc="-65" dirty="0">
                <a:solidFill>
                  <a:srgbClr val="3F4B59"/>
                </a:solidFill>
                <a:latin typeface="Arial Black"/>
                <a:cs typeface="Arial Black"/>
              </a:rPr>
              <a:t>g</a:t>
            </a:r>
            <a:r>
              <a:rPr sz="800" spc="-65" dirty="0">
                <a:solidFill>
                  <a:srgbClr val="585858"/>
                </a:solidFill>
                <a:latin typeface="Arial Black"/>
                <a:cs typeface="Arial Black"/>
              </a:rPr>
              <a:t>ara</a:t>
            </a:r>
            <a:r>
              <a:rPr sz="800" spc="-65" dirty="0">
                <a:solidFill>
                  <a:srgbClr val="3F4B59"/>
                </a:solidFill>
                <a:latin typeface="Arial Black"/>
                <a:cs typeface="Arial Black"/>
              </a:rPr>
              <a:t>r</a:t>
            </a:r>
            <a:r>
              <a:rPr sz="800" spc="-65" dirty="0">
                <a:solidFill>
                  <a:srgbClr val="585858"/>
                </a:solidFill>
                <a:latin typeface="Arial Black"/>
                <a:cs typeface="Arial Black"/>
              </a:rPr>
              <a:t>s</a:t>
            </a:r>
            <a:r>
              <a:rPr sz="800" spc="-65" dirty="0">
                <a:solidFill>
                  <a:srgbClr val="3F4B59"/>
                </a:solidFill>
                <a:latin typeface="Arial Black"/>
                <a:cs typeface="Arial Black"/>
              </a:rPr>
              <a:t>ou</a:t>
            </a:r>
            <a:r>
              <a:rPr sz="800" spc="-65" dirty="0">
                <a:solidFill>
                  <a:srgbClr val="585858"/>
                </a:solidFill>
                <a:latin typeface="Arial Black"/>
                <a:cs typeface="Arial Black"/>
              </a:rPr>
              <a:t>ou</a:t>
            </a:r>
            <a:r>
              <a:rPr sz="800" spc="-65" dirty="0">
                <a:solidFill>
                  <a:srgbClr val="3F4B59"/>
                </a:solidFill>
                <a:latin typeface="Arial Black"/>
                <a:cs typeface="Arial Black"/>
              </a:rPr>
              <a:t>ou</a:t>
            </a:r>
            <a:r>
              <a:rPr sz="800" spc="-65" dirty="0">
                <a:solidFill>
                  <a:srgbClr val="585858"/>
                </a:solidFill>
                <a:latin typeface="Arial Black"/>
                <a:cs typeface="Arial Black"/>
              </a:rPr>
              <a:t>s</a:t>
            </a:r>
            <a:r>
              <a:rPr sz="800" spc="-65" dirty="0">
                <a:solidFill>
                  <a:srgbClr val="3F4B59"/>
                </a:solidFill>
                <a:latin typeface="Arial Black"/>
                <a:cs typeface="Arial Black"/>
              </a:rPr>
              <a:t>na </a:t>
            </a:r>
            <a:r>
              <a:rPr sz="800" spc="-85" dirty="0">
                <a:solidFill>
                  <a:srgbClr val="3F4B59"/>
                </a:solidFill>
                <a:latin typeface="Arial Black"/>
                <a:cs typeface="Arial Black"/>
              </a:rPr>
              <a:t>e</a:t>
            </a:r>
            <a:r>
              <a:rPr sz="800" spc="-60" dirty="0">
                <a:solidFill>
                  <a:srgbClr val="3F4B59"/>
                </a:solidFill>
                <a:latin typeface="Arial Black"/>
                <a:cs typeface="Arial Black"/>
              </a:rPr>
              <a:t> </a:t>
            </a:r>
            <a:r>
              <a:rPr sz="800" spc="-80" dirty="0">
                <a:solidFill>
                  <a:srgbClr val="3F4B59"/>
                </a:solidFill>
                <a:latin typeface="Arial Black"/>
                <a:cs typeface="Arial Black"/>
              </a:rPr>
              <a:t>motivação</a:t>
            </a:r>
            <a:endParaRPr sz="800">
              <a:latin typeface="Arial Black"/>
              <a:cs typeface="Arial Black"/>
            </a:endParaRPr>
          </a:p>
        </p:txBody>
      </p:sp>
      <p:sp>
        <p:nvSpPr>
          <p:cNvPr id="23" name="object 23"/>
          <p:cNvSpPr txBox="1">
            <a:spLocks noGrp="1"/>
          </p:cNvSpPr>
          <p:nvPr>
            <p:ph type="title"/>
          </p:nvPr>
        </p:nvSpPr>
        <p:spPr>
          <a:xfrm>
            <a:off x="525462" y="628620"/>
            <a:ext cx="8446135" cy="1001394"/>
          </a:xfrm>
          <a:prstGeom prst="rect">
            <a:avLst/>
          </a:prstGeom>
        </p:spPr>
        <p:txBody>
          <a:bodyPr vert="horz" wrap="square" lIns="0" tIns="12700" rIns="0" bIns="0" rtlCol="0">
            <a:spAutoFit/>
          </a:bodyPr>
          <a:lstStyle/>
          <a:p>
            <a:pPr marL="12700" marR="5080">
              <a:lnSpc>
                <a:spcPct val="106700"/>
              </a:lnSpc>
              <a:spcBef>
                <a:spcPts val="100"/>
              </a:spcBef>
            </a:pPr>
            <a:r>
              <a:rPr sz="3000" spc="-254" dirty="0"/>
              <a:t>Próxima </a:t>
            </a:r>
            <a:r>
              <a:rPr sz="3000" spc="-280" dirty="0"/>
              <a:t>geração </a:t>
            </a:r>
            <a:r>
              <a:rPr sz="3000" spc="-235" dirty="0"/>
              <a:t>de </a:t>
            </a:r>
            <a:r>
              <a:rPr sz="3000" spc="-280" dirty="0" err="1"/>
              <a:t>pesquisas</a:t>
            </a:r>
            <a:r>
              <a:rPr sz="3000" spc="-280" dirty="0"/>
              <a:t> </a:t>
            </a:r>
            <a:r>
              <a:rPr sz="3000" spc="-345" dirty="0"/>
              <a:t>IPS  </a:t>
            </a:r>
            <a:r>
              <a:rPr sz="3000" spc="-260" dirty="0"/>
              <a:t>Próximos</a:t>
            </a:r>
            <a:r>
              <a:rPr sz="3000" spc="-229" dirty="0"/>
              <a:t> </a:t>
            </a:r>
            <a:r>
              <a:rPr sz="3000" spc="-310" dirty="0"/>
              <a:t>passos</a:t>
            </a:r>
            <a:endParaRPr sz="3000" dirty="0"/>
          </a:p>
        </p:txBody>
      </p:sp>
      <p:sp>
        <p:nvSpPr>
          <p:cNvPr id="24" name="object 24"/>
          <p:cNvSpPr txBox="1"/>
          <p:nvPr/>
        </p:nvSpPr>
        <p:spPr>
          <a:xfrm>
            <a:off x="593006" y="1930245"/>
            <a:ext cx="433705" cy="124460"/>
          </a:xfrm>
          <a:prstGeom prst="rect">
            <a:avLst/>
          </a:prstGeom>
        </p:spPr>
        <p:txBody>
          <a:bodyPr vert="horz" wrap="square" lIns="0" tIns="12700" rIns="0" bIns="0" rtlCol="0">
            <a:spAutoFit/>
          </a:bodyPr>
          <a:lstStyle/>
          <a:p>
            <a:pPr marL="12700">
              <a:lnSpc>
                <a:spcPct val="100000"/>
              </a:lnSpc>
              <a:spcBef>
                <a:spcPts val="100"/>
              </a:spcBef>
            </a:pPr>
            <a:r>
              <a:rPr sz="650" spc="-55" dirty="0">
                <a:solidFill>
                  <a:srgbClr val="3F4B59"/>
                </a:solidFill>
                <a:latin typeface="Arial Black"/>
                <a:cs typeface="Arial Black"/>
              </a:rPr>
              <a:t>vinte </a:t>
            </a:r>
            <a:r>
              <a:rPr sz="650" spc="-70" dirty="0">
                <a:solidFill>
                  <a:srgbClr val="3F4B59"/>
                </a:solidFill>
                <a:latin typeface="Arial Black"/>
                <a:cs typeface="Arial Black"/>
              </a:rPr>
              <a:t>e</a:t>
            </a:r>
            <a:r>
              <a:rPr sz="650" spc="-110" dirty="0">
                <a:solidFill>
                  <a:srgbClr val="3F4B59"/>
                </a:solidFill>
                <a:latin typeface="Arial Black"/>
                <a:cs typeface="Arial Black"/>
              </a:rPr>
              <a:t> </a:t>
            </a:r>
            <a:r>
              <a:rPr sz="650" spc="-40" dirty="0">
                <a:solidFill>
                  <a:srgbClr val="3F4B59"/>
                </a:solidFill>
                <a:latin typeface="Arial Black"/>
                <a:cs typeface="Arial Black"/>
              </a:rPr>
              <a:t>um</a:t>
            </a:r>
            <a:endParaRPr sz="650">
              <a:latin typeface="Arial Black"/>
              <a:cs typeface="Arial Black"/>
            </a:endParaRPr>
          </a:p>
        </p:txBody>
      </p:sp>
      <p:sp>
        <p:nvSpPr>
          <p:cNvPr id="25" name="object 25"/>
          <p:cNvSpPr txBox="1"/>
          <p:nvPr/>
        </p:nvSpPr>
        <p:spPr>
          <a:xfrm>
            <a:off x="-12700" y="1715108"/>
            <a:ext cx="2497455" cy="139700"/>
          </a:xfrm>
          <a:prstGeom prst="rect">
            <a:avLst/>
          </a:prstGeom>
        </p:spPr>
        <p:txBody>
          <a:bodyPr vert="horz" wrap="square" lIns="0" tIns="12700" rIns="0" bIns="0" rtlCol="0">
            <a:spAutoFit/>
          </a:bodyPr>
          <a:lstStyle/>
          <a:p>
            <a:pPr marL="12700">
              <a:lnSpc>
                <a:spcPct val="100000"/>
              </a:lnSpc>
              <a:spcBef>
                <a:spcPts val="100"/>
              </a:spcBef>
              <a:tabLst>
                <a:tab pos="509905" algn="l"/>
                <a:tab pos="970280" algn="l"/>
                <a:tab pos="1330325" algn="l"/>
                <a:tab pos="1804035" algn="l"/>
                <a:tab pos="2484120" algn="l"/>
              </a:tabLst>
            </a:pPr>
            <a:r>
              <a:rPr sz="750" u="heavy" dirty="0">
                <a:solidFill>
                  <a:srgbClr val="3F4B59"/>
                </a:solidFill>
                <a:uFill>
                  <a:solidFill>
                    <a:srgbClr val="404A5A"/>
                  </a:solidFill>
                </a:uFill>
                <a:latin typeface="Times New Roman"/>
                <a:cs typeface="Times New Roman"/>
              </a:rPr>
              <a:t> 	</a:t>
            </a:r>
            <a:r>
              <a:rPr sz="750" dirty="0">
                <a:solidFill>
                  <a:srgbClr val="3F4B59"/>
                </a:solidFill>
                <a:latin typeface="Times New Roman"/>
                <a:cs typeface="Times New Roman"/>
              </a:rPr>
              <a:t>    </a:t>
            </a:r>
            <a:r>
              <a:rPr sz="750" spc="-85" dirty="0">
                <a:solidFill>
                  <a:srgbClr val="3F4B59"/>
                </a:solidFill>
                <a:latin typeface="Times New Roman"/>
                <a:cs typeface="Times New Roman"/>
              </a:rPr>
              <a:t> </a:t>
            </a:r>
            <a:r>
              <a:rPr sz="750" spc="-65" dirty="0">
                <a:solidFill>
                  <a:srgbClr val="3F4B59"/>
                </a:solidFill>
                <a:latin typeface="Arial Black"/>
                <a:cs typeface="Arial Black"/>
              </a:rPr>
              <a:t>vinte	</a:t>
            </a:r>
            <a:r>
              <a:rPr sz="750" u="heavy" spc="-65" dirty="0">
                <a:solidFill>
                  <a:srgbClr val="3F4B59"/>
                </a:solidFill>
                <a:uFill>
                  <a:solidFill>
                    <a:srgbClr val="404A5A"/>
                  </a:solidFill>
                </a:uFill>
                <a:latin typeface="Arial Black"/>
                <a:cs typeface="Arial Black"/>
              </a:rPr>
              <a:t> 	</a:t>
            </a:r>
            <a:r>
              <a:rPr sz="750" spc="-65" dirty="0">
                <a:solidFill>
                  <a:srgbClr val="FFFFFF"/>
                </a:solidFill>
                <a:latin typeface="Arial Black"/>
                <a:cs typeface="Arial Black"/>
              </a:rPr>
              <a:t>vinte	</a:t>
            </a:r>
            <a:r>
              <a:rPr sz="750" u="heavy" spc="-65" dirty="0">
                <a:solidFill>
                  <a:srgbClr val="FFFFFF"/>
                </a:solidFill>
                <a:uFill>
                  <a:solidFill>
                    <a:srgbClr val="404A5A"/>
                  </a:solidFill>
                </a:uFill>
                <a:latin typeface="Times New Roman"/>
                <a:cs typeface="Times New Roman"/>
              </a:rPr>
              <a:t> 	</a:t>
            </a:r>
            <a:endParaRPr sz="750">
              <a:latin typeface="Times New Roman"/>
              <a:cs typeface="Times New Roman"/>
            </a:endParaRPr>
          </a:p>
        </p:txBody>
      </p:sp>
      <p:sp>
        <p:nvSpPr>
          <p:cNvPr id="26" name="object 26"/>
          <p:cNvSpPr txBox="1"/>
          <p:nvPr/>
        </p:nvSpPr>
        <p:spPr>
          <a:xfrm>
            <a:off x="1426754" y="1809595"/>
            <a:ext cx="258445" cy="269240"/>
          </a:xfrm>
          <a:prstGeom prst="rect">
            <a:avLst/>
          </a:prstGeom>
        </p:spPr>
        <p:txBody>
          <a:bodyPr vert="horz" wrap="square" lIns="0" tIns="12700" rIns="0" bIns="0" rtlCol="0">
            <a:spAutoFit/>
          </a:bodyPr>
          <a:lstStyle/>
          <a:p>
            <a:pPr marL="12700">
              <a:lnSpc>
                <a:spcPct val="100000"/>
              </a:lnSpc>
              <a:spcBef>
                <a:spcPts val="100"/>
              </a:spcBef>
            </a:pPr>
            <a:r>
              <a:rPr sz="1600" spc="-155" dirty="0">
                <a:solidFill>
                  <a:srgbClr val="FFFFFF"/>
                </a:solidFill>
                <a:latin typeface="Arial Black"/>
                <a:cs typeface="Arial Black"/>
              </a:rPr>
              <a:t>22</a:t>
            </a:r>
            <a:endParaRPr sz="1600">
              <a:latin typeface="Arial Black"/>
              <a:cs typeface="Arial Black"/>
            </a:endParaRPr>
          </a:p>
        </p:txBody>
      </p:sp>
      <p:sp>
        <p:nvSpPr>
          <p:cNvPr id="27" name="object 27"/>
          <p:cNvSpPr txBox="1"/>
          <p:nvPr/>
        </p:nvSpPr>
        <p:spPr>
          <a:xfrm>
            <a:off x="2081566" y="3733048"/>
            <a:ext cx="405765" cy="269240"/>
          </a:xfrm>
          <a:prstGeom prst="rect">
            <a:avLst/>
          </a:prstGeom>
        </p:spPr>
        <p:txBody>
          <a:bodyPr vert="horz" wrap="square" lIns="0" tIns="12700" rIns="0" bIns="0" rtlCol="0">
            <a:spAutoFit/>
          </a:bodyPr>
          <a:lstStyle/>
          <a:p>
            <a:pPr marL="12700">
              <a:lnSpc>
                <a:spcPct val="100000"/>
              </a:lnSpc>
              <a:spcBef>
                <a:spcPts val="100"/>
              </a:spcBef>
            </a:pPr>
            <a:r>
              <a:rPr sz="1600" b="1" spc="-100" dirty="0">
                <a:solidFill>
                  <a:srgbClr val="3F4B59"/>
                </a:solidFill>
                <a:latin typeface="Arial"/>
                <a:cs typeface="Arial"/>
              </a:rPr>
              <a:t>APS</a:t>
            </a:r>
            <a:endParaRPr sz="1600">
              <a:latin typeface="Arial"/>
              <a:cs typeface="Arial"/>
            </a:endParaRPr>
          </a:p>
        </p:txBody>
      </p:sp>
      <p:sp>
        <p:nvSpPr>
          <p:cNvPr id="28" name="object 28"/>
          <p:cNvSpPr txBox="1"/>
          <p:nvPr/>
        </p:nvSpPr>
        <p:spPr>
          <a:xfrm>
            <a:off x="617918" y="3096648"/>
            <a:ext cx="3248025" cy="2321560"/>
          </a:xfrm>
          <a:prstGeom prst="rect">
            <a:avLst/>
          </a:prstGeom>
        </p:spPr>
        <p:txBody>
          <a:bodyPr vert="horz" wrap="square" lIns="0" tIns="12700" rIns="0" bIns="0" rtlCol="0">
            <a:spAutoFit/>
          </a:bodyPr>
          <a:lstStyle/>
          <a:p>
            <a:pPr marL="22860" marR="5080" indent="-10795">
              <a:lnSpc>
                <a:spcPct val="128000"/>
              </a:lnSpc>
              <a:spcBef>
                <a:spcPts val="100"/>
              </a:spcBef>
            </a:pPr>
            <a:r>
              <a:rPr sz="1500" b="1" spc="35" dirty="0">
                <a:solidFill>
                  <a:srgbClr val="3F4B59"/>
                </a:solidFill>
                <a:latin typeface="Arial"/>
                <a:cs typeface="Arial"/>
              </a:rPr>
              <a:t>Pilar </a:t>
            </a:r>
            <a:r>
              <a:rPr sz="1500" b="1" spc="45" dirty="0">
                <a:solidFill>
                  <a:srgbClr val="3F4B59"/>
                </a:solidFill>
                <a:latin typeface="Arial"/>
                <a:cs typeface="Arial"/>
              </a:rPr>
              <a:t>I: </a:t>
            </a:r>
            <a:r>
              <a:rPr sz="1500" b="1" spc="25" dirty="0">
                <a:solidFill>
                  <a:srgbClr val="3F4B59"/>
                </a:solidFill>
                <a:latin typeface="Arial"/>
                <a:cs typeface="Arial"/>
              </a:rPr>
              <a:t>Produtos </a:t>
            </a:r>
            <a:r>
              <a:rPr sz="1500" b="1" spc="40" dirty="0">
                <a:solidFill>
                  <a:srgbClr val="3F4B59"/>
                </a:solidFill>
                <a:latin typeface="Arial"/>
                <a:cs typeface="Arial"/>
              </a:rPr>
              <a:t>de</a:t>
            </a:r>
            <a:r>
              <a:rPr sz="1500" b="1" spc="-270" dirty="0">
                <a:solidFill>
                  <a:srgbClr val="3F4B59"/>
                </a:solidFill>
                <a:latin typeface="Arial"/>
                <a:cs typeface="Arial"/>
              </a:rPr>
              <a:t> </a:t>
            </a:r>
            <a:r>
              <a:rPr sz="1500" b="1" spc="45" dirty="0">
                <a:solidFill>
                  <a:srgbClr val="3F4B59"/>
                </a:solidFill>
                <a:latin typeface="Arial"/>
                <a:cs typeface="Arial"/>
              </a:rPr>
              <a:t>conhecimento  </a:t>
            </a:r>
            <a:r>
              <a:rPr sz="1500" b="1" spc="35" dirty="0">
                <a:solidFill>
                  <a:srgbClr val="3F4B59"/>
                </a:solidFill>
                <a:latin typeface="Arial"/>
                <a:cs typeface="Arial"/>
              </a:rPr>
              <a:t>global</a:t>
            </a:r>
            <a:r>
              <a:rPr sz="1500" b="1" spc="-35" dirty="0">
                <a:solidFill>
                  <a:srgbClr val="3F4B59"/>
                </a:solidFill>
                <a:latin typeface="Arial"/>
                <a:cs typeface="Arial"/>
              </a:rPr>
              <a:t> </a:t>
            </a:r>
            <a:r>
              <a:rPr sz="1500" b="1" spc="95" dirty="0">
                <a:solidFill>
                  <a:srgbClr val="3F4B59"/>
                </a:solidFill>
                <a:latin typeface="Arial"/>
                <a:cs typeface="Arial"/>
              </a:rPr>
              <a:t>em</a:t>
            </a:r>
            <a:r>
              <a:rPr sz="1500" b="1" spc="-35" dirty="0">
                <a:solidFill>
                  <a:srgbClr val="3F4B59"/>
                </a:solidFill>
                <a:latin typeface="Arial"/>
                <a:cs typeface="Arial"/>
              </a:rPr>
              <a:t> </a:t>
            </a:r>
            <a:r>
              <a:rPr sz="1500" b="1" spc="65" dirty="0">
                <a:solidFill>
                  <a:srgbClr val="3F4B59"/>
                </a:solidFill>
                <a:latin typeface="Arial"/>
                <a:cs typeface="Arial"/>
              </a:rPr>
              <a:t>torno</a:t>
            </a:r>
            <a:r>
              <a:rPr sz="1500" b="1" spc="-35" dirty="0">
                <a:solidFill>
                  <a:srgbClr val="3F4B59"/>
                </a:solidFill>
                <a:latin typeface="Arial"/>
                <a:cs typeface="Arial"/>
              </a:rPr>
              <a:t> </a:t>
            </a:r>
            <a:r>
              <a:rPr sz="1500" b="1" spc="50" dirty="0">
                <a:solidFill>
                  <a:srgbClr val="3F4B59"/>
                </a:solidFill>
                <a:latin typeface="Arial"/>
                <a:cs typeface="Arial"/>
              </a:rPr>
              <a:t>da</a:t>
            </a:r>
            <a:r>
              <a:rPr sz="1500" b="1" spc="-35" dirty="0">
                <a:solidFill>
                  <a:srgbClr val="3F4B59"/>
                </a:solidFill>
                <a:latin typeface="Arial"/>
                <a:cs typeface="Arial"/>
              </a:rPr>
              <a:t> </a:t>
            </a:r>
            <a:r>
              <a:rPr sz="1500" b="1" spc="40" dirty="0">
                <a:solidFill>
                  <a:srgbClr val="3F4B59"/>
                </a:solidFill>
                <a:latin typeface="Arial"/>
                <a:cs typeface="Arial"/>
              </a:rPr>
              <a:t>medição</a:t>
            </a:r>
            <a:r>
              <a:rPr sz="1500" b="1" spc="-35" dirty="0">
                <a:solidFill>
                  <a:srgbClr val="3F4B59"/>
                </a:solidFill>
                <a:latin typeface="Arial"/>
                <a:cs typeface="Arial"/>
              </a:rPr>
              <a:t> </a:t>
            </a:r>
            <a:r>
              <a:rPr sz="1500" b="1" spc="40" dirty="0">
                <a:solidFill>
                  <a:srgbClr val="3F4B59"/>
                </a:solidFill>
                <a:latin typeface="Arial"/>
                <a:cs typeface="Arial"/>
              </a:rPr>
              <a:t>de</a:t>
            </a:r>
            <a:endParaRPr sz="1500">
              <a:latin typeface="Arial"/>
              <a:cs typeface="Arial"/>
            </a:endParaRPr>
          </a:p>
          <a:p>
            <a:pPr marL="236220" marR="97155" indent="-135890">
              <a:lnSpc>
                <a:spcPct val="124400"/>
              </a:lnSpc>
              <a:spcBef>
                <a:spcPts val="1375"/>
              </a:spcBef>
            </a:pPr>
            <a:r>
              <a:rPr sz="1000" spc="-120" dirty="0">
                <a:solidFill>
                  <a:srgbClr val="3F4B59"/>
                </a:solidFill>
                <a:latin typeface="Arial"/>
                <a:cs typeface="Arial"/>
              </a:rPr>
              <a:t>→</a:t>
            </a:r>
            <a:r>
              <a:rPr sz="1350" spc="-120" dirty="0">
                <a:solidFill>
                  <a:srgbClr val="1F1F1F"/>
                </a:solidFill>
                <a:latin typeface="Arial Black"/>
                <a:cs typeface="Arial Black"/>
              </a:rPr>
              <a:t>Renovação </a:t>
            </a:r>
            <a:r>
              <a:rPr sz="1350" spc="-114" dirty="0">
                <a:solidFill>
                  <a:srgbClr val="1F1F1F"/>
                </a:solidFill>
                <a:latin typeface="Arial Black"/>
                <a:cs typeface="Arial Black"/>
              </a:rPr>
              <a:t>metodológica </a:t>
            </a:r>
            <a:r>
              <a:rPr sz="1350" spc="-105" dirty="0">
                <a:solidFill>
                  <a:srgbClr val="1F1F1F"/>
                </a:solidFill>
                <a:latin typeface="Arial Black"/>
                <a:cs typeface="Arial Black"/>
              </a:rPr>
              <a:t>de  ferramentas </a:t>
            </a:r>
            <a:r>
              <a:rPr sz="1350" spc="-140" dirty="0">
                <a:solidFill>
                  <a:srgbClr val="1F1F1F"/>
                </a:solidFill>
                <a:latin typeface="Arial Black"/>
                <a:cs typeface="Arial Black"/>
              </a:rPr>
              <a:t>e </a:t>
            </a:r>
            <a:r>
              <a:rPr sz="1350" spc="-110" dirty="0">
                <a:solidFill>
                  <a:srgbClr val="1F1F1F"/>
                </a:solidFill>
                <a:latin typeface="Arial Black"/>
                <a:cs typeface="Arial Black"/>
              </a:rPr>
              <a:t>métodos </a:t>
            </a:r>
            <a:r>
              <a:rPr sz="1350" spc="-105" dirty="0">
                <a:solidFill>
                  <a:srgbClr val="1F1F1F"/>
                </a:solidFill>
                <a:latin typeface="Arial Black"/>
                <a:cs typeface="Arial Black"/>
              </a:rPr>
              <a:t>de </a:t>
            </a:r>
            <a:r>
              <a:rPr sz="1350" spc="-120" dirty="0">
                <a:solidFill>
                  <a:srgbClr val="1F1F1F"/>
                </a:solidFill>
                <a:latin typeface="Arial Black"/>
                <a:cs typeface="Arial Black"/>
              </a:rPr>
              <a:t>pesquisa  </a:t>
            </a:r>
            <a:r>
              <a:rPr sz="1350" spc="-100" dirty="0">
                <a:solidFill>
                  <a:srgbClr val="1F1F1F"/>
                </a:solidFill>
                <a:latin typeface="Arial Black"/>
                <a:cs typeface="Arial Black"/>
              </a:rPr>
              <a:t>para otimizar </a:t>
            </a:r>
            <a:r>
              <a:rPr sz="1350" spc="-85" dirty="0">
                <a:solidFill>
                  <a:srgbClr val="1F1F1F"/>
                </a:solidFill>
                <a:latin typeface="Arial Black"/>
                <a:cs typeface="Arial Black"/>
              </a:rPr>
              <a:t>o </a:t>
            </a:r>
            <a:r>
              <a:rPr sz="1350" spc="-110" dirty="0">
                <a:solidFill>
                  <a:srgbClr val="1F1F1F"/>
                </a:solidFill>
                <a:latin typeface="Arial Black"/>
                <a:cs typeface="Arial Black"/>
              </a:rPr>
              <a:t>conteúdo da  </a:t>
            </a:r>
            <a:r>
              <a:rPr sz="1350" spc="-120" dirty="0">
                <a:solidFill>
                  <a:srgbClr val="1F1F1F"/>
                </a:solidFill>
                <a:latin typeface="Arial Black"/>
                <a:cs typeface="Arial Black"/>
              </a:rPr>
              <a:t>pesquisa </a:t>
            </a:r>
            <a:r>
              <a:rPr sz="1350" spc="-140" dirty="0">
                <a:solidFill>
                  <a:srgbClr val="1F1F1F"/>
                </a:solidFill>
                <a:latin typeface="Arial Black"/>
                <a:cs typeface="Arial Black"/>
              </a:rPr>
              <a:t>e </a:t>
            </a:r>
            <a:r>
              <a:rPr sz="1350" spc="-100" dirty="0">
                <a:solidFill>
                  <a:srgbClr val="1F1F1F"/>
                </a:solidFill>
                <a:latin typeface="Arial Black"/>
                <a:cs typeface="Arial Black"/>
              </a:rPr>
              <a:t>adaptá-lo </a:t>
            </a:r>
            <a:r>
              <a:rPr sz="1350" spc="-145" dirty="0">
                <a:solidFill>
                  <a:srgbClr val="1F1F1F"/>
                </a:solidFill>
                <a:latin typeface="Arial Black"/>
                <a:cs typeface="Arial Black"/>
              </a:rPr>
              <a:t>à </a:t>
            </a:r>
            <a:r>
              <a:rPr sz="1350" spc="-105" dirty="0">
                <a:solidFill>
                  <a:srgbClr val="1F1F1F"/>
                </a:solidFill>
                <a:latin typeface="Arial Black"/>
                <a:cs typeface="Arial Black"/>
              </a:rPr>
              <a:t>literatura  </a:t>
            </a:r>
            <a:r>
              <a:rPr sz="1350" spc="-114" dirty="0">
                <a:solidFill>
                  <a:srgbClr val="1F1F1F"/>
                </a:solidFill>
                <a:latin typeface="Arial Black"/>
                <a:cs typeface="Arial Black"/>
              </a:rPr>
              <a:t>atual </a:t>
            </a:r>
            <a:r>
              <a:rPr sz="1350" spc="-140" dirty="0">
                <a:solidFill>
                  <a:srgbClr val="1F1F1F"/>
                </a:solidFill>
                <a:latin typeface="Arial Black"/>
                <a:cs typeface="Arial Black"/>
              </a:rPr>
              <a:t>e </a:t>
            </a:r>
            <a:r>
              <a:rPr sz="1350" spc="-114" dirty="0">
                <a:solidFill>
                  <a:srgbClr val="1F1F1F"/>
                </a:solidFill>
                <a:latin typeface="Arial Black"/>
                <a:cs typeface="Arial Black"/>
              </a:rPr>
              <a:t>ao </a:t>
            </a:r>
            <a:r>
              <a:rPr sz="1350" spc="-120" dirty="0">
                <a:solidFill>
                  <a:srgbClr val="1F1F1F"/>
                </a:solidFill>
                <a:latin typeface="Arial Black"/>
                <a:cs typeface="Arial Black"/>
              </a:rPr>
              <a:t>cenário </a:t>
            </a:r>
            <a:r>
              <a:rPr sz="1350" spc="-114" dirty="0">
                <a:solidFill>
                  <a:srgbClr val="1F1F1F"/>
                </a:solidFill>
                <a:latin typeface="Arial Black"/>
                <a:cs typeface="Arial Black"/>
              </a:rPr>
              <a:t>em </a:t>
            </a:r>
            <a:r>
              <a:rPr sz="1350" spc="-120" dirty="0">
                <a:solidFill>
                  <a:srgbClr val="1F1F1F"/>
                </a:solidFill>
                <a:latin typeface="Arial Black"/>
                <a:cs typeface="Arial Black"/>
              </a:rPr>
              <a:t>mudança </a:t>
            </a:r>
            <a:r>
              <a:rPr sz="1350" spc="-110" dirty="0">
                <a:solidFill>
                  <a:srgbClr val="1F1F1F"/>
                </a:solidFill>
                <a:latin typeface="Arial Black"/>
                <a:cs typeface="Arial Black"/>
              </a:rPr>
              <a:t>da  </a:t>
            </a:r>
            <a:r>
              <a:rPr sz="1350" spc="-130" dirty="0">
                <a:solidFill>
                  <a:srgbClr val="1F1F1F"/>
                </a:solidFill>
                <a:latin typeface="Arial Black"/>
                <a:cs typeface="Arial Black"/>
              </a:rPr>
              <a:t>prestação </a:t>
            </a:r>
            <a:r>
              <a:rPr sz="1350" spc="-105" dirty="0">
                <a:solidFill>
                  <a:srgbClr val="1F1F1F"/>
                </a:solidFill>
                <a:latin typeface="Arial Black"/>
                <a:cs typeface="Arial Black"/>
              </a:rPr>
              <a:t>de</a:t>
            </a:r>
            <a:r>
              <a:rPr sz="1350" spc="-80" dirty="0">
                <a:solidFill>
                  <a:srgbClr val="1F1F1F"/>
                </a:solidFill>
                <a:latin typeface="Arial Black"/>
                <a:cs typeface="Arial Black"/>
              </a:rPr>
              <a:t> </a:t>
            </a:r>
            <a:r>
              <a:rPr sz="1350" spc="-140" dirty="0">
                <a:solidFill>
                  <a:srgbClr val="1F1F1F"/>
                </a:solidFill>
                <a:latin typeface="Arial Black"/>
                <a:cs typeface="Arial Black"/>
              </a:rPr>
              <a:t>serviços</a:t>
            </a:r>
            <a:endParaRPr sz="1350">
              <a:latin typeface="Arial Black"/>
              <a:cs typeface="Arial Black"/>
            </a:endParaRPr>
          </a:p>
        </p:txBody>
      </p:sp>
      <p:sp>
        <p:nvSpPr>
          <p:cNvPr id="29" name="object 29"/>
          <p:cNvSpPr txBox="1"/>
          <p:nvPr/>
        </p:nvSpPr>
        <p:spPr>
          <a:xfrm>
            <a:off x="4481035" y="3132813"/>
            <a:ext cx="3209290" cy="1931670"/>
          </a:xfrm>
          <a:prstGeom prst="rect">
            <a:avLst/>
          </a:prstGeom>
        </p:spPr>
        <p:txBody>
          <a:bodyPr vert="horz" wrap="square" lIns="0" tIns="74295" rIns="0" bIns="0" rtlCol="0">
            <a:spAutoFit/>
          </a:bodyPr>
          <a:lstStyle/>
          <a:p>
            <a:pPr marL="12700">
              <a:lnSpc>
                <a:spcPct val="100000"/>
              </a:lnSpc>
              <a:spcBef>
                <a:spcPts val="585"/>
              </a:spcBef>
            </a:pPr>
            <a:r>
              <a:rPr sz="1400" b="1" spc="35" dirty="0">
                <a:solidFill>
                  <a:srgbClr val="3F4B59"/>
                </a:solidFill>
                <a:latin typeface="Arial"/>
                <a:cs typeface="Arial"/>
              </a:rPr>
              <a:t>Pilar </a:t>
            </a:r>
            <a:r>
              <a:rPr sz="1400" b="1" spc="80" dirty="0">
                <a:solidFill>
                  <a:srgbClr val="3F4B59"/>
                </a:solidFill>
                <a:latin typeface="Arial"/>
                <a:cs typeface="Arial"/>
              </a:rPr>
              <a:t>II: </a:t>
            </a:r>
            <a:r>
              <a:rPr sz="1400" b="1" spc="30" dirty="0">
                <a:solidFill>
                  <a:srgbClr val="3F4B59"/>
                </a:solidFill>
                <a:latin typeface="Arial"/>
                <a:cs typeface="Arial"/>
              </a:rPr>
              <a:t>Participação </a:t>
            </a:r>
            <a:r>
              <a:rPr sz="1400" b="1" spc="45" dirty="0">
                <a:solidFill>
                  <a:srgbClr val="3F4B59"/>
                </a:solidFill>
                <a:latin typeface="Arial"/>
                <a:cs typeface="Arial"/>
              </a:rPr>
              <a:t>sustentada</a:t>
            </a:r>
            <a:r>
              <a:rPr sz="1400" b="1" spc="-275" dirty="0">
                <a:solidFill>
                  <a:srgbClr val="3F4B59"/>
                </a:solidFill>
                <a:latin typeface="Arial"/>
                <a:cs typeface="Arial"/>
              </a:rPr>
              <a:t> </a:t>
            </a:r>
            <a:r>
              <a:rPr sz="1400" b="1" spc="45" dirty="0">
                <a:solidFill>
                  <a:srgbClr val="3F4B59"/>
                </a:solidFill>
                <a:latin typeface="Arial"/>
                <a:cs typeface="Arial"/>
              </a:rPr>
              <a:t>e</a:t>
            </a:r>
            <a:endParaRPr sz="1400">
              <a:latin typeface="Arial"/>
              <a:cs typeface="Arial"/>
            </a:endParaRPr>
          </a:p>
          <a:p>
            <a:pPr marL="483234">
              <a:lnSpc>
                <a:spcPct val="100000"/>
              </a:lnSpc>
              <a:spcBef>
                <a:spcPts val="525"/>
              </a:spcBef>
            </a:pPr>
            <a:r>
              <a:rPr sz="1500" b="1" dirty="0">
                <a:solidFill>
                  <a:srgbClr val="3F4B59"/>
                </a:solidFill>
                <a:latin typeface="Arial"/>
                <a:cs typeface="Arial"/>
              </a:rPr>
              <a:t>países</a:t>
            </a:r>
            <a:r>
              <a:rPr sz="1500" b="1" spc="-35" dirty="0">
                <a:solidFill>
                  <a:srgbClr val="3F4B59"/>
                </a:solidFill>
                <a:latin typeface="Arial"/>
                <a:cs typeface="Arial"/>
              </a:rPr>
              <a:t> </a:t>
            </a:r>
            <a:r>
              <a:rPr sz="1500" b="1" spc="35" dirty="0">
                <a:solidFill>
                  <a:srgbClr val="3F4B59"/>
                </a:solidFill>
                <a:latin typeface="Arial"/>
                <a:cs typeface="Arial"/>
              </a:rPr>
              <a:t>fortalecidos</a:t>
            </a:r>
            <a:endParaRPr sz="1500">
              <a:latin typeface="Arial"/>
              <a:cs typeface="Arial"/>
            </a:endParaRPr>
          </a:p>
          <a:p>
            <a:pPr marL="167640" marR="5080" indent="-135890">
              <a:lnSpc>
                <a:spcPct val="140000"/>
              </a:lnSpc>
              <a:spcBef>
                <a:spcPts val="1225"/>
              </a:spcBef>
            </a:pPr>
            <a:r>
              <a:rPr sz="1000" spc="-75" dirty="0">
                <a:solidFill>
                  <a:srgbClr val="3F4B59"/>
                </a:solidFill>
                <a:latin typeface="Arial"/>
                <a:cs typeface="Arial"/>
              </a:rPr>
              <a:t>→</a:t>
            </a:r>
            <a:r>
              <a:rPr sz="1200" spc="-75" dirty="0">
                <a:solidFill>
                  <a:srgbClr val="1F1F1F"/>
                </a:solidFill>
                <a:latin typeface="Arial Black"/>
                <a:cs typeface="Arial Black"/>
              </a:rPr>
              <a:t>Suporte </a:t>
            </a:r>
            <a:r>
              <a:rPr sz="1200" spc="-90" dirty="0">
                <a:solidFill>
                  <a:srgbClr val="1F1F1F"/>
                </a:solidFill>
                <a:latin typeface="Arial Black"/>
                <a:cs typeface="Arial Black"/>
              </a:rPr>
              <a:t>para </a:t>
            </a:r>
            <a:r>
              <a:rPr sz="1200" spc="-114" dirty="0">
                <a:solidFill>
                  <a:srgbClr val="1F1F1F"/>
                </a:solidFill>
                <a:latin typeface="Arial Black"/>
                <a:cs typeface="Arial Black"/>
              </a:rPr>
              <a:t>pesquisas </a:t>
            </a:r>
            <a:r>
              <a:rPr sz="1200" spc="-95" dirty="0">
                <a:solidFill>
                  <a:srgbClr val="1F1F1F"/>
                </a:solidFill>
                <a:latin typeface="Arial Black"/>
                <a:cs typeface="Arial Black"/>
              </a:rPr>
              <a:t>de </a:t>
            </a:r>
            <a:r>
              <a:rPr sz="1200" spc="-140" dirty="0">
                <a:solidFill>
                  <a:srgbClr val="1F1F1F"/>
                </a:solidFill>
                <a:latin typeface="Arial Black"/>
                <a:cs typeface="Arial Black"/>
              </a:rPr>
              <a:t>IPS </a:t>
            </a:r>
            <a:r>
              <a:rPr sz="1200" spc="-110" dirty="0">
                <a:solidFill>
                  <a:srgbClr val="1F1F1F"/>
                </a:solidFill>
                <a:latin typeface="Arial Black"/>
                <a:cs typeface="Arial Black"/>
              </a:rPr>
              <a:t>novas </a:t>
            </a:r>
            <a:r>
              <a:rPr sz="1200" spc="-125" dirty="0">
                <a:solidFill>
                  <a:srgbClr val="1F1F1F"/>
                </a:solidFill>
                <a:latin typeface="Arial Black"/>
                <a:cs typeface="Arial Black"/>
              </a:rPr>
              <a:t>e </a:t>
            </a:r>
            <a:r>
              <a:rPr sz="1200" spc="-105" dirty="0">
                <a:solidFill>
                  <a:srgbClr val="1F1F1F"/>
                </a:solidFill>
                <a:latin typeface="Arial Black"/>
                <a:cs typeface="Arial Black"/>
              </a:rPr>
              <a:t>em  </a:t>
            </a:r>
            <a:r>
              <a:rPr sz="1200" spc="-90" dirty="0">
                <a:solidFill>
                  <a:srgbClr val="1F1F1F"/>
                </a:solidFill>
                <a:latin typeface="Arial Black"/>
                <a:cs typeface="Arial Black"/>
              </a:rPr>
              <a:t>andamento </a:t>
            </a:r>
            <a:r>
              <a:rPr sz="1200" spc="-100" dirty="0">
                <a:solidFill>
                  <a:srgbClr val="1F1F1F"/>
                </a:solidFill>
                <a:latin typeface="Arial Black"/>
                <a:cs typeface="Arial Black"/>
              </a:rPr>
              <a:t>nos </a:t>
            </a:r>
            <a:r>
              <a:rPr sz="1200" spc="-120" dirty="0">
                <a:solidFill>
                  <a:srgbClr val="1F1F1F"/>
                </a:solidFill>
                <a:latin typeface="Arial Black"/>
                <a:cs typeface="Arial Black"/>
              </a:rPr>
              <a:t>países</a:t>
            </a:r>
            <a:r>
              <a:rPr sz="1200" spc="-90" dirty="0">
                <a:solidFill>
                  <a:srgbClr val="1F1F1F"/>
                </a:solidFill>
                <a:latin typeface="Arial Black"/>
                <a:cs typeface="Arial Black"/>
              </a:rPr>
              <a:t> </a:t>
            </a:r>
            <a:r>
              <a:rPr sz="1200" spc="-125" dirty="0">
                <a:solidFill>
                  <a:srgbClr val="1F1F1F"/>
                </a:solidFill>
                <a:latin typeface="Arial Black"/>
                <a:cs typeface="Arial Black"/>
              </a:rPr>
              <a:t>clientes</a:t>
            </a:r>
            <a:endParaRPr sz="1200">
              <a:latin typeface="Arial Black"/>
              <a:cs typeface="Arial Black"/>
            </a:endParaRPr>
          </a:p>
          <a:p>
            <a:pPr marL="167640" marR="330835" indent="-135890">
              <a:lnSpc>
                <a:spcPct val="124400"/>
              </a:lnSpc>
              <a:spcBef>
                <a:spcPts val="1230"/>
              </a:spcBef>
            </a:pPr>
            <a:r>
              <a:rPr sz="1000" spc="-110" dirty="0">
                <a:solidFill>
                  <a:srgbClr val="3F4B59"/>
                </a:solidFill>
                <a:latin typeface="Arial"/>
                <a:cs typeface="Arial"/>
              </a:rPr>
              <a:t>→</a:t>
            </a:r>
            <a:r>
              <a:rPr sz="1350" spc="-110" dirty="0">
                <a:solidFill>
                  <a:srgbClr val="1F1F1F"/>
                </a:solidFill>
                <a:latin typeface="Arial Black"/>
                <a:cs typeface="Arial Black"/>
              </a:rPr>
              <a:t>Fortalecimento da </a:t>
            </a:r>
            <a:r>
              <a:rPr sz="1350" spc="-145" dirty="0">
                <a:solidFill>
                  <a:srgbClr val="1F1F1F"/>
                </a:solidFill>
                <a:latin typeface="Arial Black"/>
                <a:cs typeface="Arial Black"/>
              </a:rPr>
              <a:t>cadeia </a:t>
            </a:r>
            <a:r>
              <a:rPr sz="1350" spc="-105" dirty="0">
                <a:solidFill>
                  <a:srgbClr val="1F1F1F"/>
                </a:solidFill>
                <a:latin typeface="Arial Black"/>
                <a:cs typeface="Arial Black"/>
              </a:rPr>
              <a:t>de  </a:t>
            </a:r>
            <a:r>
              <a:rPr sz="1350" spc="-120" dirty="0">
                <a:solidFill>
                  <a:srgbClr val="1F1F1F"/>
                </a:solidFill>
                <a:latin typeface="Arial Black"/>
                <a:cs typeface="Arial Black"/>
              </a:rPr>
              <a:t>transmissão </a:t>
            </a:r>
            <a:r>
              <a:rPr sz="1350" spc="-105" dirty="0">
                <a:solidFill>
                  <a:srgbClr val="1F1F1F"/>
                </a:solidFill>
                <a:latin typeface="Arial Black"/>
                <a:cs typeface="Arial Black"/>
              </a:rPr>
              <a:t>de </a:t>
            </a:r>
            <a:r>
              <a:rPr sz="1350" spc="-110" dirty="0">
                <a:solidFill>
                  <a:srgbClr val="1F1F1F"/>
                </a:solidFill>
                <a:latin typeface="Arial Black"/>
                <a:cs typeface="Arial Black"/>
              </a:rPr>
              <a:t>dados </a:t>
            </a:r>
            <a:r>
              <a:rPr sz="1350" spc="-165" dirty="0">
                <a:solidFill>
                  <a:srgbClr val="1F1F1F"/>
                </a:solidFill>
                <a:latin typeface="Arial Black"/>
                <a:cs typeface="Arial Black"/>
              </a:rPr>
              <a:t>às</a:t>
            </a:r>
            <a:r>
              <a:rPr sz="1350" spc="-120" dirty="0">
                <a:solidFill>
                  <a:srgbClr val="1F1F1F"/>
                </a:solidFill>
                <a:latin typeface="Arial Black"/>
                <a:cs typeface="Arial Black"/>
              </a:rPr>
              <a:t> </a:t>
            </a:r>
            <a:r>
              <a:rPr sz="1350" spc="-130" dirty="0">
                <a:solidFill>
                  <a:srgbClr val="1F1F1F"/>
                </a:solidFill>
                <a:latin typeface="Arial Black"/>
                <a:cs typeface="Arial Black"/>
              </a:rPr>
              <a:t>políticas</a:t>
            </a:r>
            <a:endParaRPr sz="1350">
              <a:latin typeface="Arial Black"/>
              <a:cs typeface="Arial Black"/>
            </a:endParaRPr>
          </a:p>
        </p:txBody>
      </p:sp>
      <p:sp>
        <p:nvSpPr>
          <p:cNvPr id="30" name="object 30"/>
          <p:cNvSpPr txBox="1"/>
          <p:nvPr/>
        </p:nvSpPr>
        <p:spPr>
          <a:xfrm>
            <a:off x="8295878" y="3072014"/>
            <a:ext cx="2967355" cy="3214370"/>
          </a:xfrm>
          <a:prstGeom prst="rect">
            <a:avLst/>
          </a:prstGeom>
        </p:spPr>
        <p:txBody>
          <a:bodyPr vert="horz" wrap="square" lIns="0" tIns="12700" rIns="0" bIns="0" rtlCol="0">
            <a:spAutoFit/>
          </a:bodyPr>
          <a:lstStyle/>
          <a:p>
            <a:pPr marL="123189" marR="748665" indent="336550" algn="r">
              <a:lnSpc>
                <a:spcPct val="128000"/>
              </a:lnSpc>
              <a:spcBef>
                <a:spcPts val="100"/>
              </a:spcBef>
            </a:pPr>
            <a:r>
              <a:rPr sz="1500" b="1" spc="35" dirty="0">
                <a:solidFill>
                  <a:srgbClr val="3F4B59"/>
                </a:solidFill>
                <a:latin typeface="Arial"/>
                <a:cs typeface="Arial"/>
              </a:rPr>
              <a:t>Pilar</a:t>
            </a:r>
            <a:r>
              <a:rPr sz="1500" b="1" spc="-65" dirty="0">
                <a:solidFill>
                  <a:srgbClr val="3F4B59"/>
                </a:solidFill>
                <a:latin typeface="Arial"/>
                <a:cs typeface="Arial"/>
              </a:rPr>
              <a:t> </a:t>
            </a:r>
            <a:r>
              <a:rPr sz="1500" b="1" spc="105" dirty="0">
                <a:solidFill>
                  <a:srgbClr val="3F4B59"/>
                </a:solidFill>
                <a:latin typeface="Arial"/>
                <a:cs typeface="Arial"/>
              </a:rPr>
              <a:t>III:</a:t>
            </a:r>
            <a:r>
              <a:rPr sz="1500" b="1" spc="-60" dirty="0">
                <a:solidFill>
                  <a:srgbClr val="3F4B59"/>
                </a:solidFill>
                <a:latin typeface="Arial"/>
                <a:cs typeface="Arial"/>
              </a:rPr>
              <a:t> </a:t>
            </a:r>
            <a:r>
              <a:rPr sz="1500" b="1" spc="45" dirty="0">
                <a:solidFill>
                  <a:srgbClr val="3F4B59"/>
                </a:solidFill>
                <a:latin typeface="Arial"/>
                <a:cs typeface="Arial"/>
              </a:rPr>
              <a:t>Promover </a:t>
            </a:r>
            <a:r>
              <a:rPr sz="1500" b="1" spc="20" dirty="0">
                <a:solidFill>
                  <a:srgbClr val="3F4B59"/>
                </a:solidFill>
                <a:latin typeface="Arial"/>
                <a:cs typeface="Arial"/>
              </a:rPr>
              <a:t> </a:t>
            </a:r>
            <a:r>
              <a:rPr sz="1500" b="1" spc="30" dirty="0">
                <a:solidFill>
                  <a:srgbClr val="3F4B59"/>
                </a:solidFill>
                <a:latin typeface="Arial"/>
                <a:cs typeface="Arial"/>
              </a:rPr>
              <a:t>parcerias </a:t>
            </a:r>
            <a:r>
              <a:rPr sz="1500" b="1" spc="50" dirty="0">
                <a:solidFill>
                  <a:srgbClr val="3F4B59"/>
                </a:solidFill>
                <a:latin typeface="Arial"/>
                <a:cs typeface="Arial"/>
              </a:rPr>
              <a:t>e</a:t>
            </a:r>
            <a:r>
              <a:rPr sz="1500" b="1" spc="-105" dirty="0">
                <a:solidFill>
                  <a:srgbClr val="3F4B59"/>
                </a:solidFill>
                <a:latin typeface="Arial"/>
                <a:cs typeface="Arial"/>
              </a:rPr>
              <a:t> </a:t>
            </a:r>
            <a:r>
              <a:rPr sz="1500" b="1" spc="55" dirty="0">
                <a:solidFill>
                  <a:srgbClr val="3F4B59"/>
                </a:solidFill>
                <a:latin typeface="Arial"/>
                <a:cs typeface="Arial"/>
              </a:rPr>
              <a:t>fortalecer</a:t>
            </a:r>
            <a:endParaRPr sz="1500" dirty="0">
              <a:latin typeface="Arial"/>
              <a:cs typeface="Arial"/>
            </a:endParaRPr>
          </a:p>
          <a:p>
            <a:pPr marR="735965" algn="r">
              <a:lnSpc>
                <a:spcPct val="100000"/>
              </a:lnSpc>
              <a:spcBef>
                <a:spcPts val="500"/>
              </a:spcBef>
            </a:pPr>
            <a:r>
              <a:rPr sz="1500" b="1" spc="35" dirty="0">
                <a:solidFill>
                  <a:srgbClr val="3F4B59"/>
                </a:solidFill>
                <a:latin typeface="Arial"/>
                <a:cs typeface="Arial"/>
              </a:rPr>
              <a:t>De</a:t>
            </a:r>
            <a:r>
              <a:rPr sz="1500" b="1" spc="-90" dirty="0">
                <a:solidFill>
                  <a:srgbClr val="3F4B59"/>
                </a:solidFill>
                <a:latin typeface="Arial"/>
                <a:cs typeface="Arial"/>
              </a:rPr>
              <a:t> </a:t>
            </a:r>
            <a:r>
              <a:rPr sz="1500" b="1" spc="25" dirty="0">
                <a:solidFill>
                  <a:srgbClr val="3F4B59"/>
                </a:solidFill>
                <a:latin typeface="Arial"/>
                <a:cs typeface="Arial"/>
              </a:rPr>
              <a:t>capacidade</a:t>
            </a:r>
            <a:endParaRPr sz="1500" dirty="0">
              <a:latin typeface="Arial"/>
              <a:cs typeface="Arial"/>
            </a:endParaRPr>
          </a:p>
          <a:p>
            <a:pPr marL="12700">
              <a:lnSpc>
                <a:spcPct val="100000"/>
              </a:lnSpc>
              <a:spcBef>
                <a:spcPts val="165"/>
              </a:spcBef>
            </a:pPr>
            <a:r>
              <a:rPr sz="1000" spc="-55" dirty="0">
                <a:solidFill>
                  <a:srgbClr val="3F4B59"/>
                </a:solidFill>
                <a:latin typeface="Arial"/>
                <a:cs typeface="Arial"/>
              </a:rPr>
              <a:t>→</a:t>
            </a:r>
            <a:r>
              <a:rPr sz="1250" spc="-55" dirty="0">
                <a:solidFill>
                  <a:srgbClr val="1F1F1F"/>
                </a:solidFill>
                <a:latin typeface="Arial Black"/>
                <a:cs typeface="Arial Black"/>
              </a:rPr>
              <a:t>Melhor </a:t>
            </a:r>
            <a:r>
              <a:rPr sz="1250" spc="-120" dirty="0">
                <a:solidFill>
                  <a:srgbClr val="1F1F1F"/>
                </a:solidFill>
                <a:latin typeface="Arial Black"/>
                <a:cs typeface="Arial Black"/>
              </a:rPr>
              <a:t>colaboração</a:t>
            </a:r>
            <a:r>
              <a:rPr sz="1250" spc="-140" dirty="0">
                <a:solidFill>
                  <a:srgbClr val="1F1F1F"/>
                </a:solidFill>
                <a:latin typeface="Arial Black"/>
                <a:cs typeface="Arial Black"/>
              </a:rPr>
              <a:t> </a:t>
            </a:r>
            <a:r>
              <a:rPr sz="1250" spc="-95" dirty="0">
                <a:solidFill>
                  <a:srgbClr val="1F1F1F"/>
                </a:solidFill>
                <a:latin typeface="Arial Black"/>
                <a:cs typeface="Arial Black"/>
              </a:rPr>
              <a:t>entre</a:t>
            </a:r>
            <a:endParaRPr sz="1250" dirty="0">
              <a:latin typeface="Arial Black"/>
              <a:cs typeface="Arial Black"/>
            </a:endParaRPr>
          </a:p>
          <a:p>
            <a:pPr marL="147955" marR="422909">
              <a:lnSpc>
                <a:spcPct val="134400"/>
              </a:lnSpc>
            </a:pPr>
            <a:r>
              <a:rPr sz="1250" spc="-110" dirty="0">
                <a:solidFill>
                  <a:srgbClr val="1F1F1F"/>
                </a:solidFill>
                <a:latin typeface="Arial Black"/>
                <a:cs typeface="Arial Black"/>
              </a:rPr>
              <a:t>parceiros </a:t>
            </a:r>
            <a:r>
              <a:rPr sz="1250" spc="-130" dirty="0">
                <a:solidFill>
                  <a:srgbClr val="1F1F1F"/>
                </a:solidFill>
                <a:latin typeface="Arial Black"/>
                <a:cs typeface="Arial Black"/>
              </a:rPr>
              <a:t>e </a:t>
            </a:r>
            <a:r>
              <a:rPr sz="1250" spc="-135" dirty="0">
                <a:solidFill>
                  <a:srgbClr val="1F1F1F"/>
                </a:solidFill>
                <a:latin typeface="Arial Black"/>
                <a:cs typeface="Arial Black"/>
              </a:rPr>
              <a:t>especialistas </a:t>
            </a:r>
            <a:r>
              <a:rPr sz="1250" spc="-100" dirty="0">
                <a:solidFill>
                  <a:srgbClr val="1F1F1F"/>
                </a:solidFill>
                <a:latin typeface="Arial Black"/>
                <a:cs typeface="Arial Black"/>
              </a:rPr>
              <a:t>globais  </a:t>
            </a:r>
            <a:r>
              <a:rPr sz="1250" spc="-135" dirty="0">
                <a:solidFill>
                  <a:srgbClr val="1F1F1F"/>
                </a:solidFill>
                <a:latin typeface="Arial Black"/>
                <a:cs typeface="Arial Black"/>
              </a:rPr>
              <a:t>acadêmicos </a:t>
            </a:r>
            <a:r>
              <a:rPr sz="1250" spc="-130" dirty="0">
                <a:solidFill>
                  <a:srgbClr val="1F1F1F"/>
                </a:solidFill>
                <a:latin typeface="Arial Black"/>
                <a:cs typeface="Arial Black"/>
              </a:rPr>
              <a:t>e</a:t>
            </a:r>
            <a:r>
              <a:rPr sz="1250" spc="-65" dirty="0">
                <a:solidFill>
                  <a:srgbClr val="1F1F1F"/>
                </a:solidFill>
                <a:latin typeface="Arial Black"/>
                <a:cs typeface="Arial Black"/>
              </a:rPr>
              <a:t> </a:t>
            </a:r>
            <a:r>
              <a:rPr sz="1250" spc="-114" dirty="0">
                <a:solidFill>
                  <a:srgbClr val="1F1F1F"/>
                </a:solidFill>
                <a:latin typeface="Arial Black"/>
                <a:cs typeface="Arial Black"/>
              </a:rPr>
              <a:t>políticos</a:t>
            </a:r>
            <a:endParaRPr sz="1250" dirty="0">
              <a:latin typeface="Arial Black"/>
              <a:cs typeface="Arial Black"/>
            </a:endParaRPr>
          </a:p>
          <a:p>
            <a:pPr marL="147955" marR="300990" indent="-135890">
              <a:lnSpc>
                <a:spcPct val="134400"/>
              </a:lnSpc>
              <a:spcBef>
                <a:spcPts val="1200"/>
              </a:spcBef>
            </a:pPr>
            <a:r>
              <a:rPr sz="1000" spc="-105" dirty="0">
                <a:solidFill>
                  <a:srgbClr val="3F4B59"/>
                </a:solidFill>
                <a:latin typeface="Arial"/>
                <a:cs typeface="Arial"/>
              </a:rPr>
              <a:t>→</a:t>
            </a:r>
            <a:r>
              <a:rPr sz="1250" spc="-105" dirty="0">
                <a:solidFill>
                  <a:srgbClr val="1F1F1F"/>
                </a:solidFill>
                <a:latin typeface="Arial Black"/>
                <a:cs typeface="Arial Black"/>
              </a:rPr>
              <a:t>Criação </a:t>
            </a:r>
            <a:r>
              <a:rPr sz="1250" spc="-100" dirty="0">
                <a:solidFill>
                  <a:srgbClr val="1F1F1F"/>
                </a:solidFill>
                <a:latin typeface="Arial Black"/>
                <a:cs typeface="Arial Black"/>
              </a:rPr>
              <a:t>de </a:t>
            </a:r>
            <a:r>
              <a:rPr sz="1250" spc="-95" dirty="0">
                <a:solidFill>
                  <a:srgbClr val="1F1F1F"/>
                </a:solidFill>
                <a:latin typeface="Arial Black"/>
                <a:cs typeface="Arial Black"/>
              </a:rPr>
              <a:t>uma rede </a:t>
            </a:r>
            <a:r>
              <a:rPr sz="1250" spc="-100" dirty="0">
                <a:solidFill>
                  <a:srgbClr val="1F1F1F"/>
                </a:solidFill>
                <a:latin typeface="Arial Black"/>
                <a:cs typeface="Arial Black"/>
              </a:rPr>
              <a:t>de  </a:t>
            </a:r>
            <a:r>
              <a:rPr sz="1250" spc="-95" dirty="0">
                <a:solidFill>
                  <a:srgbClr val="1F1F1F"/>
                </a:solidFill>
                <a:latin typeface="Arial Black"/>
                <a:cs typeface="Arial Black"/>
              </a:rPr>
              <a:t>aprendizagem </a:t>
            </a:r>
            <a:r>
              <a:rPr sz="1250" spc="-105" dirty="0">
                <a:solidFill>
                  <a:srgbClr val="1F1F1F"/>
                </a:solidFill>
                <a:latin typeface="Arial Black"/>
                <a:cs typeface="Arial Black"/>
              </a:rPr>
              <a:t>nos </a:t>
            </a:r>
            <a:r>
              <a:rPr sz="1250" spc="-125" dirty="0">
                <a:solidFill>
                  <a:srgbClr val="1F1F1F"/>
                </a:solidFill>
                <a:latin typeface="Arial Black"/>
                <a:cs typeface="Arial Black"/>
              </a:rPr>
              <a:t>países</a:t>
            </a:r>
            <a:r>
              <a:rPr sz="1250" spc="-105" dirty="0">
                <a:solidFill>
                  <a:srgbClr val="1F1F1F"/>
                </a:solidFill>
                <a:latin typeface="Arial Black"/>
                <a:cs typeface="Arial Black"/>
              </a:rPr>
              <a:t> </a:t>
            </a:r>
            <a:r>
              <a:rPr sz="1250" spc="-130" dirty="0">
                <a:solidFill>
                  <a:srgbClr val="1F1F1F"/>
                </a:solidFill>
                <a:latin typeface="Arial Black"/>
                <a:cs typeface="Arial Black"/>
              </a:rPr>
              <a:t>clientes</a:t>
            </a:r>
            <a:endParaRPr sz="1250" dirty="0">
              <a:latin typeface="Arial Black"/>
              <a:cs typeface="Arial Black"/>
            </a:endParaRPr>
          </a:p>
          <a:p>
            <a:pPr marL="147955" marR="5080" indent="-135890" algn="just">
              <a:lnSpc>
                <a:spcPct val="124400"/>
              </a:lnSpc>
              <a:spcBef>
                <a:spcPts val="1220"/>
              </a:spcBef>
            </a:pPr>
            <a:r>
              <a:rPr sz="1000" spc="-114" dirty="0">
                <a:solidFill>
                  <a:srgbClr val="3F4B59"/>
                </a:solidFill>
                <a:latin typeface="Arial"/>
                <a:cs typeface="Arial"/>
              </a:rPr>
              <a:t>→</a:t>
            </a:r>
            <a:r>
              <a:rPr sz="1350" spc="-114" dirty="0">
                <a:solidFill>
                  <a:srgbClr val="1F1F1F"/>
                </a:solidFill>
                <a:latin typeface="Arial Black"/>
                <a:cs typeface="Arial Black"/>
              </a:rPr>
              <a:t>Criação </a:t>
            </a:r>
            <a:r>
              <a:rPr sz="1350" spc="-105" dirty="0">
                <a:solidFill>
                  <a:srgbClr val="1F1F1F"/>
                </a:solidFill>
                <a:latin typeface="Arial Black"/>
                <a:cs typeface="Arial Black"/>
              </a:rPr>
              <a:t>de </a:t>
            </a:r>
            <a:r>
              <a:rPr sz="1350" spc="-125" dirty="0">
                <a:solidFill>
                  <a:srgbClr val="1F1F1F"/>
                </a:solidFill>
                <a:latin typeface="Arial Black"/>
                <a:cs typeface="Arial Black"/>
              </a:rPr>
              <a:t>conhecimento </a:t>
            </a:r>
            <a:r>
              <a:rPr sz="1350" spc="-145" dirty="0">
                <a:solidFill>
                  <a:srgbClr val="1F1F1F"/>
                </a:solidFill>
                <a:latin typeface="Arial Black"/>
                <a:cs typeface="Arial Black"/>
              </a:rPr>
              <a:t>técnico </a:t>
            </a:r>
            <a:r>
              <a:rPr sz="1350" spc="-140" dirty="0">
                <a:solidFill>
                  <a:srgbClr val="1F1F1F"/>
                </a:solidFill>
                <a:latin typeface="Arial Black"/>
                <a:cs typeface="Arial Black"/>
              </a:rPr>
              <a:t>e  </a:t>
            </a:r>
            <a:r>
              <a:rPr sz="1350" spc="-125" dirty="0" err="1">
                <a:solidFill>
                  <a:srgbClr val="1F1F1F"/>
                </a:solidFill>
                <a:latin typeface="Arial Black"/>
                <a:cs typeface="Arial Black"/>
              </a:rPr>
              <a:t>recursos</a:t>
            </a:r>
            <a:r>
              <a:rPr sz="1350" spc="-125" dirty="0">
                <a:solidFill>
                  <a:srgbClr val="1F1F1F"/>
                </a:solidFill>
                <a:latin typeface="Arial Black"/>
                <a:cs typeface="Arial Black"/>
              </a:rPr>
              <a:t> </a:t>
            </a:r>
            <a:r>
              <a:rPr sz="1350" spc="-100" dirty="0">
                <a:solidFill>
                  <a:srgbClr val="1F1F1F"/>
                </a:solidFill>
                <a:latin typeface="Arial Black"/>
                <a:cs typeface="Arial Black"/>
              </a:rPr>
              <a:t>humanos para </a:t>
            </a:r>
            <a:r>
              <a:rPr sz="1350" spc="-145" dirty="0">
                <a:solidFill>
                  <a:srgbClr val="1F1F1F"/>
                </a:solidFill>
                <a:latin typeface="Arial Black"/>
                <a:cs typeface="Arial Black"/>
              </a:rPr>
              <a:t>a </a:t>
            </a:r>
            <a:r>
              <a:rPr sz="1350" spc="-130" dirty="0">
                <a:solidFill>
                  <a:srgbClr val="1F1F1F"/>
                </a:solidFill>
                <a:latin typeface="Arial Black"/>
                <a:cs typeface="Arial Black"/>
              </a:rPr>
              <a:t>medição  </a:t>
            </a:r>
            <a:r>
              <a:rPr sz="1350" spc="-110" dirty="0">
                <a:solidFill>
                  <a:srgbClr val="1F1F1F"/>
                </a:solidFill>
                <a:latin typeface="Arial Black"/>
                <a:cs typeface="Arial Black"/>
              </a:rPr>
              <a:t>da</a:t>
            </a:r>
            <a:r>
              <a:rPr sz="1350" spc="-105" dirty="0">
                <a:solidFill>
                  <a:srgbClr val="1F1F1F"/>
                </a:solidFill>
                <a:latin typeface="Arial Black"/>
                <a:cs typeface="Arial Black"/>
              </a:rPr>
              <a:t> </a:t>
            </a:r>
            <a:r>
              <a:rPr sz="1350" spc="-195" dirty="0">
                <a:solidFill>
                  <a:srgbClr val="1F1F1F"/>
                </a:solidFill>
                <a:latin typeface="Arial Black"/>
                <a:cs typeface="Arial Black"/>
              </a:rPr>
              <a:t>APS</a:t>
            </a:r>
            <a:endParaRPr sz="1350" dirty="0">
              <a:latin typeface="Arial Black"/>
              <a:cs typeface="Arial Black"/>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E8EAE4"/>
          </a:solidFill>
        </p:spPr>
        <p:txBody>
          <a:bodyPr wrap="square" lIns="0" tIns="0" rIns="0" bIns="0" rtlCol="0"/>
          <a:lstStyle/>
          <a:p>
            <a:endParaRPr/>
          </a:p>
        </p:txBody>
      </p:sp>
      <p:sp>
        <p:nvSpPr>
          <p:cNvPr id="3" name="object 3"/>
          <p:cNvSpPr/>
          <p:nvPr/>
        </p:nvSpPr>
        <p:spPr>
          <a:xfrm>
            <a:off x="4377684" y="0"/>
            <a:ext cx="7814309" cy="6858000"/>
          </a:xfrm>
          <a:custGeom>
            <a:avLst/>
            <a:gdLst/>
            <a:ahLst/>
            <a:cxnLst/>
            <a:rect l="l" t="t" r="r" b="b"/>
            <a:pathLst>
              <a:path w="7814309" h="6858000">
                <a:moveTo>
                  <a:pt x="7814314" y="0"/>
                </a:moveTo>
                <a:lnTo>
                  <a:pt x="1402194" y="0"/>
                </a:lnTo>
                <a:lnTo>
                  <a:pt x="1272032" y="136525"/>
                </a:lnTo>
                <a:lnTo>
                  <a:pt x="1239726" y="172422"/>
                </a:lnTo>
                <a:lnTo>
                  <a:pt x="1207771" y="208639"/>
                </a:lnTo>
                <a:lnTo>
                  <a:pt x="1176169" y="245171"/>
                </a:lnTo>
                <a:lnTo>
                  <a:pt x="1144922" y="282017"/>
                </a:lnTo>
                <a:lnTo>
                  <a:pt x="1114033" y="319174"/>
                </a:lnTo>
                <a:lnTo>
                  <a:pt x="1083506" y="356640"/>
                </a:lnTo>
                <a:lnTo>
                  <a:pt x="1053342" y="394410"/>
                </a:lnTo>
                <a:lnTo>
                  <a:pt x="1023543" y="432484"/>
                </a:lnTo>
                <a:lnTo>
                  <a:pt x="994114" y="470858"/>
                </a:lnTo>
                <a:lnTo>
                  <a:pt x="965057" y="509529"/>
                </a:lnTo>
                <a:lnTo>
                  <a:pt x="936373" y="548495"/>
                </a:lnTo>
                <a:lnTo>
                  <a:pt x="908066" y="587753"/>
                </a:lnTo>
                <a:lnTo>
                  <a:pt x="880139" y="627301"/>
                </a:lnTo>
                <a:lnTo>
                  <a:pt x="852594" y="667136"/>
                </a:lnTo>
                <a:lnTo>
                  <a:pt x="825434" y="707254"/>
                </a:lnTo>
                <a:lnTo>
                  <a:pt x="798662" y="747655"/>
                </a:lnTo>
                <a:lnTo>
                  <a:pt x="772280" y="788334"/>
                </a:lnTo>
                <a:lnTo>
                  <a:pt x="746290" y="829289"/>
                </a:lnTo>
                <a:lnTo>
                  <a:pt x="720696" y="870518"/>
                </a:lnTo>
                <a:lnTo>
                  <a:pt x="695501" y="912017"/>
                </a:lnTo>
                <a:lnTo>
                  <a:pt x="670706" y="953785"/>
                </a:lnTo>
                <a:lnTo>
                  <a:pt x="646315" y="995818"/>
                </a:lnTo>
                <a:lnTo>
                  <a:pt x="622330" y="1038114"/>
                </a:lnTo>
                <a:lnTo>
                  <a:pt x="598753" y="1080670"/>
                </a:lnTo>
                <a:lnTo>
                  <a:pt x="575589" y="1123483"/>
                </a:lnTo>
                <a:lnTo>
                  <a:pt x="552838" y="1166552"/>
                </a:lnTo>
                <a:lnTo>
                  <a:pt x="530505" y="1209872"/>
                </a:lnTo>
                <a:lnTo>
                  <a:pt x="508591" y="1253442"/>
                </a:lnTo>
                <a:lnTo>
                  <a:pt x="487100" y="1297259"/>
                </a:lnTo>
                <a:lnTo>
                  <a:pt x="466033" y="1341320"/>
                </a:lnTo>
                <a:lnTo>
                  <a:pt x="445394" y="1385622"/>
                </a:lnTo>
                <a:lnTo>
                  <a:pt x="425185" y="1430163"/>
                </a:lnTo>
                <a:lnTo>
                  <a:pt x="405409" y="1474940"/>
                </a:lnTo>
                <a:lnTo>
                  <a:pt x="386068" y="1519951"/>
                </a:lnTo>
                <a:lnTo>
                  <a:pt x="367166" y="1565192"/>
                </a:lnTo>
                <a:lnTo>
                  <a:pt x="348705" y="1610662"/>
                </a:lnTo>
                <a:lnTo>
                  <a:pt x="330687" y="1656357"/>
                </a:lnTo>
                <a:lnTo>
                  <a:pt x="313116" y="1702275"/>
                </a:lnTo>
                <a:lnTo>
                  <a:pt x="295993" y="1748413"/>
                </a:lnTo>
                <a:lnTo>
                  <a:pt x="279322" y="1794768"/>
                </a:lnTo>
                <a:lnTo>
                  <a:pt x="263106" y="1841338"/>
                </a:lnTo>
                <a:lnTo>
                  <a:pt x="247346" y="1888120"/>
                </a:lnTo>
                <a:lnTo>
                  <a:pt x="232046" y="1935111"/>
                </a:lnTo>
                <a:lnTo>
                  <a:pt x="217208" y="1982310"/>
                </a:lnTo>
                <a:lnTo>
                  <a:pt x="202835" y="2029712"/>
                </a:lnTo>
                <a:lnTo>
                  <a:pt x="188930" y="2077316"/>
                </a:lnTo>
                <a:lnTo>
                  <a:pt x="175495" y="2125118"/>
                </a:lnTo>
                <a:lnTo>
                  <a:pt x="162533" y="2173117"/>
                </a:lnTo>
                <a:lnTo>
                  <a:pt x="150047" y="2221309"/>
                </a:lnTo>
                <a:lnTo>
                  <a:pt x="138039" y="2269692"/>
                </a:lnTo>
                <a:lnTo>
                  <a:pt x="126512" y="2318263"/>
                </a:lnTo>
                <a:lnTo>
                  <a:pt x="115468" y="2367019"/>
                </a:lnTo>
                <a:lnTo>
                  <a:pt x="104911" y="2415958"/>
                </a:lnTo>
                <a:lnTo>
                  <a:pt x="94843" y="2465077"/>
                </a:lnTo>
                <a:lnTo>
                  <a:pt x="85266" y="2514373"/>
                </a:lnTo>
                <a:lnTo>
                  <a:pt x="76184" y="2563844"/>
                </a:lnTo>
                <a:lnTo>
                  <a:pt x="67598" y="2613488"/>
                </a:lnTo>
                <a:lnTo>
                  <a:pt x="59513" y="2663300"/>
                </a:lnTo>
                <a:lnTo>
                  <a:pt x="51929" y="2713279"/>
                </a:lnTo>
                <a:lnTo>
                  <a:pt x="44851" y="2763423"/>
                </a:lnTo>
                <a:lnTo>
                  <a:pt x="38280" y="2813727"/>
                </a:lnTo>
                <a:lnTo>
                  <a:pt x="32220" y="2864191"/>
                </a:lnTo>
                <a:lnTo>
                  <a:pt x="26672" y="2914810"/>
                </a:lnTo>
                <a:lnTo>
                  <a:pt x="21640" y="2965583"/>
                </a:lnTo>
                <a:lnTo>
                  <a:pt x="17127" y="3016507"/>
                </a:lnTo>
                <a:lnTo>
                  <a:pt x="13135" y="3067578"/>
                </a:lnTo>
                <a:lnTo>
                  <a:pt x="9666" y="3118795"/>
                </a:lnTo>
                <a:lnTo>
                  <a:pt x="6723" y="3170155"/>
                </a:lnTo>
                <a:lnTo>
                  <a:pt x="4310" y="3221654"/>
                </a:lnTo>
                <a:lnTo>
                  <a:pt x="2428" y="3273291"/>
                </a:lnTo>
                <a:lnTo>
                  <a:pt x="1081" y="3325063"/>
                </a:lnTo>
                <a:lnTo>
                  <a:pt x="270" y="3376966"/>
                </a:lnTo>
                <a:lnTo>
                  <a:pt x="0" y="3429000"/>
                </a:lnTo>
                <a:lnTo>
                  <a:pt x="270" y="3481033"/>
                </a:lnTo>
                <a:lnTo>
                  <a:pt x="1081" y="3532936"/>
                </a:lnTo>
                <a:lnTo>
                  <a:pt x="2428" y="3584708"/>
                </a:lnTo>
                <a:lnTo>
                  <a:pt x="4310" y="3636345"/>
                </a:lnTo>
                <a:lnTo>
                  <a:pt x="6723" y="3687844"/>
                </a:lnTo>
                <a:lnTo>
                  <a:pt x="9666" y="3739204"/>
                </a:lnTo>
                <a:lnTo>
                  <a:pt x="13135" y="3790421"/>
                </a:lnTo>
                <a:lnTo>
                  <a:pt x="17127" y="3841492"/>
                </a:lnTo>
                <a:lnTo>
                  <a:pt x="21640" y="3892416"/>
                </a:lnTo>
                <a:lnTo>
                  <a:pt x="26672" y="3943189"/>
                </a:lnTo>
                <a:lnTo>
                  <a:pt x="32220" y="3993808"/>
                </a:lnTo>
                <a:lnTo>
                  <a:pt x="38280" y="4044272"/>
                </a:lnTo>
                <a:lnTo>
                  <a:pt x="44851" y="4094576"/>
                </a:lnTo>
                <a:lnTo>
                  <a:pt x="51929" y="4144720"/>
                </a:lnTo>
                <a:lnTo>
                  <a:pt x="59513" y="4194699"/>
                </a:lnTo>
                <a:lnTo>
                  <a:pt x="67598" y="4244511"/>
                </a:lnTo>
                <a:lnTo>
                  <a:pt x="76184" y="4294155"/>
                </a:lnTo>
                <a:lnTo>
                  <a:pt x="85266" y="4343626"/>
                </a:lnTo>
                <a:lnTo>
                  <a:pt x="94843" y="4392922"/>
                </a:lnTo>
                <a:lnTo>
                  <a:pt x="104911" y="4442041"/>
                </a:lnTo>
                <a:lnTo>
                  <a:pt x="115468" y="4490980"/>
                </a:lnTo>
                <a:lnTo>
                  <a:pt x="126512" y="4539736"/>
                </a:lnTo>
                <a:lnTo>
                  <a:pt x="138039" y="4588307"/>
                </a:lnTo>
                <a:lnTo>
                  <a:pt x="150047" y="4636690"/>
                </a:lnTo>
                <a:lnTo>
                  <a:pt x="162533" y="4684882"/>
                </a:lnTo>
                <a:lnTo>
                  <a:pt x="175495" y="4732881"/>
                </a:lnTo>
                <a:lnTo>
                  <a:pt x="188930" y="4780683"/>
                </a:lnTo>
                <a:lnTo>
                  <a:pt x="202835" y="4828287"/>
                </a:lnTo>
                <a:lnTo>
                  <a:pt x="217208" y="4875689"/>
                </a:lnTo>
                <a:lnTo>
                  <a:pt x="232046" y="4922888"/>
                </a:lnTo>
                <a:lnTo>
                  <a:pt x="247346" y="4969879"/>
                </a:lnTo>
                <a:lnTo>
                  <a:pt x="263106" y="5016661"/>
                </a:lnTo>
                <a:lnTo>
                  <a:pt x="279322" y="5063231"/>
                </a:lnTo>
                <a:lnTo>
                  <a:pt x="295993" y="5109586"/>
                </a:lnTo>
                <a:lnTo>
                  <a:pt x="313116" y="5155724"/>
                </a:lnTo>
                <a:lnTo>
                  <a:pt x="330687" y="5201642"/>
                </a:lnTo>
                <a:lnTo>
                  <a:pt x="348705" y="5247337"/>
                </a:lnTo>
                <a:lnTo>
                  <a:pt x="367166" y="5292807"/>
                </a:lnTo>
                <a:lnTo>
                  <a:pt x="386068" y="5338048"/>
                </a:lnTo>
                <a:lnTo>
                  <a:pt x="405409" y="5383059"/>
                </a:lnTo>
                <a:lnTo>
                  <a:pt x="425185" y="5427836"/>
                </a:lnTo>
                <a:lnTo>
                  <a:pt x="445394" y="5472377"/>
                </a:lnTo>
                <a:lnTo>
                  <a:pt x="466033" y="5516679"/>
                </a:lnTo>
                <a:lnTo>
                  <a:pt x="487100" y="5560740"/>
                </a:lnTo>
                <a:lnTo>
                  <a:pt x="508591" y="5604557"/>
                </a:lnTo>
                <a:lnTo>
                  <a:pt x="530505" y="5648127"/>
                </a:lnTo>
                <a:lnTo>
                  <a:pt x="552838" y="5691447"/>
                </a:lnTo>
                <a:lnTo>
                  <a:pt x="575589" y="5734516"/>
                </a:lnTo>
                <a:lnTo>
                  <a:pt x="598753" y="5777329"/>
                </a:lnTo>
                <a:lnTo>
                  <a:pt x="622330" y="5819885"/>
                </a:lnTo>
                <a:lnTo>
                  <a:pt x="646315" y="5862181"/>
                </a:lnTo>
                <a:lnTo>
                  <a:pt x="670706" y="5904214"/>
                </a:lnTo>
                <a:lnTo>
                  <a:pt x="695501" y="5945982"/>
                </a:lnTo>
                <a:lnTo>
                  <a:pt x="720696" y="5987481"/>
                </a:lnTo>
                <a:lnTo>
                  <a:pt x="746290" y="6028710"/>
                </a:lnTo>
                <a:lnTo>
                  <a:pt x="772280" y="6069665"/>
                </a:lnTo>
                <a:lnTo>
                  <a:pt x="798662" y="6110344"/>
                </a:lnTo>
                <a:lnTo>
                  <a:pt x="825434" y="6150745"/>
                </a:lnTo>
                <a:lnTo>
                  <a:pt x="852594" y="6190863"/>
                </a:lnTo>
                <a:lnTo>
                  <a:pt x="880139" y="6230698"/>
                </a:lnTo>
                <a:lnTo>
                  <a:pt x="908066" y="6270246"/>
                </a:lnTo>
                <a:lnTo>
                  <a:pt x="936373" y="6309504"/>
                </a:lnTo>
                <a:lnTo>
                  <a:pt x="965057" y="6348470"/>
                </a:lnTo>
                <a:lnTo>
                  <a:pt x="994114" y="6387141"/>
                </a:lnTo>
                <a:lnTo>
                  <a:pt x="1023543" y="6425515"/>
                </a:lnTo>
                <a:lnTo>
                  <a:pt x="1053342" y="6463589"/>
                </a:lnTo>
                <a:lnTo>
                  <a:pt x="1083506" y="6501359"/>
                </a:lnTo>
                <a:lnTo>
                  <a:pt x="1114033" y="6538825"/>
                </a:lnTo>
                <a:lnTo>
                  <a:pt x="1144922" y="6575982"/>
                </a:lnTo>
                <a:lnTo>
                  <a:pt x="1176169" y="6612828"/>
                </a:lnTo>
                <a:lnTo>
                  <a:pt x="1207771" y="6649360"/>
                </a:lnTo>
                <a:lnTo>
                  <a:pt x="1239726" y="6685577"/>
                </a:lnTo>
                <a:lnTo>
                  <a:pt x="1272032" y="6721475"/>
                </a:lnTo>
                <a:lnTo>
                  <a:pt x="1402194" y="6858000"/>
                </a:lnTo>
                <a:lnTo>
                  <a:pt x="7814314" y="6858000"/>
                </a:lnTo>
                <a:lnTo>
                  <a:pt x="7814314" y="0"/>
                </a:lnTo>
                <a:close/>
              </a:path>
            </a:pathLst>
          </a:custGeom>
          <a:solidFill>
            <a:srgbClr val="404A5A"/>
          </a:solidFill>
        </p:spPr>
        <p:txBody>
          <a:bodyPr wrap="square" lIns="0" tIns="0" rIns="0" bIns="0" rtlCol="0"/>
          <a:lstStyle/>
          <a:p>
            <a:endParaRPr/>
          </a:p>
        </p:txBody>
      </p:sp>
      <p:sp>
        <p:nvSpPr>
          <p:cNvPr id="4" name="object 4"/>
          <p:cNvSpPr/>
          <p:nvPr/>
        </p:nvSpPr>
        <p:spPr>
          <a:xfrm>
            <a:off x="547116" y="537972"/>
            <a:ext cx="1618487" cy="31546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625529" y="4314096"/>
            <a:ext cx="126364" cy="521334"/>
          </a:xfrm>
          <a:custGeom>
            <a:avLst/>
            <a:gdLst/>
            <a:ahLst/>
            <a:cxnLst/>
            <a:rect l="l" t="t" r="r" b="b"/>
            <a:pathLst>
              <a:path w="126365" h="521335">
                <a:moveTo>
                  <a:pt x="45788" y="521214"/>
                </a:moveTo>
                <a:lnTo>
                  <a:pt x="25755" y="432146"/>
                </a:lnTo>
                <a:lnTo>
                  <a:pt x="14308" y="379424"/>
                </a:lnTo>
                <a:lnTo>
                  <a:pt x="7154" y="342316"/>
                </a:lnTo>
                <a:lnTo>
                  <a:pt x="0" y="300093"/>
                </a:lnTo>
                <a:lnTo>
                  <a:pt x="1118" y="267495"/>
                </a:lnTo>
                <a:lnTo>
                  <a:pt x="11572" y="228669"/>
                </a:lnTo>
                <a:lnTo>
                  <a:pt x="29134" y="185296"/>
                </a:lnTo>
                <a:lnTo>
                  <a:pt x="51578" y="139060"/>
                </a:lnTo>
                <a:lnTo>
                  <a:pt x="76674" y="91643"/>
                </a:lnTo>
                <a:lnTo>
                  <a:pt x="102197" y="44729"/>
                </a:lnTo>
                <a:lnTo>
                  <a:pt x="125917" y="0"/>
                </a:lnTo>
              </a:path>
            </a:pathLst>
          </a:custGeom>
          <a:ln w="47227">
            <a:solidFill>
              <a:srgbClr val="DAE3EB"/>
            </a:solidFill>
          </a:ln>
        </p:spPr>
        <p:txBody>
          <a:bodyPr wrap="square" lIns="0" tIns="0" rIns="0" bIns="0" rtlCol="0"/>
          <a:lstStyle/>
          <a:p>
            <a:endParaRPr/>
          </a:p>
        </p:txBody>
      </p:sp>
      <p:sp>
        <p:nvSpPr>
          <p:cNvPr id="6" name="object 6"/>
          <p:cNvSpPr/>
          <p:nvPr/>
        </p:nvSpPr>
        <p:spPr>
          <a:xfrm>
            <a:off x="6464641" y="2690147"/>
            <a:ext cx="764540" cy="2134235"/>
          </a:xfrm>
          <a:custGeom>
            <a:avLst/>
            <a:gdLst/>
            <a:ahLst/>
            <a:cxnLst/>
            <a:rect l="l" t="t" r="r" b="b"/>
            <a:pathLst>
              <a:path w="764540" h="2134235">
                <a:moveTo>
                  <a:pt x="269451" y="2133677"/>
                </a:moveTo>
                <a:lnTo>
                  <a:pt x="257169" y="2078265"/>
                </a:lnTo>
                <a:lnTo>
                  <a:pt x="236438" y="2024989"/>
                </a:lnTo>
                <a:lnTo>
                  <a:pt x="210831" y="1975297"/>
                </a:lnTo>
                <a:lnTo>
                  <a:pt x="183919" y="1930636"/>
                </a:lnTo>
                <a:lnTo>
                  <a:pt x="159274" y="1892454"/>
                </a:lnTo>
                <a:lnTo>
                  <a:pt x="137112" y="1852951"/>
                </a:lnTo>
                <a:lnTo>
                  <a:pt x="115913" y="1806280"/>
                </a:lnTo>
                <a:lnTo>
                  <a:pt x="96636" y="1754233"/>
                </a:lnTo>
                <a:lnTo>
                  <a:pt x="80244" y="1698602"/>
                </a:lnTo>
                <a:lnTo>
                  <a:pt x="67698" y="1641180"/>
                </a:lnTo>
                <a:lnTo>
                  <a:pt x="60896" y="1598452"/>
                </a:lnTo>
                <a:lnTo>
                  <a:pt x="52718" y="1545157"/>
                </a:lnTo>
                <a:lnTo>
                  <a:pt x="43803" y="1485401"/>
                </a:lnTo>
                <a:lnTo>
                  <a:pt x="34788" y="1423289"/>
                </a:lnTo>
                <a:lnTo>
                  <a:pt x="26309" y="1362927"/>
                </a:lnTo>
                <a:lnTo>
                  <a:pt x="19003" y="1308421"/>
                </a:lnTo>
                <a:lnTo>
                  <a:pt x="13509" y="1263876"/>
                </a:lnTo>
                <a:lnTo>
                  <a:pt x="10463" y="1233397"/>
                </a:lnTo>
                <a:lnTo>
                  <a:pt x="5008" y="1185498"/>
                </a:lnTo>
                <a:lnTo>
                  <a:pt x="89" y="1133426"/>
                </a:lnTo>
                <a:lnTo>
                  <a:pt x="0" y="1082162"/>
                </a:lnTo>
                <a:lnTo>
                  <a:pt x="9032" y="1036685"/>
                </a:lnTo>
                <a:lnTo>
                  <a:pt x="27007" y="993004"/>
                </a:lnTo>
                <a:lnTo>
                  <a:pt x="47666" y="944611"/>
                </a:lnTo>
                <a:lnTo>
                  <a:pt x="66178" y="895949"/>
                </a:lnTo>
                <a:lnTo>
                  <a:pt x="77714" y="851460"/>
                </a:lnTo>
                <a:lnTo>
                  <a:pt x="78927" y="814863"/>
                </a:lnTo>
                <a:lnTo>
                  <a:pt x="77119" y="773028"/>
                </a:lnTo>
                <a:lnTo>
                  <a:pt x="79568" y="729677"/>
                </a:lnTo>
                <a:lnTo>
                  <a:pt x="93557" y="688531"/>
                </a:lnTo>
                <a:lnTo>
                  <a:pt x="126364" y="653313"/>
                </a:lnTo>
                <a:lnTo>
                  <a:pt x="172953" y="622367"/>
                </a:lnTo>
                <a:lnTo>
                  <a:pt x="220229" y="591835"/>
                </a:lnTo>
                <a:lnTo>
                  <a:pt x="263384" y="562130"/>
                </a:lnTo>
                <a:lnTo>
                  <a:pt x="297611" y="533666"/>
                </a:lnTo>
                <a:lnTo>
                  <a:pt x="318101" y="506856"/>
                </a:lnTo>
                <a:lnTo>
                  <a:pt x="329146" y="469770"/>
                </a:lnTo>
                <a:lnTo>
                  <a:pt x="333483" y="426627"/>
                </a:lnTo>
                <a:lnTo>
                  <a:pt x="332991" y="379446"/>
                </a:lnTo>
                <a:lnTo>
                  <a:pt x="329548" y="330246"/>
                </a:lnTo>
                <a:lnTo>
                  <a:pt x="327511" y="284735"/>
                </a:lnTo>
                <a:lnTo>
                  <a:pt x="329731" y="231505"/>
                </a:lnTo>
                <a:lnTo>
                  <a:pt x="338408" y="176621"/>
                </a:lnTo>
                <a:lnTo>
                  <a:pt x="355739" y="126148"/>
                </a:lnTo>
                <a:lnTo>
                  <a:pt x="383921" y="86151"/>
                </a:lnTo>
                <a:lnTo>
                  <a:pt x="429575" y="48056"/>
                </a:lnTo>
                <a:lnTo>
                  <a:pt x="478717" y="18307"/>
                </a:lnTo>
                <a:lnTo>
                  <a:pt x="528395" y="942"/>
                </a:lnTo>
                <a:lnTo>
                  <a:pt x="575659" y="0"/>
                </a:lnTo>
                <a:lnTo>
                  <a:pt x="625494" y="13864"/>
                </a:lnTo>
                <a:lnTo>
                  <a:pt x="678145" y="35537"/>
                </a:lnTo>
                <a:lnTo>
                  <a:pt x="726773" y="60978"/>
                </a:lnTo>
                <a:lnTo>
                  <a:pt x="764534" y="86151"/>
                </a:lnTo>
              </a:path>
            </a:pathLst>
          </a:custGeom>
          <a:ln w="47237">
            <a:solidFill>
              <a:srgbClr val="DAE3EB"/>
            </a:solidFill>
          </a:ln>
        </p:spPr>
        <p:txBody>
          <a:bodyPr wrap="square" lIns="0" tIns="0" rIns="0" bIns="0" rtlCol="0"/>
          <a:lstStyle/>
          <a:p>
            <a:endParaRPr/>
          </a:p>
        </p:txBody>
      </p:sp>
      <p:sp>
        <p:nvSpPr>
          <p:cNvPr id="7" name="object 7"/>
          <p:cNvSpPr/>
          <p:nvPr/>
        </p:nvSpPr>
        <p:spPr>
          <a:xfrm>
            <a:off x="6900074" y="2960088"/>
            <a:ext cx="681355" cy="372745"/>
          </a:xfrm>
          <a:custGeom>
            <a:avLst/>
            <a:gdLst/>
            <a:ahLst/>
            <a:cxnLst/>
            <a:rect l="l" t="t" r="r" b="b"/>
            <a:pathLst>
              <a:path w="681354" h="372745">
                <a:moveTo>
                  <a:pt x="0" y="0"/>
                </a:moveTo>
                <a:lnTo>
                  <a:pt x="104655" y="76863"/>
                </a:lnTo>
                <a:lnTo>
                  <a:pt x="166518" y="119534"/>
                </a:lnTo>
                <a:lnTo>
                  <a:pt x="209869" y="143360"/>
                </a:lnTo>
                <a:lnTo>
                  <a:pt x="258988" y="163687"/>
                </a:lnTo>
                <a:lnTo>
                  <a:pt x="295069" y="207739"/>
                </a:lnTo>
                <a:lnTo>
                  <a:pt x="333348" y="248345"/>
                </a:lnTo>
                <a:lnTo>
                  <a:pt x="371901" y="285160"/>
                </a:lnTo>
                <a:lnTo>
                  <a:pt x="408806" y="317840"/>
                </a:lnTo>
                <a:lnTo>
                  <a:pt x="442140" y="346040"/>
                </a:lnTo>
                <a:lnTo>
                  <a:pt x="487749" y="368161"/>
                </a:lnTo>
                <a:lnTo>
                  <a:pt x="540871" y="372244"/>
                </a:lnTo>
                <a:lnTo>
                  <a:pt x="591846" y="361790"/>
                </a:lnTo>
                <a:lnTo>
                  <a:pt x="631016" y="340297"/>
                </a:lnTo>
                <a:lnTo>
                  <a:pt x="660572" y="303122"/>
                </a:lnTo>
                <a:lnTo>
                  <a:pt x="675373" y="264735"/>
                </a:lnTo>
                <a:lnTo>
                  <a:pt x="680515" y="234694"/>
                </a:lnTo>
                <a:lnTo>
                  <a:pt x="681096" y="222557"/>
                </a:lnTo>
              </a:path>
            </a:pathLst>
          </a:custGeom>
          <a:ln w="47345">
            <a:solidFill>
              <a:srgbClr val="DAE3EB"/>
            </a:solidFill>
          </a:ln>
        </p:spPr>
        <p:txBody>
          <a:bodyPr wrap="square" lIns="0" tIns="0" rIns="0" bIns="0" rtlCol="0"/>
          <a:lstStyle/>
          <a:p>
            <a:endParaRPr/>
          </a:p>
        </p:txBody>
      </p:sp>
      <p:sp>
        <p:nvSpPr>
          <p:cNvPr id="8" name="object 8"/>
          <p:cNvSpPr/>
          <p:nvPr/>
        </p:nvSpPr>
        <p:spPr>
          <a:xfrm>
            <a:off x="6748402" y="3167389"/>
            <a:ext cx="800100" cy="318770"/>
          </a:xfrm>
          <a:custGeom>
            <a:avLst/>
            <a:gdLst/>
            <a:ahLst/>
            <a:cxnLst/>
            <a:rect l="l" t="t" r="r" b="b"/>
            <a:pathLst>
              <a:path w="800100" h="318770">
                <a:moveTo>
                  <a:pt x="0" y="69818"/>
                </a:moveTo>
                <a:lnTo>
                  <a:pt x="86567" y="43120"/>
                </a:lnTo>
                <a:lnTo>
                  <a:pt x="134502" y="28537"/>
                </a:lnTo>
                <a:lnTo>
                  <a:pt x="160973" y="20954"/>
                </a:lnTo>
                <a:lnTo>
                  <a:pt x="183152" y="15255"/>
                </a:lnTo>
                <a:lnTo>
                  <a:pt x="213088" y="7022"/>
                </a:lnTo>
                <a:lnTo>
                  <a:pt x="250939" y="0"/>
                </a:lnTo>
                <a:lnTo>
                  <a:pt x="296034" y="1323"/>
                </a:lnTo>
                <a:lnTo>
                  <a:pt x="347702" y="18127"/>
                </a:lnTo>
                <a:lnTo>
                  <a:pt x="391728" y="39838"/>
                </a:lnTo>
                <a:lnTo>
                  <a:pt x="447122" y="67850"/>
                </a:lnTo>
                <a:lnTo>
                  <a:pt x="506172" y="98176"/>
                </a:lnTo>
                <a:lnTo>
                  <a:pt x="561168" y="126827"/>
                </a:lnTo>
                <a:lnTo>
                  <a:pt x="604399" y="149813"/>
                </a:lnTo>
                <a:lnTo>
                  <a:pt x="648812" y="178404"/>
                </a:lnTo>
                <a:lnTo>
                  <a:pt x="696568" y="219685"/>
                </a:lnTo>
                <a:lnTo>
                  <a:pt x="714007" y="234941"/>
                </a:lnTo>
                <a:lnTo>
                  <a:pt x="734665" y="254011"/>
                </a:lnTo>
                <a:lnTo>
                  <a:pt x="763372" y="281965"/>
                </a:lnTo>
                <a:lnTo>
                  <a:pt x="788859" y="307227"/>
                </a:lnTo>
                <a:lnTo>
                  <a:pt x="799859" y="318220"/>
                </a:lnTo>
              </a:path>
            </a:pathLst>
          </a:custGeom>
          <a:ln w="47360">
            <a:solidFill>
              <a:srgbClr val="DAE3EB"/>
            </a:solidFill>
          </a:ln>
        </p:spPr>
        <p:txBody>
          <a:bodyPr wrap="square" lIns="0" tIns="0" rIns="0" bIns="0" rtlCol="0"/>
          <a:lstStyle/>
          <a:p>
            <a:endParaRPr/>
          </a:p>
        </p:txBody>
      </p:sp>
      <p:sp>
        <p:nvSpPr>
          <p:cNvPr id="9" name="object 9"/>
          <p:cNvSpPr/>
          <p:nvPr/>
        </p:nvSpPr>
        <p:spPr>
          <a:xfrm>
            <a:off x="6662549" y="3480944"/>
            <a:ext cx="930275" cy="307975"/>
          </a:xfrm>
          <a:custGeom>
            <a:avLst/>
            <a:gdLst/>
            <a:ahLst/>
            <a:cxnLst/>
            <a:rect l="l" t="t" r="r" b="b"/>
            <a:pathLst>
              <a:path w="930275" h="307975">
                <a:moveTo>
                  <a:pt x="0" y="60664"/>
                </a:moveTo>
                <a:lnTo>
                  <a:pt x="126185" y="29076"/>
                </a:lnTo>
                <a:lnTo>
                  <a:pt x="193883" y="12563"/>
                </a:lnTo>
                <a:lnTo>
                  <a:pt x="226167" y="5743"/>
                </a:lnTo>
                <a:lnTo>
                  <a:pt x="246110" y="3230"/>
                </a:lnTo>
                <a:lnTo>
                  <a:pt x="272313" y="942"/>
                </a:lnTo>
                <a:lnTo>
                  <a:pt x="305492" y="0"/>
                </a:lnTo>
                <a:lnTo>
                  <a:pt x="341889" y="2826"/>
                </a:lnTo>
                <a:lnTo>
                  <a:pt x="418056" y="26939"/>
                </a:lnTo>
                <a:lnTo>
                  <a:pt x="474570" y="48511"/>
                </a:lnTo>
                <a:lnTo>
                  <a:pt x="535685" y="72013"/>
                </a:lnTo>
                <a:lnTo>
                  <a:pt x="589795" y="92896"/>
                </a:lnTo>
                <a:lnTo>
                  <a:pt x="655877" y="118502"/>
                </a:lnTo>
                <a:lnTo>
                  <a:pt x="723486" y="149822"/>
                </a:lnTo>
                <a:lnTo>
                  <a:pt x="797266" y="203442"/>
                </a:lnTo>
                <a:lnTo>
                  <a:pt x="856021" y="249479"/>
                </a:lnTo>
                <a:lnTo>
                  <a:pt x="907801" y="290132"/>
                </a:lnTo>
                <a:lnTo>
                  <a:pt x="930069" y="307631"/>
                </a:lnTo>
              </a:path>
            </a:pathLst>
          </a:custGeom>
          <a:ln w="47366">
            <a:solidFill>
              <a:srgbClr val="DAE3EB"/>
            </a:solidFill>
          </a:ln>
        </p:spPr>
        <p:txBody>
          <a:bodyPr wrap="square" lIns="0" tIns="0" rIns="0" bIns="0" rtlCol="0"/>
          <a:lstStyle/>
          <a:p>
            <a:endParaRPr/>
          </a:p>
        </p:txBody>
      </p:sp>
      <p:sp>
        <p:nvSpPr>
          <p:cNvPr id="10" name="object 10"/>
          <p:cNvSpPr/>
          <p:nvPr/>
        </p:nvSpPr>
        <p:spPr>
          <a:xfrm>
            <a:off x="6808497" y="3768474"/>
            <a:ext cx="805815" cy="224154"/>
          </a:xfrm>
          <a:custGeom>
            <a:avLst/>
            <a:gdLst/>
            <a:ahLst/>
            <a:cxnLst/>
            <a:rect l="l" t="t" r="r" b="b"/>
            <a:pathLst>
              <a:path w="805815" h="224154">
                <a:moveTo>
                  <a:pt x="805583" y="165123"/>
                </a:moveTo>
                <a:lnTo>
                  <a:pt x="762522" y="207435"/>
                </a:lnTo>
                <a:lnTo>
                  <a:pt x="729389" y="223634"/>
                </a:lnTo>
                <a:lnTo>
                  <a:pt x="689279" y="215602"/>
                </a:lnTo>
                <a:lnTo>
                  <a:pt x="625292" y="185225"/>
                </a:lnTo>
                <a:lnTo>
                  <a:pt x="565470" y="154061"/>
                </a:lnTo>
                <a:lnTo>
                  <a:pt x="516225" y="126136"/>
                </a:lnTo>
                <a:lnTo>
                  <a:pt x="477145" y="101589"/>
                </a:lnTo>
                <a:lnTo>
                  <a:pt x="427831" y="63177"/>
                </a:lnTo>
                <a:lnTo>
                  <a:pt x="324115" y="52498"/>
                </a:lnTo>
                <a:lnTo>
                  <a:pt x="263460" y="42357"/>
                </a:lnTo>
                <a:lnTo>
                  <a:pt x="222389" y="26832"/>
                </a:lnTo>
                <a:lnTo>
                  <a:pt x="177428" y="0"/>
                </a:lnTo>
                <a:lnTo>
                  <a:pt x="116705" y="44915"/>
                </a:lnTo>
                <a:lnTo>
                  <a:pt x="77982" y="68561"/>
                </a:lnTo>
                <a:lnTo>
                  <a:pt x="44625" y="78747"/>
                </a:lnTo>
                <a:lnTo>
                  <a:pt x="0" y="83279"/>
                </a:lnTo>
              </a:path>
            </a:pathLst>
          </a:custGeom>
          <a:ln w="47371">
            <a:solidFill>
              <a:srgbClr val="DAE3EB"/>
            </a:solidFill>
          </a:ln>
        </p:spPr>
        <p:txBody>
          <a:bodyPr wrap="square" lIns="0" tIns="0" rIns="0" bIns="0" rtlCol="0"/>
          <a:lstStyle/>
          <a:p>
            <a:endParaRPr/>
          </a:p>
        </p:txBody>
      </p:sp>
      <p:sp>
        <p:nvSpPr>
          <p:cNvPr id="11" name="object 11"/>
          <p:cNvSpPr/>
          <p:nvPr/>
        </p:nvSpPr>
        <p:spPr>
          <a:xfrm>
            <a:off x="6825668" y="3820165"/>
            <a:ext cx="223520" cy="196850"/>
          </a:xfrm>
          <a:custGeom>
            <a:avLst/>
            <a:gdLst/>
            <a:ahLst/>
            <a:cxnLst/>
            <a:rect l="l" t="t" r="r" b="b"/>
            <a:pathLst>
              <a:path w="223520" h="196850">
                <a:moveTo>
                  <a:pt x="223216" y="0"/>
                </a:moveTo>
                <a:lnTo>
                  <a:pt x="211680" y="73340"/>
                </a:lnTo>
                <a:lnTo>
                  <a:pt x="184582" y="118278"/>
                </a:lnTo>
                <a:lnTo>
                  <a:pt x="120998" y="153254"/>
                </a:lnTo>
                <a:lnTo>
                  <a:pt x="0" y="196711"/>
                </a:lnTo>
              </a:path>
            </a:pathLst>
          </a:custGeom>
          <a:ln w="47311">
            <a:solidFill>
              <a:srgbClr val="DAE3EB"/>
            </a:solidFill>
          </a:ln>
        </p:spPr>
        <p:txBody>
          <a:bodyPr wrap="square" lIns="0" tIns="0" rIns="0" bIns="0" rtlCol="0"/>
          <a:lstStyle/>
          <a:p>
            <a:endParaRPr/>
          </a:p>
        </p:txBody>
      </p:sp>
      <p:sp>
        <p:nvSpPr>
          <p:cNvPr id="12" name="object 12"/>
          <p:cNvSpPr/>
          <p:nvPr/>
        </p:nvSpPr>
        <p:spPr>
          <a:xfrm>
            <a:off x="7187120" y="3840267"/>
            <a:ext cx="132715" cy="584835"/>
          </a:xfrm>
          <a:custGeom>
            <a:avLst/>
            <a:gdLst/>
            <a:ahLst/>
            <a:cxnLst/>
            <a:rect l="l" t="t" r="r" b="b"/>
            <a:pathLst>
              <a:path w="132715" h="584835">
                <a:moveTo>
                  <a:pt x="24883" y="0"/>
                </a:moveTo>
                <a:lnTo>
                  <a:pt x="0" y="184394"/>
                </a:lnTo>
                <a:lnTo>
                  <a:pt x="2884" y="306734"/>
                </a:lnTo>
                <a:lnTo>
                  <a:pt x="43597" y="421804"/>
                </a:lnTo>
                <a:lnTo>
                  <a:pt x="132199" y="584392"/>
                </a:lnTo>
              </a:path>
            </a:pathLst>
          </a:custGeom>
          <a:ln w="47226">
            <a:solidFill>
              <a:srgbClr val="DAE3EB"/>
            </a:solidFill>
          </a:ln>
        </p:spPr>
        <p:txBody>
          <a:bodyPr wrap="square" lIns="0" tIns="0" rIns="0" bIns="0" rtlCol="0"/>
          <a:lstStyle/>
          <a:p>
            <a:endParaRPr/>
          </a:p>
        </p:txBody>
      </p:sp>
      <p:sp>
        <p:nvSpPr>
          <p:cNvPr id="13" name="object 13"/>
          <p:cNvSpPr/>
          <p:nvPr/>
        </p:nvSpPr>
        <p:spPr>
          <a:xfrm>
            <a:off x="6983063" y="2433670"/>
            <a:ext cx="396875" cy="250825"/>
          </a:xfrm>
          <a:custGeom>
            <a:avLst/>
            <a:gdLst/>
            <a:ahLst/>
            <a:cxnLst/>
            <a:rect l="l" t="t" r="r" b="b"/>
            <a:pathLst>
              <a:path w="396875" h="250825">
                <a:moveTo>
                  <a:pt x="8585" y="250735"/>
                </a:moveTo>
                <a:lnTo>
                  <a:pt x="2146" y="204923"/>
                </a:lnTo>
                <a:lnTo>
                  <a:pt x="0" y="174994"/>
                </a:lnTo>
                <a:lnTo>
                  <a:pt x="8585" y="110022"/>
                </a:lnTo>
                <a:lnTo>
                  <a:pt x="20948" y="69661"/>
                </a:lnTo>
                <a:lnTo>
                  <a:pt x="68749" y="21784"/>
                </a:lnTo>
                <a:lnTo>
                  <a:pt x="104453" y="8076"/>
                </a:lnTo>
                <a:lnTo>
                  <a:pt x="174209" y="0"/>
                </a:lnTo>
                <a:lnTo>
                  <a:pt x="211903" y="6663"/>
                </a:lnTo>
                <a:lnTo>
                  <a:pt x="258988" y="20999"/>
                </a:lnTo>
                <a:lnTo>
                  <a:pt x="310634" y="41460"/>
                </a:lnTo>
                <a:lnTo>
                  <a:pt x="354499" y="64074"/>
                </a:lnTo>
                <a:lnTo>
                  <a:pt x="384950" y="82382"/>
                </a:lnTo>
                <a:lnTo>
                  <a:pt x="396352" y="89920"/>
                </a:lnTo>
              </a:path>
            </a:pathLst>
          </a:custGeom>
          <a:ln w="47336">
            <a:solidFill>
              <a:srgbClr val="DAE3EB"/>
            </a:solidFill>
          </a:ln>
        </p:spPr>
        <p:txBody>
          <a:bodyPr wrap="square" lIns="0" tIns="0" rIns="0" bIns="0" rtlCol="0"/>
          <a:lstStyle/>
          <a:p>
            <a:endParaRPr/>
          </a:p>
        </p:txBody>
      </p:sp>
      <p:sp>
        <p:nvSpPr>
          <p:cNvPr id="14" name="object 14"/>
          <p:cNvSpPr/>
          <p:nvPr/>
        </p:nvSpPr>
        <p:spPr>
          <a:xfrm>
            <a:off x="7801523" y="3116598"/>
            <a:ext cx="107950" cy="1016635"/>
          </a:xfrm>
          <a:custGeom>
            <a:avLst/>
            <a:gdLst/>
            <a:ahLst/>
            <a:cxnLst/>
            <a:rect l="l" t="t" r="r" b="b"/>
            <a:pathLst>
              <a:path w="107950" h="1016635">
                <a:moveTo>
                  <a:pt x="0" y="0"/>
                </a:moveTo>
                <a:lnTo>
                  <a:pt x="13772" y="85343"/>
                </a:lnTo>
                <a:lnTo>
                  <a:pt x="24324" y="133534"/>
                </a:lnTo>
                <a:lnTo>
                  <a:pt x="37023" y="162341"/>
                </a:lnTo>
                <a:lnTo>
                  <a:pt x="57235" y="189532"/>
                </a:lnTo>
                <a:lnTo>
                  <a:pt x="80933" y="227896"/>
                </a:lnTo>
                <a:lnTo>
                  <a:pt x="98730" y="276760"/>
                </a:lnTo>
                <a:lnTo>
                  <a:pt x="107941" y="333701"/>
                </a:lnTo>
                <a:lnTo>
                  <a:pt x="105884" y="396295"/>
                </a:lnTo>
                <a:lnTo>
                  <a:pt x="102552" y="423855"/>
                </a:lnTo>
                <a:lnTo>
                  <a:pt x="98306" y="462185"/>
                </a:lnTo>
                <a:lnTo>
                  <a:pt x="93185" y="509368"/>
                </a:lnTo>
                <a:lnTo>
                  <a:pt x="87230" y="563492"/>
                </a:lnTo>
                <a:lnTo>
                  <a:pt x="80480" y="622641"/>
                </a:lnTo>
                <a:lnTo>
                  <a:pt x="72974" y="684901"/>
                </a:lnTo>
                <a:lnTo>
                  <a:pt x="64753" y="748358"/>
                </a:lnTo>
                <a:lnTo>
                  <a:pt x="55857" y="811097"/>
                </a:lnTo>
                <a:lnTo>
                  <a:pt x="46324" y="871203"/>
                </a:lnTo>
                <a:lnTo>
                  <a:pt x="36195" y="926763"/>
                </a:lnTo>
                <a:lnTo>
                  <a:pt x="25510" y="975861"/>
                </a:lnTo>
                <a:lnTo>
                  <a:pt x="14308" y="1016583"/>
                </a:lnTo>
              </a:path>
            </a:pathLst>
          </a:custGeom>
          <a:ln w="47220">
            <a:solidFill>
              <a:srgbClr val="DAE3EB"/>
            </a:solidFill>
          </a:ln>
        </p:spPr>
        <p:txBody>
          <a:bodyPr wrap="square" lIns="0" tIns="0" rIns="0" bIns="0" rtlCol="0"/>
          <a:lstStyle/>
          <a:p>
            <a:endParaRPr/>
          </a:p>
        </p:txBody>
      </p:sp>
      <p:sp>
        <p:nvSpPr>
          <p:cNvPr id="15" name="object 15"/>
          <p:cNvSpPr/>
          <p:nvPr/>
        </p:nvSpPr>
        <p:spPr>
          <a:xfrm>
            <a:off x="7654144" y="3438230"/>
            <a:ext cx="94615" cy="114935"/>
          </a:xfrm>
          <a:custGeom>
            <a:avLst/>
            <a:gdLst/>
            <a:ahLst/>
            <a:cxnLst/>
            <a:rect l="l" t="t" r="r" b="b"/>
            <a:pathLst>
              <a:path w="94615" h="114935">
                <a:moveTo>
                  <a:pt x="0" y="0"/>
                </a:moveTo>
                <a:lnTo>
                  <a:pt x="7109" y="38543"/>
                </a:lnTo>
                <a:lnTo>
                  <a:pt x="24682" y="69279"/>
                </a:lnTo>
                <a:lnTo>
                  <a:pt x="53523" y="94093"/>
                </a:lnTo>
                <a:lnTo>
                  <a:pt x="94437" y="114868"/>
                </a:lnTo>
              </a:path>
            </a:pathLst>
          </a:custGeom>
          <a:ln w="47285">
            <a:solidFill>
              <a:srgbClr val="DAE3EB"/>
            </a:solidFill>
          </a:ln>
        </p:spPr>
        <p:txBody>
          <a:bodyPr wrap="square" lIns="0" tIns="0" rIns="0" bIns="0" rtlCol="0"/>
          <a:lstStyle/>
          <a:p>
            <a:endParaRPr/>
          </a:p>
        </p:txBody>
      </p:sp>
      <p:sp>
        <p:nvSpPr>
          <p:cNvPr id="16" name="object 16"/>
          <p:cNvSpPr/>
          <p:nvPr/>
        </p:nvSpPr>
        <p:spPr>
          <a:xfrm>
            <a:off x="7239189" y="2461850"/>
            <a:ext cx="707390" cy="709930"/>
          </a:xfrm>
          <a:custGeom>
            <a:avLst/>
            <a:gdLst/>
            <a:ahLst/>
            <a:cxnLst/>
            <a:rect l="l" t="t" r="r" b="b"/>
            <a:pathLst>
              <a:path w="707390" h="709930">
                <a:moveTo>
                  <a:pt x="706852" y="354655"/>
                </a:moveTo>
                <a:lnTo>
                  <a:pt x="703642" y="402655"/>
                </a:lnTo>
                <a:lnTo>
                  <a:pt x="694286" y="448730"/>
                </a:lnTo>
                <a:lnTo>
                  <a:pt x="679196" y="492452"/>
                </a:lnTo>
                <a:lnTo>
                  <a:pt x="658785" y="533392"/>
                </a:lnTo>
                <a:lnTo>
                  <a:pt x="633466" y="571122"/>
                </a:lnTo>
                <a:lnTo>
                  <a:pt x="603650" y="605212"/>
                </a:lnTo>
                <a:lnTo>
                  <a:pt x="569751" y="635233"/>
                </a:lnTo>
                <a:lnTo>
                  <a:pt x="532179" y="660758"/>
                </a:lnTo>
                <a:lnTo>
                  <a:pt x="491349" y="681357"/>
                </a:lnTo>
                <a:lnTo>
                  <a:pt x="447672" y="696601"/>
                </a:lnTo>
                <a:lnTo>
                  <a:pt x="401560" y="706062"/>
                </a:lnTo>
                <a:lnTo>
                  <a:pt x="353426" y="709311"/>
                </a:lnTo>
                <a:lnTo>
                  <a:pt x="305593" y="706062"/>
                </a:lnTo>
                <a:lnTo>
                  <a:pt x="259677" y="696601"/>
                </a:lnTo>
                <a:lnTo>
                  <a:pt x="216106" y="681357"/>
                </a:lnTo>
                <a:lnTo>
                  <a:pt x="175308" y="660758"/>
                </a:lnTo>
                <a:lnTo>
                  <a:pt x="137710" y="635233"/>
                </a:lnTo>
                <a:lnTo>
                  <a:pt x="103738" y="605212"/>
                </a:lnTo>
                <a:lnTo>
                  <a:pt x="73820" y="571122"/>
                </a:lnTo>
                <a:lnTo>
                  <a:pt x="48384" y="533392"/>
                </a:lnTo>
                <a:lnTo>
                  <a:pt x="27857" y="492452"/>
                </a:lnTo>
                <a:lnTo>
                  <a:pt x="12665" y="448730"/>
                </a:lnTo>
                <a:lnTo>
                  <a:pt x="3237" y="402655"/>
                </a:lnTo>
                <a:lnTo>
                  <a:pt x="0" y="354655"/>
                </a:lnTo>
                <a:lnTo>
                  <a:pt x="3237" y="306354"/>
                </a:lnTo>
                <a:lnTo>
                  <a:pt x="12665" y="260082"/>
                </a:lnTo>
                <a:lnTo>
                  <a:pt x="27857" y="216252"/>
                </a:lnTo>
                <a:lnTo>
                  <a:pt x="48384" y="175280"/>
                </a:lnTo>
                <a:lnTo>
                  <a:pt x="73820" y="137578"/>
                </a:lnTo>
                <a:lnTo>
                  <a:pt x="103738" y="103560"/>
                </a:lnTo>
                <a:lnTo>
                  <a:pt x="137710" y="73641"/>
                </a:lnTo>
                <a:lnTo>
                  <a:pt x="175308" y="48234"/>
                </a:lnTo>
                <a:lnTo>
                  <a:pt x="216106" y="27752"/>
                </a:lnTo>
                <a:lnTo>
                  <a:pt x="259677" y="12610"/>
                </a:lnTo>
                <a:lnTo>
                  <a:pt x="305593" y="3221"/>
                </a:lnTo>
                <a:lnTo>
                  <a:pt x="353426" y="0"/>
                </a:lnTo>
                <a:lnTo>
                  <a:pt x="401560" y="3221"/>
                </a:lnTo>
                <a:lnTo>
                  <a:pt x="447672" y="12610"/>
                </a:lnTo>
                <a:lnTo>
                  <a:pt x="491349" y="27752"/>
                </a:lnTo>
                <a:lnTo>
                  <a:pt x="532179" y="48234"/>
                </a:lnTo>
                <a:lnTo>
                  <a:pt x="569751" y="73641"/>
                </a:lnTo>
                <a:lnTo>
                  <a:pt x="603650" y="103560"/>
                </a:lnTo>
                <a:lnTo>
                  <a:pt x="633466" y="137578"/>
                </a:lnTo>
                <a:lnTo>
                  <a:pt x="658785" y="175280"/>
                </a:lnTo>
                <a:lnTo>
                  <a:pt x="679196" y="216252"/>
                </a:lnTo>
                <a:lnTo>
                  <a:pt x="694286" y="260082"/>
                </a:lnTo>
                <a:lnTo>
                  <a:pt x="703642" y="306354"/>
                </a:lnTo>
                <a:lnTo>
                  <a:pt x="706852" y="354655"/>
                </a:lnTo>
                <a:close/>
              </a:path>
            </a:pathLst>
          </a:custGeom>
          <a:ln w="47300">
            <a:solidFill>
              <a:srgbClr val="DAE3EB"/>
            </a:solidFill>
          </a:ln>
        </p:spPr>
        <p:txBody>
          <a:bodyPr wrap="square" lIns="0" tIns="0" rIns="0" bIns="0" rtlCol="0"/>
          <a:lstStyle/>
          <a:p>
            <a:endParaRPr/>
          </a:p>
        </p:txBody>
      </p:sp>
      <p:sp>
        <p:nvSpPr>
          <p:cNvPr id="17" name="object 17"/>
          <p:cNvSpPr/>
          <p:nvPr/>
        </p:nvSpPr>
        <p:spPr>
          <a:xfrm>
            <a:off x="7538241" y="3304696"/>
            <a:ext cx="426720" cy="1529715"/>
          </a:xfrm>
          <a:custGeom>
            <a:avLst/>
            <a:gdLst/>
            <a:ahLst/>
            <a:cxnLst/>
            <a:rect l="l" t="t" r="r" b="b"/>
            <a:pathLst>
              <a:path w="426720" h="1529714">
                <a:moveTo>
                  <a:pt x="0" y="0"/>
                </a:moveTo>
                <a:lnTo>
                  <a:pt x="5790" y="217576"/>
                </a:lnTo>
                <a:lnTo>
                  <a:pt x="19495" y="362193"/>
                </a:lnTo>
                <a:lnTo>
                  <a:pt x="51712" y="498734"/>
                </a:lnTo>
                <a:lnTo>
                  <a:pt x="113039" y="692081"/>
                </a:lnTo>
                <a:lnTo>
                  <a:pt x="200031" y="937971"/>
                </a:lnTo>
                <a:lnTo>
                  <a:pt x="303524" y="1212936"/>
                </a:lnTo>
                <a:lnTo>
                  <a:pt x="390114" y="1436750"/>
                </a:lnTo>
                <a:lnTo>
                  <a:pt x="426401" y="1529183"/>
                </a:lnTo>
              </a:path>
            </a:pathLst>
          </a:custGeom>
          <a:ln w="47230">
            <a:solidFill>
              <a:srgbClr val="DAE3EB"/>
            </a:solidFill>
          </a:ln>
        </p:spPr>
        <p:txBody>
          <a:bodyPr wrap="square" lIns="0" tIns="0" rIns="0" bIns="0" rtlCol="0"/>
          <a:lstStyle/>
          <a:p>
            <a:endParaRPr/>
          </a:p>
        </p:txBody>
      </p:sp>
      <p:sp>
        <p:nvSpPr>
          <p:cNvPr id="18" name="object 18"/>
          <p:cNvSpPr/>
          <p:nvPr/>
        </p:nvSpPr>
        <p:spPr>
          <a:xfrm>
            <a:off x="7636971" y="3179777"/>
            <a:ext cx="436880" cy="1630045"/>
          </a:xfrm>
          <a:custGeom>
            <a:avLst/>
            <a:gdLst/>
            <a:ahLst/>
            <a:cxnLst/>
            <a:rect l="l" t="t" r="r" b="b"/>
            <a:pathLst>
              <a:path w="436879" h="1630045">
                <a:moveTo>
                  <a:pt x="0" y="0"/>
                </a:moveTo>
                <a:lnTo>
                  <a:pt x="1162" y="238912"/>
                </a:lnTo>
                <a:lnTo>
                  <a:pt x="14666" y="403654"/>
                </a:lnTo>
                <a:lnTo>
                  <a:pt x="52316" y="570818"/>
                </a:lnTo>
                <a:lnTo>
                  <a:pt x="125917" y="817000"/>
                </a:lnTo>
                <a:lnTo>
                  <a:pt x="210651" y="1060287"/>
                </a:lnTo>
                <a:lnTo>
                  <a:pt x="313361" y="1326728"/>
                </a:lnTo>
                <a:lnTo>
                  <a:pt x="399974" y="1541478"/>
                </a:lnTo>
                <a:lnTo>
                  <a:pt x="436417" y="1629693"/>
                </a:lnTo>
              </a:path>
            </a:pathLst>
          </a:custGeom>
          <a:ln w="47229">
            <a:solidFill>
              <a:srgbClr val="DAE3EB"/>
            </a:solidFill>
          </a:ln>
        </p:spPr>
        <p:txBody>
          <a:bodyPr wrap="square" lIns="0" tIns="0" rIns="0" bIns="0" rtlCol="0"/>
          <a:lstStyle/>
          <a:p>
            <a:endParaRPr/>
          </a:p>
        </p:txBody>
      </p:sp>
      <p:sp>
        <p:nvSpPr>
          <p:cNvPr id="19" name="object 19"/>
          <p:cNvSpPr/>
          <p:nvPr/>
        </p:nvSpPr>
        <p:spPr>
          <a:xfrm>
            <a:off x="7303577" y="2525029"/>
            <a:ext cx="578485" cy="581660"/>
          </a:xfrm>
          <a:custGeom>
            <a:avLst/>
            <a:gdLst/>
            <a:ahLst/>
            <a:cxnLst/>
            <a:rect l="l" t="t" r="r" b="b"/>
            <a:pathLst>
              <a:path w="578484" h="581660">
                <a:moveTo>
                  <a:pt x="578073" y="291478"/>
                </a:moveTo>
                <a:lnTo>
                  <a:pt x="574307" y="338328"/>
                </a:lnTo>
                <a:lnTo>
                  <a:pt x="563398" y="382844"/>
                </a:lnTo>
                <a:lnTo>
                  <a:pt x="545930" y="424413"/>
                </a:lnTo>
                <a:lnTo>
                  <a:pt x="522487" y="462425"/>
                </a:lnTo>
                <a:lnTo>
                  <a:pt x="493652" y="496266"/>
                </a:lnTo>
                <a:lnTo>
                  <a:pt x="460009" y="525326"/>
                </a:lnTo>
                <a:lnTo>
                  <a:pt x="422142" y="548994"/>
                </a:lnTo>
                <a:lnTo>
                  <a:pt x="380635" y="566656"/>
                </a:lnTo>
                <a:lnTo>
                  <a:pt x="336072" y="577702"/>
                </a:lnTo>
                <a:lnTo>
                  <a:pt x="289036" y="581520"/>
                </a:lnTo>
                <a:lnTo>
                  <a:pt x="242348" y="577702"/>
                </a:lnTo>
                <a:lnTo>
                  <a:pt x="197987" y="566656"/>
                </a:lnTo>
                <a:lnTo>
                  <a:pt x="156562" y="548994"/>
                </a:lnTo>
                <a:lnTo>
                  <a:pt x="118682" y="525326"/>
                </a:lnTo>
                <a:lnTo>
                  <a:pt x="84958" y="496266"/>
                </a:lnTo>
                <a:lnTo>
                  <a:pt x="55998" y="462425"/>
                </a:lnTo>
                <a:lnTo>
                  <a:pt x="32413" y="424413"/>
                </a:lnTo>
                <a:lnTo>
                  <a:pt x="14812" y="382844"/>
                </a:lnTo>
                <a:lnTo>
                  <a:pt x="3804" y="338328"/>
                </a:lnTo>
                <a:lnTo>
                  <a:pt x="0" y="291478"/>
                </a:lnTo>
                <a:lnTo>
                  <a:pt x="3804" y="244238"/>
                </a:lnTo>
                <a:lnTo>
                  <a:pt x="14812" y="199411"/>
                </a:lnTo>
                <a:lnTo>
                  <a:pt x="32413" y="157599"/>
                </a:lnTo>
                <a:lnTo>
                  <a:pt x="55998" y="119405"/>
                </a:lnTo>
                <a:lnTo>
                  <a:pt x="84958" y="85433"/>
                </a:lnTo>
                <a:lnTo>
                  <a:pt x="118682" y="56285"/>
                </a:lnTo>
                <a:lnTo>
                  <a:pt x="156562" y="32565"/>
                </a:lnTo>
                <a:lnTo>
                  <a:pt x="197987" y="14875"/>
                </a:lnTo>
                <a:lnTo>
                  <a:pt x="242348" y="3819"/>
                </a:lnTo>
                <a:lnTo>
                  <a:pt x="289036" y="0"/>
                </a:lnTo>
                <a:lnTo>
                  <a:pt x="336072" y="3819"/>
                </a:lnTo>
                <a:lnTo>
                  <a:pt x="380635" y="14875"/>
                </a:lnTo>
                <a:lnTo>
                  <a:pt x="422142" y="32565"/>
                </a:lnTo>
                <a:lnTo>
                  <a:pt x="460009" y="56285"/>
                </a:lnTo>
                <a:lnTo>
                  <a:pt x="493652" y="85433"/>
                </a:lnTo>
                <a:lnTo>
                  <a:pt x="522487" y="119405"/>
                </a:lnTo>
                <a:lnTo>
                  <a:pt x="545930" y="157599"/>
                </a:lnTo>
                <a:lnTo>
                  <a:pt x="563398" y="199411"/>
                </a:lnTo>
                <a:lnTo>
                  <a:pt x="574307" y="244238"/>
                </a:lnTo>
                <a:lnTo>
                  <a:pt x="578073" y="291478"/>
                </a:lnTo>
                <a:close/>
              </a:path>
            </a:pathLst>
          </a:custGeom>
          <a:ln w="31533">
            <a:solidFill>
              <a:srgbClr val="42C9ED"/>
            </a:solidFill>
          </a:ln>
        </p:spPr>
        <p:txBody>
          <a:bodyPr wrap="square" lIns="0" tIns="0" rIns="0" bIns="0" rtlCol="0"/>
          <a:lstStyle/>
          <a:p>
            <a:endParaRPr/>
          </a:p>
        </p:txBody>
      </p:sp>
      <p:sp>
        <p:nvSpPr>
          <p:cNvPr id="20" name="object 20"/>
          <p:cNvSpPr/>
          <p:nvPr/>
        </p:nvSpPr>
        <p:spPr>
          <a:xfrm>
            <a:off x="7346503" y="2569541"/>
            <a:ext cx="492759" cy="492759"/>
          </a:xfrm>
          <a:custGeom>
            <a:avLst/>
            <a:gdLst/>
            <a:ahLst/>
            <a:cxnLst/>
            <a:rect l="l" t="t" r="r" b="b"/>
            <a:pathLst>
              <a:path w="492759" h="492760">
                <a:moveTo>
                  <a:pt x="492221" y="246966"/>
                </a:moveTo>
                <a:lnTo>
                  <a:pt x="487221" y="296268"/>
                </a:lnTo>
                <a:lnTo>
                  <a:pt x="472882" y="342271"/>
                </a:lnTo>
                <a:lnTo>
                  <a:pt x="450192" y="383967"/>
                </a:lnTo>
                <a:lnTo>
                  <a:pt x="420140" y="420345"/>
                </a:lnTo>
                <a:lnTo>
                  <a:pt x="383717" y="450397"/>
                </a:lnTo>
                <a:lnTo>
                  <a:pt x="341912" y="473113"/>
                </a:lnTo>
                <a:lnTo>
                  <a:pt x="295713" y="487483"/>
                </a:lnTo>
                <a:lnTo>
                  <a:pt x="246110" y="492497"/>
                </a:lnTo>
                <a:lnTo>
                  <a:pt x="196507" y="487483"/>
                </a:lnTo>
                <a:lnTo>
                  <a:pt x="150309" y="473113"/>
                </a:lnTo>
                <a:lnTo>
                  <a:pt x="108503" y="450397"/>
                </a:lnTo>
                <a:lnTo>
                  <a:pt x="72080" y="420345"/>
                </a:lnTo>
                <a:lnTo>
                  <a:pt x="42029" y="383967"/>
                </a:lnTo>
                <a:lnTo>
                  <a:pt x="19339" y="342271"/>
                </a:lnTo>
                <a:lnTo>
                  <a:pt x="4999" y="296268"/>
                </a:lnTo>
                <a:lnTo>
                  <a:pt x="0" y="246966"/>
                </a:lnTo>
                <a:lnTo>
                  <a:pt x="4999" y="197191"/>
                </a:lnTo>
                <a:lnTo>
                  <a:pt x="19339" y="150831"/>
                </a:lnTo>
                <a:lnTo>
                  <a:pt x="42029" y="108880"/>
                </a:lnTo>
                <a:lnTo>
                  <a:pt x="72080" y="72331"/>
                </a:lnTo>
                <a:lnTo>
                  <a:pt x="108503" y="42175"/>
                </a:lnTo>
                <a:lnTo>
                  <a:pt x="150309" y="19406"/>
                </a:lnTo>
                <a:lnTo>
                  <a:pt x="196507" y="5017"/>
                </a:lnTo>
                <a:lnTo>
                  <a:pt x="246110" y="0"/>
                </a:lnTo>
                <a:lnTo>
                  <a:pt x="295713" y="5017"/>
                </a:lnTo>
                <a:lnTo>
                  <a:pt x="341912" y="19406"/>
                </a:lnTo>
                <a:lnTo>
                  <a:pt x="383717" y="42175"/>
                </a:lnTo>
                <a:lnTo>
                  <a:pt x="420140" y="72331"/>
                </a:lnTo>
                <a:lnTo>
                  <a:pt x="450192" y="108880"/>
                </a:lnTo>
                <a:lnTo>
                  <a:pt x="472882" y="150831"/>
                </a:lnTo>
                <a:lnTo>
                  <a:pt x="487221" y="197191"/>
                </a:lnTo>
                <a:lnTo>
                  <a:pt x="492221" y="246966"/>
                </a:lnTo>
                <a:close/>
              </a:path>
            </a:pathLst>
          </a:custGeom>
          <a:ln w="15766">
            <a:solidFill>
              <a:srgbClr val="42C9ED"/>
            </a:solidFill>
          </a:ln>
        </p:spPr>
        <p:txBody>
          <a:bodyPr wrap="square" lIns="0" tIns="0" rIns="0" bIns="0" rtlCol="0"/>
          <a:lstStyle/>
          <a:p>
            <a:endParaRPr/>
          </a:p>
        </p:txBody>
      </p:sp>
      <p:sp>
        <p:nvSpPr>
          <p:cNvPr id="21" name="object 21"/>
          <p:cNvSpPr/>
          <p:nvPr/>
        </p:nvSpPr>
        <p:spPr>
          <a:xfrm>
            <a:off x="7390859" y="2612617"/>
            <a:ext cx="405130" cy="406400"/>
          </a:xfrm>
          <a:custGeom>
            <a:avLst/>
            <a:gdLst/>
            <a:ahLst/>
            <a:cxnLst/>
            <a:rect l="l" t="t" r="r" b="b"/>
            <a:pathLst>
              <a:path w="405129" h="406400">
                <a:moveTo>
                  <a:pt x="404937" y="203891"/>
                </a:moveTo>
                <a:lnTo>
                  <a:pt x="399539" y="250370"/>
                </a:lnTo>
                <a:lnTo>
                  <a:pt x="384179" y="293006"/>
                </a:lnTo>
                <a:lnTo>
                  <a:pt x="360109" y="330593"/>
                </a:lnTo>
                <a:lnTo>
                  <a:pt x="328580" y="361927"/>
                </a:lnTo>
                <a:lnTo>
                  <a:pt x="290843" y="385800"/>
                </a:lnTo>
                <a:lnTo>
                  <a:pt x="248150" y="401009"/>
                </a:lnTo>
                <a:lnTo>
                  <a:pt x="201753" y="406346"/>
                </a:lnTo>
                <a:lnTo>
                  <a:pt x="155435" y="401009"/>
                </a:lnTo>
                <a:lnTo>
                  <a:pt x="112947" y="385800"/>
                </a:lnTo>
                <a:lnTo>
                  <a:pt x="75490" y="361927"/>
                </a:lnTo>
                <a:lnTo>
                  <a:pt x="44265" y="330593"/>
                </a:lnTo>
                <a:lnTo>
                  <a:pt x="20474" y="293006"/>
                </a:lnTo>
                <a:lnTo>
                  <a:pt x="5318" y="250370"/>
                </a:lnTo>
                <a:lnTo>
                  <a:pt x="0" y="203891"/>
                </a:lnTo>
                <a:lnTo>
                  <a:pt x="5318" y="156880"/>
                </a:lnTo>
                <a:lnTo>
                  <a:pt x="20474" y="113863"/>
                </a:lnTo>
                <a:lnTo>
                  <a:pt x="44265" y="76020"/>
                </a:lnTo>
                <a:lnTo>
                  <a:pt x="75490" y="44532"/>
                </a:lnTo>
                <a:lnTo>
                  <a:pt x="112947" y="20579"/>
                </a:lnTo>
                <a:lnTo>
                  <a:pt x="155435" y="5341"/>
                </a:lnTo>
                <a:lnTo>
                  <a:pt x="201753" y="0"/>
                </a:lnTo>
                <a:lnTo>
                  <a:pt x="248150" y="5341"/>
                </a:lnTo>
                <a:lnTo>
                  <a:pt x="290843" y="20579"/>
                </a:lnTo>
                <a:lnTo>
                  <a:pt x="328580" y="44532"/>
                </a:lnTo>
                <a:lnTo>
                  <a:pt x="360109" y="76020"/>
                </a:lnTo>
                <a:lnTo>
                  <a:pt x="384179" y="113863"/>
                </a:lnTo>
                <a:lnTo>
                  <a:pt x="399539" y="156880"/>
                </a:lnTo>
                <a:lnTo>
                  <a:pt x="404937" y="203891"/>
                </a:lnTo>
                <a:close/>
              </a:path>
            </a:pathLst>
          </a:custGeom>
          <a:ln w="7166">
            <a:solidFill>
              <a:srgbClr val="42C9ED"/>
            </a:solidFill>
          </a:ln>
        </p:spPr>
        <p:txBody>
          <a:bodyPr wrap="square" lIns="0" tIns="0" rIns="0" bIns="0" rtlCol="0"/>
          <a:lstStyle/>
          <a:p>
            <a:endParaRPr/>
          </a:p>
        </p:txBody>
      </p:sp>
      <p:sp>
        <p:nvSpPr>
          <p:cNvPr id="22" name="object 22"/>
          <p:cNvSpPr/>
          <p:nvPr/>
        </p:nvSpPr>
        <p:spPr>
          <a:xfrm>
            <a:off x="7433785" y="2655693"/>
            <a:ext cx="318135" cy="320675"/>
          </a:xfrm>
          <a:custGeom>
            <a:avLst/>
            <a:gdLst/>
            <a:ahLst/>
            <a:cxnLst/>
            <a:rect l="l" t="t" r="r" b="b"/>
            <a:pathLst>
              <a:path w="318134" h="320675">
                <a:moveTo>
                  <a:pt x="317654" y="160815"/>
                </a:moveTo>
                <a:lnTo>
                  <a:pt x="309652" y="211024"/>
                </a:lnTo>
                <a:lnTo>
                  <a:pt x="287296" y="254754"/>
                </a:lnTo>
                <a:lnTo>
                  <a:pt x="253058" y="289318"/>
                </a:lnTo>
                <a:lnTo>
                  <a:pt x="209411" y="312028"/>
                </a:lnTo>
                <a:lnTo>
                  <a:pt x="158827" y="320195"/>
                </a:lnTo>
                <a:lnTo>
                  <a:pt x="108792" y="312028"/>
                </a:lnTo>
                <a:lnTo>
                  <a:pt x="65213" y="289318"/>
                </a:lnTo>
                <a:lnTo>
                  <a:pt x="30769" y="254754"/>
                </a:lnTo>
                <a:lnTo>
                  <a:pt x="8138" y="211024"/>
                </a:lnTo>
                <a:lnTo>
                  <a:pt x="0" y="160815"/>
                </a:lnTo>
                <a:lnTo>
                  <a:pt x="8138" y="109905"/>
                </a:lnTo>
                <a:lnTo>
                  <a:pt x="30769" y="65750"/>
                </a:lnTo>
                <a:lnTo>
                  <a:pt x="65213" y="30968"/>
                </a:lnTo>
                <a:lnTo>
                  <a:pt x="108792" y="8178"/>
                </a:lnTo>
                <a:lnTo>
                  <a:pt x="158827" y="0"/>
                </a:lnTo>
                <a:lnTo>
                  <a:pt x="209411" y="8178"/>
                </a:lnTo>
                <a:lnTo>
                  <a:pt x="253058" y="30968"/>
                </a:lnTo>
                <a:lnTo>
                  <a:pt x="287296" y="65750"/>
                </a:lnTo>
                <a:lnTo>
                  <a:pt x="309652" y="109905"/>
                </a:lnTo>
                <a:lnTo>
                  <a:pt x="317654" y="160815"/>
                </a:lnTo>
                <a:close/>
              </a:path>
            </a:pathLst>
          </a:custGeom>
          <a:ln w="3175">
            <a:solidFill>
              <a:srgbClr val="42C9ED"/>
            </a:solidFill>
          </a:ln>
        </p:spPr>
        <p:txBody>
          <a:bodyPr wrap="square" lIns="0" tIns="0" rIns="0" bIns="0" rtlCol="0"/>
          <a:lstStyle/>
          <a:p>
            <a:endParaRPr/>
          </a:p>
        </p:txBody>
      </p:sp>
      <p:sp>
        <p:nvSpPr>
          <p:cNvPr id="23" name="object 23"/>
          <p:cNvSpPr/>
          <p:nvPr/>
        </p:nvSpPr>
        <p:spPr>
          <a:xfrm>
            <a:off x="8930063" y="4683976"/>
            <a:ext cx="1609725" cy="0"/>
          </a:xfrm>
          <a:custGeom>
            <a:avLst/>
            <a:gdLst/>
            <a:ahLst/>
            <a:cxnLst/>
            <a:rect l="l" t="t" r="r" b="b"/>
            <a:pathLst>
              <a:path w="1609725">
                <a:moveTo>
                  <a:pt x="0" y="0"/>
                </a:moveTo>
                <a:lnTo>
                  <a:pt x="0" y="0"/>
                </a:lnTo>
                <a:lnTo>
                  <a:pt x="1609550" y="0"/>
                </a:lnTo>
              </a:path>
            </a:pathLst>
          </a:custGeom>
          <a:ln w="63031">
            <a:solidFill>
              <a:srgbClr val="42C9ED"/>
            </a:solidFill>
          </a:ln>
        </p:spPr>
        <p:txBody>
          <a:bodyPr wrap="square" lIns="0" tIns="0" rIns="0" bIns="0" rtlCol="0"/>
          <a:lstStyle/>
          <a:p>
            <a:endParaRPr/>
          </a:p>
        </p:txBody>
      </p:sp>
      <p:sp>
        <p:nvSpPr>
          <p:cNvPr id="24" name="object 24"/>
          <p:cNvSpPr/>
          <p:nvPr/>
        </p:nvSpPr>
        <p:spPr>
          <a:xfrm>
            <a:off x="8673855" y="3193879"/>
            <a:ext cx="2044700" cy="1156335"/>
          </a:xfrm>
          <a:custGeom>
            <a:avLst/>
            <a:gdLst/>
            <a:ahLst/>
            <a:cxnLst/>
            <a:rect l="l" t="t" r="r" b="b"/>
            <a:pathLst>
              <a:path w="2044700" h="1156335">
                <a:moveTo>
                  <a:pt x="1475945" y="475294"/>
                </a:moveTo>
                <a:lnTo>
                  <a:pt x="1524009" y="508828"/>
                </a:lnTo>
                <a:lnTo>
                  <a:pt x="1566914" y="527295"/>
                </a:lnTo>
                <a:lnTo>
                  <a:pt x="1597737" y="535124"/>
                </a:lnTo>
                <a:lnTo>
                  <a:pt x="1609550" y="536749"/>
                </a:lnTo>
                <a:lnTo>
                  <a:pt x="1623574" y="583998"/>
                </a:lnTo>
                <a:lnTo>
                  <a:pt x="1643369" y="637131"/>
                </a:lnTo>
                <a:lnTo>
                  <a:pt x="1676573" y="701702"/>
                </a:lnTo>
                <a:lnTo>
                  <a:pt x="1699019" y="741916"/>
                </a:lnTo>
                <a:lnTo>
                  <a:pt x="1722219" y="785533"/>
                </a:lnTo>
                <a:lnTo>
                  <a:pt x="1742778" y="829907"/>
                </a:lnTo>
                <a:lnTo>
                  <a:pt x="1757302" y="872390"/>
                </a:lnTo>
                <a:lnTo>
                  <a:pt x="1766444" y="914205"/>
                </a:lnTo>
                <a:lnTo>
                  <a:pt x="1776114" y="957684"/>
                </a:lnTo>
                <a:lnTo>
                  <a:pt x="1787972" y="1001844"/>
                </a:lnTo>
                <a:lnTo>
                  <a:pt x="1803677" y="1045701"/>
                </a:lnTo>
                <a:lnTo>
                  <a:pt x="1824891" y="1088272"/>
                </a:lnTo>
                <a:lnTo>
                  <a:pt x="1855934" y="1128282"/>
                </a:lnTo>
                <a:lnTo>
                  <a:pt x="1888157" y="1149530"/>
                </a:lnTo>
                <a:lnTo>
                  <a:pt x="1922147" y="1156301"/>
                </a:lnTo>
                <a:lnTo>
                  <a:pt x="1958496" y="1152879"/>
                </a:lnTo>
                <a:lnTo>
                  <a:pt x="2017832" y="1109545"/>
                </a:lnTo>
                <a:lnTo>
                  <a:pt x="2041803" y="1052029"/>
                </a:lnTo>
                <a:lnTo>
                  <a:pt x="2044160" y="1023960"/>
                </a:lnTo>
                <a:lnTo>
                  <a:pt x="2042982" y="987028"/>
                </a:lnTo>
                <a:lnTo>
                  <a:pt x="2040034" y="944778"/>
                </a:lnTo>
                <a:lnTo>
                  <a:pt x="2037087" y="900754"/>
                </a:lnTo>
                <a:lnTo>
                  <a:pt x="2031659" y="856928"/>
                </a:lnTo>
                <a:lnTo>
                  <a:pt x="2021958" y="811329"/>
                </a:lnTo>
                <a:lnTo>
                  <a:pt x="2010784" y="768684"/>
                </a:lnTo>
                <a:lnTo>
                  <a:pt x="1993058" y="706391"/>
                </a:lnTo>
                <a:lnTo>
                  <a:pt x="1980066" y="661337"/>
                </a:lnTo>
                <a:lnTo>
                  <a:pt x="1963775" y="605339"/>
                </a:lnTo>
                <a:lnTo>
                  <a:pt x="1945999" y="545179"/>
                </a:lnTo>
                <a:lnTo>
                  <a:pt x="1928553" y="487638"/>
                </a:lnTo>
                <a:lnTo>
                  <a:pt x="1913252" y="439497"/>
                </a:lnTo>
                <a:lnTo>
                  <a:pt x="1883122" y="368781"/>
                </a:lnTo>
                <a:lnTo>
                  <a:pt x="1858881" y="331504"/>
                </a:lnTo>
                <a:lnTo>
                  <a:pt x="1831399" y="297182"/>
                </a:lnTo>
                <a:lnTo>
                  <a:pt x="1802885" y="267291"/>
                </a:lnTo>
                <a:lnTo>
                  <a:pt x="1739815" y="218934"/>
                </a:lnTo>
                <a:lnTo>
                  <a:pt x="1690377" y="183085"/>
                </a:lnTo>
                <a:lnTo>
                  <a:pt x="1635485" y="143986"/>
                </a:lnTo>
                <a:lnTo>
                  <a:pt x="1580005" y="105035"/>
                </a:lnTo>
                <a:lnTo>
                  <a:pt x="1528798" y="69629"/>
                </a:lnTo>
                <a:lnTo>
                  <a:pt x="1486727" y="41167"/>
                </a:lnTo>
                <a:lnTo>
                  <a:pt x="1418598" y="5096"/>
                </a:lnTo>
                <a:lnTo>
                  <a:pt x="1377509" y="0"/>
                </a:lnTo>
                <a:lnTo>
                  <a:pt x="1337305" y="6426"/>
                </a:lnTo>
                <a:lnTo>
                  <a:pt x="1299900" y="23045"/>
                </a:lnTo>
                <a:lnTo>
                  <a:pt x="1261243" y="41265"/>
                </a:lnTo>
                <a:lnTo>
                  <a:pt x="1216987" y="52985"/>
                </a:lnTo>
                <a:lnTo>
                  <a:pt x="1172140" y="57614"/>
                </a:lnTo>
                <a:lnTo>
                  <a:pt x="1131715" y="54561"/>
                </a:lnTo>
                <a:lnTo>
                  <a:pt x="1097896" y="47618"/>
                </a:lnTo>
                <a:lnTo>
                  <a:pt x="1066288" y="41561"/>
                </a:lnTo>
                <a:lnTo>
                  <a:pt x="1032027" y="40822"/>
                </a:lnTo>
                <a:lnTo>
                  <a:pt x="990250" y="49834"/>
                </a:lnTo>
                <a:lnTo>
                  <a:pt x="949396" y="64583"/>
                </a:lnTo>
                <a:lnTo>
                  <a:pt x="901071" y="82736"/>
                </a:lnTo>
                <a:lnTo>
                  <a:pt x="849126" y="102023"/>
                </a:lnTo>
                <a:lnTo>
                  <a:pt x="797406" y="120176"/>
                </a:lnTo>
                <a:lnTo>
                  <a:pt x="749761" y="134926"/>
                </a:lnTo>
                <a:lnTo>
                  <a:pt x="527839" y="163290"/>
                </a:lnTo>
                <a:lnTo>
                  <a:pt x="281749" y="155017"/>
                </a:lnTo>
                <a:lnTo>
                  <a:pt x="82226" y="133153"/>
                </a:lnTo>
                <a:lnTo>
                  <a:pt x="0" y="120744"/>
                </a:lnTo>
              </a:path>
            </a:pathLst>
          </a:custGeom>
          <a:ln w="51969">
            <a:solidFill>
              <a:srgbClr val="DAE3EB"/>
            </a:solidFill>
          </a:ln>
        </p:spPr>
        <p:txBody>
          <a:bodyPr wrap="square" lIns="0" tIns="0" rIns="0" bIns="0" rtlCol="0"/>
          <a:lstStyle/>
          <a:p>
            <a:endParaRPr/>
          </a:p>
        </p:txBody>
      </p:sp>
      <p:sp>
        <p:nvSpPr>
          <p:cNvPr id="25" name="object 25"/>
          <p:cNvSpPr/>
          <p:nvPr/>
        </p:nvSpPr>
        <p:spPr>
          <a:xfrm>
            <a:off x="9978472" y="3450140"/>
            <a:ext cx="407670" cy="923925"/>
          </a:xfrm>
          <a:custGeom>
            <a:avLst/>
            <a:gdLst/>
            <a:ahLst/>
            <a:cxnLst/>
            <a:rect l="l" t="t" r="r" b="b"/>
            <a:pathLst>
              <a:path w="407670" h="923925">
                <a:moveTo>
                  <a:pt x="0" y="0"/>
                </a:moveTo>
                <a:lnTo>
                  <a:pt x="57764" y="68152"/>
                </a:lnTo>
                <a:lnTo>
                  <a:pt x="90773" y="107940"/>
                </a:lnTo>
                <a:lnTo>
                  <a:pt x="132033" y="163881"/>
                </a:lnTo>
                <a:lnTo>
                  <a:pt x="156617" y="201872"/>
                </a:lnTo>
                <a:lnTo>
                  <a:pt x="181349" y="244442"/>
                </a:lnTo>
                <a:lnTo>
                  <a:pt x="203428" y="287308"/>
                </a:lnTo>
                <a:lnTo>
                  <a:pt x="220055" y="326186"/>
                </a:lnTo>
                <a:lnTo>
                  <a:pt x="232899" y="359832"/>
                </a:lnTo>
                <a:lnTo>
                  <a:pt x="252074" y="408360"/>
                </a:lnTo>
                <a:lnTo>
                  <a:pt x="274480" y="464066"/>
                </a:lnTo>
                <a:lnTo>
                  <a:pt x="297017" y="519248"/>
                </a:lnTo>
                <a:lnTo>
                  <a:pt x="316584" y="566200"/>
                </a:lnTo>
                <a:lnTo>
                  <a:pt x="330083" y="597220"/>
                </a:lnTo>
                <a:lnTo>
                  <a:pt x="347496" y="639027"/>
                </a:lnTo>
                <a:lnTo>
                  <a:pt x="368003" y="691767"/>
                </a:lnTo>
                <a:lnTo>
                  <a:pt x="386448" y="742142"/>
                </a:lnTo>
                <a:lnTo>
                  <a:pt x="404671" y="817927"/>
                </a:lnTo>
                <a:lnTo>
                  <a:pt x="405334" y="853678"/>
                </a:lnTo>
                <a:lnTo>
                  <a:pt x="404524" y="887656"/>
                </a:lnTo>
                <a:lnTo>
                  <a:pt x="407103" y="923406"/>
                </a:lnTo>
              </a:path>
            </a:pathLst>
          </a:custGeom>
          <a:ln w="51891">
            <a:solidFill>
              <a:srgbClr val="DAE3EB"/>
            </a:solidFill>
          </a:ln>
        </p:spPr>
        <p:txBody>
          <a:bodyPr wrap="square" lIns="0" tIns="0" rIns="0" bIns="0" rtlCol="0"/>
          <a:lstStyle/>
          <a:p>
            <a:endParaRPr/>
          </a:p>
        </p:txBody>
      </p:sp>
      <p:sp>
        <p:nvSpPr>
          <p:cNvPr id="26" name="object 26"/>
          <p:cNvSpPr/>
          <p:nvPr/>
        </p:nvSpPr>
        <p:spPr>
          <a:xfrm>
            <a:off x="9703402" y="3596686"/>
            <a:ext cx="693420" cy="966469"/>
          </a:xfrm>
          <a:custGeom>
            <a:avLst/>
            <a:gdLst/>
            <a:ahLst/>
            <a:cxnLst/>
            <a:rect l="l" t="t" r="r" b="b"/>
            <a:pathLst>
              <a:path w="693420" h="966470">
                <a:moveTo>
                  <a:pt x="0" y="0"/>
                </a:moveTo>
                <a:lnTo>
                  <a:pt x="34457" y="65025"/>
                </a:lnTo>
                <a:lnTo>
                  <a:pt x="57568" y="106562"/>
                </a:lnTo>
                <a:lnTo>
                  <a:pt x="79794" y="142484"/>
                </a:lnTo>
                <a:lnTo>
                  <a:pt x="111599" y="190669"/>
                </a:lnTo>
                <a:lnTo>
                  <a:pt x="139143" y="231843"/>
                </a:lnTo>
                <a:lnTo>
                  <a:pt x="167428" y="275294"/>
                </a:lnTo>
                <a:lnTo>
                  <a:pt x="195103" y="319095"/>
                </a:lnTo>
                <a:lnTo>
                  <a:pt x="220812" y="361320"/>
                </a:lnTo>
                <a:lnTo>
                  <a:pt x="243203" y="400043"/>
                </a:lnTo>
                <a:lnTo>
                  <a:pt x="279857" y="469319"/>
                </a:lnTo>
                <a:lnTo>
                  <a:pt x="303420" y="514229"/>
                </a:lnTo>
                <a:lnTo>
                  <a:pt x="328904" y="563341"/>
                </a:lnTo>
                <a:lnTo>
                  <a:pt x="353602" y="611927"/>
                </a:lnTo>
                <a:lnTo>
                  <a:pt x="374807" y="655261"/>
                </a:lnTo>
                <a:lnTo>
                  <a:pt x="407694" y="729358"/>
                </a:lnTo>
                <a:lnTo>
                  <a:pt x="433648" y="781599"/>
                </a:lnTo>
                <a:lnTo>
                  <a:pt x="462921" y="836789"/>
                </a:lnTo>
                <a:lnTo>
                  <a:pt x="490762" y="886382"/>
                </a:lnTo>
                <a:lnTo>
                  <a:pt x="512415" y="921830"/>
                </a:lnTo>
                <a:lnTo>
                  <a:pt x="570966" y="962604"/>
                </a:lnTo>
                <a:lnTo>
                  <a:pt x="605251" y="966371"/>
                </a:lnTo>
                <a:lnTo>
                  <a:pt x="636589" y="959649"/>
                </a:lnTo>
                <a:lnTo>
                  <a:pt x="661346" y="946772"/>
                </a:lnTo>
                <a:lnTo>
                  <a:pt x="679029" y="932270"/>
                </a:lnTo>
                <a:lnTo>
                  <a:pt x="689639" y="920427"/>
                </a:lnTo>
                <a:lnTo>
                  <a:pt x="693175" y="915527"/>
                </a:lnTo>
              </a:path>
            </a:pathLst>
          </a:custGeom>
          <a:ln w="51914">
            <a:solidFill>
              <a:srgbClr val="DAE3EB"/>
            </a:solidFill>
          </a:ln>
        </p:spPr>
        <p:txBody>
          <a:bodyPr wrap="square" lIns="0" tIns="0" rIns="0" bIns="0" rtlCol="0"/>
          <a:lstStyle/>
          <a:p>
            <a:endParaRPr/>
          </a:p>
        </p:txBody>
      </p:sp>
      <p:sp>
        <p:nvSpPr>
          <p:cNvPr id="27" name="object 27"/>
          <p:cNvSpPr/>
          <p:nvPr/>
        </p:nvSpPr>
        <p:spPr>
          <a:xfrm>
            <a:off x="10618206" y="4319968"/>
            <a:ext cx="86995" cy="161290"/>
          </a:xfrm>
          <a:custGeom>
            <a:avLst/>
            <a:gdLst/>
            <a:ahLst/>
            <a:cxnLst/>
            <a:rect l="l" t="t" r="r" b="b"/>
            <a:pathLst>
              <a:path w="86995" h="161289">
                <a:moveTo>
                  <a:pt x="62873" y="0"/>
                </a:moveTo>
                <a:lnTo>
                  <a:pt x="85762" y="72535"/>
                </a:lnTo>
                <a:lnTo>
                  <a:pt x="86843" y="113456"/>
                </a:lnTo>
                <a:lnTo>
                  <a:pt x="60220" y="137831"/>
                </a:lnTo>
                <a:lnTo>
                  <a:pt x="0" y="160729"/>
                </a:lnTo>
              </a:path>
            </a:pathLst>
          </a:custGeom>
          <a:ln w="51899">
            <a:solidFill>
              <a:srgbClr val="DAE3EB"/>
            </a:solidFill>
          </a:ln>
        </p:spPr>
        <p:txBody>
          <a:bodyPr wrap="square" lIns="0" tIns="0" rIns="0" bIns="0" rtlCol="0"/>
          <a:lstStyle/>
          <a:p>
            <a:endParaRPr/>
          </a:p>
        </p:txBody>
      </p:sp>
      <p:sp>
        <p:nvSpPr>
          <p:cNvPr id="28" name="object 28"/>
          <p:cNvSpPr/>
          <p:nvPr/>
        </p:nvSpPr>
        <p:spPr>
          <a:xfrm>
            <a:off x="9423617" y="3763717"/>
            <a:ext cx="695325" cy="804545"/>
          </a:xfrm>
          <a:custGeom>
            <a:avLst/>
            <a:gdLst/>
            <a:ahLst/>
            <a:cxnLst/>
            <a:rect l="l" t="t" r="r" b="b"/>
            <a:pathLst>
              <a:path w="695325" h="804545">
                <a:moveTo>
                  <a:pt x="674313" y="542068"/>
                </a:moveTo>
                <a:lnTo>
                  <a:pt x="685242" y="594585"/>
                </a:lnTo>
                <a:lnTo>
                  <a:pt x="691014" y="625387"/>
                </a:lnTo>
                <a:lnTo>
                  <a:pt x="693544" y="646438"/>
                </a:lnTo>
                <a:lnTo>
                  <a:pt x="694747" y="669706"/>
                </a:lnTo>
                <a:lnTo>
                  <a:pt x="691210" y="701960"/>
                </a:lnTo>
                <a:lnTo>
                  <a:pt x="662918" y="767650"/>
                </a:lnTo>
                <a:lnTo>
                  <a:pt x="605030" y="803745"/>
                </a:lnTo>
                <a:lnTo>
                  <a:pt x="562910" y="804041"/>
                </a:lnTo>
                <a:lnTo>
                  <a:pt x="516369" y="784836"/>
                </a:lnTo>
                <a:lnTo>
                  <a:pt x="469976" y="739040"/>
                </a:lnTo>
                <a:lnTo>
                  <a:pt x="439936" y="695553"/>
                </a:lnTo>
                <a:lnTo>
                  <a:pt x="409897" y="648520"/>
                </a:lnTo>
                <a:lnTo>
                  <a:pt x="380382" y="600174"/>
                </a:lnTo>
                <a:lnTo>
                  <a:pt x="351914" y="552748"/>
                </a:lnTo>
                <a:lnTo>
                  <a:pt x="325018" y="508473"/>
                </a:lnTo>
                <a:lnTo>
                  <a:pt x="300218" y="469582"/>
                </a:lnTo>
                <a:lnTo>
                  <a:pt x="273221" y="430472"/>
                </a:lnTo>
                <a:lnTo>
                  <a:pt x="242468" y="386240"/>
                </a:lnTo>
                <a:lnTo>
                  <a:pt x="210231" y="340171"/>
                </a:lnTo>
                <a:lnTo>
                  <a:pt x="178780" y="295546"/>
                </a:lnTo>
                <a:lnTo>
                  <a:pt x="150385" y="255648"/>
                </a:lnTo>
                <a:lnTo>
                  <a:pt x="127317" y="223760"/>
                </a:lnTo>
                <a:lnTo>
                  <a:pt x="102156" y="186118"/>
                </a:lnTo>
                <a:lnTo>
                  <a:pt x="75032" y="140458"/>
                </a:lnTo>
                <a:lnTo>
                  <a:pt x="47758" y="91243"/>
                </a:lnTo>
                <a:lnTo>
                  <a:pt x="22143" y="42936"/>
                </a:lnTo>
                <a:lnTo>
                  <a:pt x="0" y="0"/>
                </a:lnTo>
              </a:path>
            </a:pathLst>
          </a:custGeom>
          <a:ln w="51926">
            <a:solidFill>
              <a:srgbClr val="DAE3EB"/>
            </a:solidFill>
          </a:ln>
        </p:spPr>
        <p:txBody>
          <a:bodyPr wrap="square" lIns="0" tIns="0" rIns="0" bIns="0" rtlCol="0"/>
          <a:lstStyle/>
          <a:p>
            <a:endParaRPr/>
          </a:p>
        </p:txBody>
      </p:sp>
      <p:sp>
        <p:nvSpPr>
          <p:cNvPr id="29" name="object 29"/>
          <p:cNvSpPr/>
          <p:nvPr/>
        </p:nvSpPr>
        <p:spPr>
          <a:xfrm>
            <a:off x="9225567" y="4102509"/>
            <a:ext cx="553720" cy="379730"/>
          </a:xfrm>
          <a:custGeom>
            <a:avLst/>
            <a:gdLst/>
            <a:ahLst/>
            <a:cxnLst/>
            <a:rect l="l" t="t" r="r" b="b"/>
            <a:pathLst>
              <a:path w="553720" h="379729">
                <a:moveTo>
                  <a:pt x="0" y="0"/>
                </a:moveTo>
                <a:lnTo>
                  <a:pt x="46663" y="80413"/>
                </a:lnTo>
                <a:lnTo>
                  <a:pt x="78591" y="129213"/>
                </a:lnTo>
                <a:lnTo>
                  <a:pt x="110519" y="166195"/>
                </a:lnTo>
                <a:lnTo>
                  <a:pt x="157182" y="211154"/>
                </a:lnTo>
                <a:lnTo>
                  <a:pt x="202149" y="252754"/>
                </a:lnTo>
                <a:lnTo>
                  <a:pt x="244173" y="289817"/>
                </a:lnTo>
                <a:lnTo>
                  <a:pt x="282576" y="321206"/>
                </a:lnTo>
                <a:lnTo>
                  <a:pt x="316679" y="345788"/>
                </a:lnTo>
                <a:lnTo>
                  <a:pt x="381732" y="375355"/>
                </a:lnTo>
                <a:lnTo>
                  <a:pt x="421053" y="379565"/>
                </a:lnTo>
                <a:lnTo>
                  <a:pt x="460078" y="372844"/>
                </a:lnTo>
                <a:lnTo>
                  <a:pt x="495125" y="352974"/>
                </a:lnTo>
                <a:lnTo>
                  <a:pt x="523418" y="323453"/>
                </a:lnTo>
                <a:lnTo>
                  <a:pt x="543459" y="290534"/>
                </a:lnTo>
                <a:lnTo>
                  <a:pt x="553479" y="256137"/>
                </a:lnTo>
                <a:lnTo>
                  <a:pt x="551711" y="222184"/>
                </a:lnTo>
              </a:path>
            </a:pathLst>
          </a:custGeom>
          <a:ln w="51958">
            <a:solidFill>
              <a:srgbClr val="DAE3EB"/>
            </a:solidFill>
          </a:ln>
        </p:spPr>
        <p:txBody>
          <a:bodyPr wrap="square" lIns="0" tIns="0" rIns="0" bIns="0" rtlCol="0"/>
          <a:lstStyle/>
          <a:p>
            <a:endParaRPr/>
          </a:p>
        </p:txBody>
      </p:sp>
      <p:sp>
        <p:nvSpPr>
          <p:cNvPr id="30" name="object 30"/>
          <p:cNvSpPr/>
          <p:nvPr/>
        </p:nvSpPr>
        <p:spPr>
          <a:xfrm>
            <a:off x="8900199" y="4034750"/>
            <a:ext cx="405765" cy="201930"/>
          </a:xfrm>
          <a:custGeom>
            <a:avLst/>
            <a:gdLst/>
            <a:ahLst/>
            <a:cxnLst/>
            <a:rect l="l" t="t" r="r" b="b"/>
            <a:pathLst>
              <a:path w="405765" h="201929">
                <a:moveTo>
                  <a:pt x="405531" y="200123"/>
                </a:moveTo>
                <a:lnTo>
                  <a:pt x="282437" y="201847"/>
                </a:lnTo>
                <a:lnTo>
                  <a:pt x="210624" y="196184"/>
                </a:lnTo>
                <a:lnTo>
                  <a:pt x="162389" y="177521"/>
                </a:lnTo>
                <a:lnTo>
                  <a:pt x="110027" y="140244"/>
                </a:lnTo>
                <a:lnTo>
                  <a:pt x="57027" y="90410"/>
                </a:lnTo>
                <a:lnTo>
                  <a:pt x="23184" y="45303"/>
                </a:lnTo>
                <a:lnTo>
                  <a:pt x="5255" y="12606"/>
                </a:lnTo>
                <a:lnTo>
                  <a:pt x="0" y="0"/>
                </a:lnTo>
              </a:path>
            </a:pathLst>
          </a:custGeom>
          <a:ln w="51974">
            <a:solidFill>
              <a:srgbClr val="DAE3EB"/>
            </a:solidFill>
          </a:ln>
        </p:spPr>
        <p:txBody>
          <a:bodyPr wrap="square" lIns="0" tIns="0" rIns="0" bIns="0" rtlCol="0"/>
          <a:lstStyle/>
          <a:p>
            <a:endParaRPr/>
          </a:p>
        </p:txBody>
      </p:sp>
      <p:sp>
        <p:nvSpPr>
          <p:cNvPr id="31" name="object 31"/>
          <p:cNvSpPr/>
          <p:nvPr/>
        </p:nvSpPr>
        <p:spPr>
          <a:xfrm>
            <a:off x="8623557" y="4120235"/>
            <a:ext cx="338455" cy="42545"/>
          </a:xfrm>
          <a:custGeom>
            <a:avLst/>
            <a:gdLst/>
            <a:ahLst/>
            <a:cxnLst/>
            <a:rect l="l" t="t" r="r" b="b"/>
            <a:pathLst>
              <a:path w="338454" h="42545">
                <a:moveTo>
                  <a:pt x="337942" y="16939"/>
                </a:moveTo>
                <a:lnTo>
                  <a:pt x="228332" y="2265"/>
                </a:lnTo>
                <a:lnTo>
                  <a:pt x="156593" y="0"/>
                </a:lnTo>
                <a:lnTo>
                  <a:pt x="91043" y="12507"/>
                </a:lnTo>
                <a:lnTo>
                  <a:pt x="0" y="42152"/>
                </a:lnTo>
              </a:path>
            </a:pathLst>
          </a:custGeom>
          <a:ln w="51998">
            <a:solidFill>
              <a:srgbClr val="DAE3EB"/>
            </a:solidFill>
          </a:ln>
        </p:spPr>
        <p:txBody>
          <a:bodyPr wrap="square" lIns="0" tIns="0" rIns="0" bIns="0" rtlCol="0"/>
          <a:lstStyle/>
          <a:p>
            <a:endParaRPr/>
          </a:p>
        </p:txBody>
      </p:sp>
      <p:sp>
        <p:nvSpPr>
          <p:cNvPr id="32" name="object 32"/>
          <p:cNvSpPr/>
          <p:nvPr/>
        </p:nvSpPr>
        <p:spPr>
          <a:xfrm>
            <a:off x="10560048" y="4359359"/>
            <a:ext cx="55244" cy="280670"/>
          </a:xfrm>
          <a:custGeom>
            <a:avLst/>
            <a:gdLst/>
            <a:ahLst/>
            <a:cxnLst/>
            <a:rect l="l" t="t" r="r" b="b"/>
            <a:pathLst>
              <a:path w="55245" h="280670">
                <a:moveTo>
                  <a:pt x="31436" y="0"/>
                </a:moveTo>
                <a:lnTo>
                  <a:pt x="41751" y="56481"/>
                </a:lnTo>
                <a:lnTo>
                  <a:pt x="49119" y="99668"/>
                </a:lnTo>
                <a:lnTo>
                  <a:pt x="53540" y="128081"/>
                </a:lnTo>
                <a:lnTo>
                  <a:pt x="55013" y="140244"/>
                </a:lnTo>
                <a:lnTo>
                  <a:pt x="55185" y="159424"/>
                </a:lnTo>
                <a:lnTo>
                  <a:pt x="52852" y="182593"/>
                </a:lnTo>
                <a:lnTo>
                  <a:pt x="37723" y="233215"/>
                </a:lnTo>
                <a:lnTo>
                  <a:pt x="7441" y="274210"/>
                </a:lnTo>
                <a:lnTo>
                  <a:pt x="0" y="280488"/>
                </a:lnTo>
              </a:path>
            </a:pathLst>
          </a:custGeom>
          <a:ln w="51875">
            <a:solidFill>
              <a:srgbClr val="DAE3EB"/>
            </a:solidFill>
          </a:ln>
        </p:spPr>
        <p:txBody>
          <a:bodyPr wrap="square" lIns="0" tIns="0" rIns="0" bIns="0" rtlCol="0"/>
          <a:lstStyle/>
          <a:p>
            <a:endParaRPr/>
          </a:p>
        </p:txBody>
      </p:sp>
      <p:sp>
        <p:nvSpPr>
          <p:cNvPr id="33" name="object 33"/>
          <p:cNvSpPr/>
          <p:nvPr/>
        </p:nvSpPr>
        <p:spPr>
          <a:xfrm>
            <a:off x="10201671" y="2958490"/>
            <a:ext cx="224790" cy="455930"/>
          </a:xfrm>
          <a:custGeom>
            <a:avLst/>
            <a:gdLst/>
            <a:ahLst/>
            <a:cxnLst/>
            <a:rect l="l" t="t" r="r" b="b"/>
            <a:pathLst>
              <a:path w="224790" h="455929">
                <a:moveTo>
                  <a:pt x="31436" y="318307"/>
                </a:moveTo>
                <a:lnTo>
                  <a:pt x="21075" y="244472"/>
                </a:lnTo>
                <a:lnTo>
                  <a:pt x="12675" y="182966"/>
                </a:lnTo>
                <a:lnTo>
                  <a:pt x="6312" y="135529"/>
                </a:lnTo>
                <a:lnTo>
                  <a:pt x="2062" y="103900"/>
                </a:lnTo>
                <a:lnTo>
                  <a:pt x="0" y="89819"/>
                </a:lnTo>
                <a:lnTo>
                  <a:pt x="4420" y="59387"/>
                </a:lnTo>
                <a:lnTo>
                  <a:pt x="21219" y="30727"/>
                </a:lnTo>
                <a:lnTo>
                  <a:pt x="45091" y="9159"/>
                </a:lnTo>
                <a:lnTo>
                  <a:pt x="70732" y="0"/>
                </a:lnTo>
                <a:lnTo>
                  <a:pt x="99270" y="5490"/>
                </a:lnTo>
                <a:lnTo>
                  <a:pt x="125746" y="20288"/>
                </a:lnTo>
                <a:lnTo>
                  <a:pt x="146327" y="41881"/>
                </a:lnTo>
                <a:lnTo>
                  <a:pt x="157182" y="67758"/>
                </a:lnTo>
                <a:lnTo>
                  <a:pt x="158990" y="78792"/>
                </a:lnTo>
                <a:lnTo>
                  <a:pt x="163101" y="102844"/>
                </a:lnTo>
                <a:lnTo>
                  <a:pt x="177419" y="185351"/>
                </a:lnTo>
                <a:lnTo>
                  <a:pt x="187222" y="241478"/>
                </a:lnTo>
                <a:lnTo>
                  <a:pt x="198516" y="305971"/>
                </a:lnTo>
                <a:lnTo>
                  <a:pt x="211100" y="377666"/>
                </a:lnTo>
                <a:lnTo>
                  <a:pt x="224771" y="455400"/>
                </a:lnTo>
              </a:path>
            </a:pathLst>
          </a:custGeom>
          <a:ln w="51895">
            <a:solidFill>
              <a:srgbClr val="DAE3EB"/>
            </a:solidFill>
          </a:ln>
        </p:spPr>
        <p:txBody>
          <a:bodyPr wrap="square" lIns="0" tIns="0" rIns="0" bIns="0" rtlCol="0"/>
          <a:lstStyle/>
          <a:p>
            <a:endParaRPr/>
          </a:p>
        </p:txBody>
      </p:sp>
      <p:sp>
        <p:nvSpPr>
          <p:cNvPr id="34" name="object 34"/>
          <p:cNvSpPr/>
          <p:nvPr/>
        </p:nvSpPr>
        <p:spPr>
          <a:xfrm>
            <a:off x="10286550" y="3740076"/>
            <a:ext cx="74295" cy="441325"/>
          </a:xfrm>
          <a:custGeom>
            <a:avLst/>
            <a:gdLst/>
            <a:ahLst/>
            <a:cxnLst/>
            <a:rect l="l" t="t" r="r" b="b"/>
            <a:pathLst>
              <a:path w="74295" h="441325">
                <a:moveTo>
                  <a:pt x="73875" y="441218"/>
                </a:moveTo>
                <a:lnTo>
                  <a:pt x="68548" y="403935"/>
                </a:lnTo>
                <a:lnTo>
                  <a:pt x="61292" y="358663"/>
                </a:lnTo>
                <a:lnTo>
                  <a:pt x="52627" y="307568"/>
                </a:lnTo>
                <a:lnTo>
                  <a:pt x="43068" y="252816"/>
                </a:lnTo>
                <a:lnTo>
                  <a:pt x="33135" y="196572"/>
                </a:lnTo>
                <a:lnTo>
                  <a:pt x="23344" y="141003"/>
                </a:lnTo>
                <a:lnTo>
                  <a:pt x="14213" y="88273"/>
                </a:lnTo>
                <a:lnTo>
                  <a:pt x="6259" y="40550"/>
                </a:lnTo>
                <a:lnTo>
                  <a:pt x="0" y="0"/>
                </a:lnTo>
              </a:path>
            </a:pathLst>
          </a:custGeom>
          <a:ln w="51873">
            <a:solidFill>
              <a:srgbClr val="DAE3EB"/>
            </a:solidFill>
          </a:ln>
        </p:spPr>
        <p:txBody>
          <a:bodyPr wrap="square" lIns="0" tIns="0" rIns="0" bIns="0" rtlCol="0"/>
          <a:lstStyle/>
          <a:p>
            <a:endParaRPr/>
          </a:p>
        </p:txBody>
      </p:sp>
      <p:sp>
        <p:nvSpPr>
          <p:cNvPr id="35" name="object 35"/>
          <p:cNvSpPr/>
          <p:nvPr/>
        </p:nvSpPr>
        <p:spPr>
          <a:xfrm>
            <a:off x="10384003" y="4370387"/>
            <a:ext cx="116839" cy="274320"/>
          </a:xfrm>
          <a:custGeom>
            <a:avLst/>
            <a:gdLst/>
            <a:ahLst/>
            <a:cxnLst/>
            <a:rect l="l" t="t" r="r" b="b"/>
            <a:pathLst>
              <a:path w="116840" h="274320">
                <a:moveTo>
                  <a:pt x="116315" y="274185"/>
                </a:moveTo>
                <a:lnTo>
                  <a:pt x="106736" y="270590"/>
                </a:lnTo>
                <a:lnTo>
                  <a:pt x="95095" y="264336"/>
                </a:lnTo>
                <a:lnTo>
                  <a:pt x="52312" y="221199"/>
                </a:lnTo>
                <a:lnTo>
                  <a:pt x="29815" y="177078"/>
                </a:lnTo>
                <a:lnTo>
                  <a:pt x="16504" y="113259"/>
                </a:lnTo>
                <a:lnTo>
                  <a:pt x="9430" y="64089"/>
                </a:lnTo>
                <a:lnTo>
                  <a:pt x="0" y="0"/>
                </a:lnTo>
              </a:path>
            </a:pathLst>
          </a:custGeom>
          <a:ln w="51890">
            <a:solidFill>
              <a:srgbClr val="DAE3EB"/>
            </a:solidFill>
          </a:ln>
        </p:spPr>
        <p:txBody>
          <a:bodyPr wrap="square" lIns="0" tIns="0" rIns="0" bIns="0" rtlCol="0"/>
          <a:lstStyle/>
          <a:p>
            <a:endParaRPr/>
          </a:p>
        </p:txBody>
      </p:sp>
      <p:sp>
        <p:nvSpPr>
          <p:cNvPr id="36" name="object 36"/>
          <p:cNvSpPr/>
          <p:nvPr/>
        </p:nvSpPr>
        <p:spPr>
          <a:xfrm>
            <a:off x="10474361" y="4575921"/>
            <a:ext cx="108500" cy="130851"/>
          </a:xfrm>
          <a:prstGeom prst="rect">
            <a:avLst/>
          </a:prstGeom>
          <a:blipFill>
            <a:blip r:embed="rId3" cstate="print"/>
            <a:stretch>
              <a:fillRect/>
            </a:stretch>
          </a:blipFill>
        </p:spPr>
        <p:txBody>
          <a:bodyPr wrap="square" lIns="0" tIns="0" rIns="0" bIns="0" rtlCol="0"/>
          <a:lstStyle/>
          <a:p>
            <a:endParaRPr/>
          </a:p>
        </p:txBody>
      </p:sp>
      <p:sp>
        <p:nvSpPr>
          <p:cNvPr id="37" name="object 37"/>
          <p:cNvSpPr/>
          <p:nvPr/>
        </p:nvSpPr>
        <p:spPr>
          <a:xfrm>
            <a:off x="9080958" y="3415463"/>
            <a:ext cx="283210" cy="201930"/>
          </a:xfrm>
          <a:custGeom>
            <a:avLst/>
            <a:gdLst/>
            <a:ahLst/>
            <a:cxnLst/>
            <a:rect l="l" t="t" r="r" b="b"/>
            <a:pathLst>
              <a:path w="283209" h="201929">
                <a:moveTo>
                  <a:pt x="282928" y="0"/>
                </a:moveTo>
                <a:lnTo>
                  <a:pt x="266596" y="12901"/>
                </a:lnTo>
                <a:lnTo>
                  <a:pt x="253653" y="26394"/>
                </a:lnTo>
                <a:lnTo>
                  <a:pt x="241594" y="41659"/>
                </a:lnTo>
                <a:lnTo>
                  <a:pt x="227914" y="59879"/>
                </a:lnTo>
                <a:lnTo>
                  <a:pt x="204804" y="82654"/>
                </a:lnTo>
                <a:lnTo>
                  <a:pt x="177419" y="97895"/>
                </a:lnTo>
                <a:lnTo>
                  <a:pt x="148562" y="107522"/>
                </a:lnTo>
                <a:lnTo>
                  <a:pt x="121030" y="113456"/>
                </a:lnTo>
                <a:lnTo>
                  <a:pt x="83773" y="123255"/>
                </a:lnTo>
                <a:lnTo>
                  <a:pt x="52852" y="141032"/>
                </a:lnTo>
                <a:lnTo>
                  <a:pt x="25763" y="167081"/>
                </a:lnTo>
                <a:lnTo>
                  <a:pt x="0" y="201699"/>
                </a:lnTo>
              </a:path>
            </a:pathLst>
          </a:custGeom>
          <a:ln w="51956">
            <a:solidFill>
              <a:srgbClr val="DAE3EB"/>
            </a:solidFill>
          </a:ln>
        </p:spPr>
        <p:txBody>
          <a:bodyPr wrap="square" lIns="0" tIns="0" rIns="0" bIns="0" rtlCol="0"/>
          <a:lstStyle/>
          <a:p>
            <a:endParaRPr/>
          </a:p>
        </p:txBody>
      </p:sp>
      <p:sp>
        <p:nvSpPr>
          <p:cNvPr id="38" name="object 38"/>
          <p:cNvSpPr txBox="1">
            <a:spLocks noGrp="1"/>
          </p:cNvSpPr>
          <p:nvPr>
            <p:ph type="title"/>
          </p:nvPr>
        </p:nvSpPr>
        <p:spPr>
          <a:xfrm>
            <a:off x="275998" y="2716534"/>
            <a:ext cx="2435225" cy="589280"/>
          </a:xfrm>
          <a:prstGeom prst="rect">
            <a:avLst/>
          </a:prstGeom>
        </p:spPr>
        <p:txBody>
          <a:bodyPr vert="horz" wrap="square" lIns="0" tIns="12700" rIns="0" bIns="0" rtlCol="0">
            <a:spAutoFit/>
          </a:bodyPr>
          <a:lstStyle/>
          <a:p>
            <a:pPr marL="12700">
              <a:lnSpc>
                <a:spcPct val="100000"/>
              </a:lnSpc>
              <a:spcBef>
                <a:spcPts val="100"/>
              </a:spcBef>
            </a:pPr>
            <a:r>
              <a:rPr sz="3700" spc="-380" dirty="0">
                <a:solidFill>
                  <a:srgbClr val="40C5E9"/>
                </a:solidFill>
              </a:rPr>
              <a:t>OBRIGADA</a:t>
            </a:r>
            <a:endParaRPr sz="3700"/>
          </a:p>
        </p:txBody>
      </p:sp>
      <p:sp>
        <p:nvSpPr>
          <p:cNvPr id="39" name="object 39"/>
          <p:cNvSpPr txBox="1"/>
          <p:nvPr/>
        </p:nvSpPr>
        <p:spPr>
          <a:xfrm>
            <a:off x="397516" y="3763647"/>
            <a:ext cx="3326129" cy="2321560"/>
          </a:xfrm>
          <a:prstGeom prst="rect">
            <a:avLst/>
          </a:prstGeom>
        </p:spPr>
        <p:txBody>
          <a:bodyPr vert="horz" wrap="square" lIns="0" tIns="12700" rIns="0" bIns="0" rtlCol="0">
            <a:spAutoFit/>
          </a:bodyPr>
          <a:lstStyle/>
          <a:p>
            <a:pPr marL="12700">
              <a:lnSpc>
                <a:spcPct val="100000"/>
              </a:lnSpc>
              <a:spcBef>
                <a:spcPts val="100"/>
              </a:spcBef>
            </a:pPr>
            <a:r>
              <a:rPr sz="2300" spc="-190" dirty="0">
                <a:solidFill>
                  <a:srgbClr val="3F4B59"/>
                </a:solidFill>
                <a:latin typeface="Arial Black"/>
                <a:cs typeface="Arial Black"/>
              </a:rPr>
              <a:t>Contato:</a:t>
            </a:r>
            <a:endParaRPr sz="2300">
              <a:latin typeface="Arial Black"/>
              <a:cs typeface="Arial Black"/>
            </a:endParaRPr>
          </a:p>
          <a:p>
            <a:pPr marL="12700">
              <a:lnSpc>
                <a:spcPct val="100000"/>
              </a:lnSpc>
              <a:spcBef>
                <a:spcPts val="2140"/>
              </a:spcBef>
            </a:pPr>
            <a:r>
              <a:rPr sz="2200" spc="-300" dirty="0">
                <a:solidFill>
                  <a:srgbClr val="3F4B59"/>
                </a:solidFill>
                <a:latin typeface="Arial Black"/>
                <a:cs typeface="Arial Black"/>
              </a:rPr>
              <a:t>Kat</a:t>
            </a:r>
            <a:r>
              <a:rPr sz="2200" spc="-170" dirty="0">
                <a:solidFill>
                  <a:srgbClr val="3F4B59"/>
                </a:solidFill>
                <a:latin typeface="Arial Black"/>
                <a:cs typeface="Arial Black"/>
              </a:rPr>
              <a:t> </a:t>
            </a:r>
            <a:r>
              <a:rPr sz="2200" spc="-210" dirty="0">
                <a:solidFill>
                  <a:srgbClr val="3F4B59"/>
                </a:solidFill>
                <a:latin typeface="Arial Black"/>
                <a:cs typeface="Arial Black"/>
              </a:rPr>
              <a:t>Andrews</a:t>
            </a:r>
            <a:endParaRPr sz="2200">
              <a:latin typeface="Arial Black"/>
              <a:cs typeface="Arial Black"/>
            </a:endParaRPr>
          </a:p>
          <a:p>
            <a:pPr marL="12700">
              <a:lnSpc>
                <a:spcPct val="100000"/>
              </a:lnSpc>
              <a:spcBef>
                <a:spcPts val="340"/>
              </a:spcBef>
            </a:pPr>
            <a:r>
              <a:rPr sz="2100" u="sng" spc="-150" dirty="0">
                <a:solidFill>
                  <a:srgbClr val="0563C0"/>
                </a:solidFill>
                <a:uFill>
                  <a:solidFill>
                    <a:srgbClr val="0563C0"/>
                  </a:solidFill>
                </a:uFill>
                <a:latin typeface="Arial Black"/>
                <a:cs typeface="Arial Black"/>
                <a:hlinkClick r:id="rId4"/>
              </a:rPr>
              <a:t>kandrews@worldbank.org</a:t>
            </a:r>
            <a:endParaRPr sz="2100">
              <a:latin typeface="Arial Black"/>
              <a:cs typeface="Arial Black"/>
            </a:endParaRPr>
          </a:p>
          <a:p>
            <a:pPr marL="12700">
              <a:lnSpc>
                <a:spcPct val="100000"/>
              </a:lnSpc>
              <a:spcBef>
                <a:spcPts val="2080"/>
              </a:spcBef>
            </a:pPr>
            <a:r>
              <a:rPr sz="2300" spc="-320" dirty="0">
                <a:solidFill>
                  <a:srgbClr val="3F4B59"/>
                </a:solidFill>
                <a:latin typeface="Arial Black"/>
                <a:cs typeface="Arial Black"/>
              </a:rPr>
              <a:t>Jigyasa</a:t>
            </a:r>
            <a:r>
              <a:rPr sz="2300" spc="-175" dirty="0">
                <a:solidFill>
                  <a:srgbClr val="3F4B59"/>
                </a:solidFill>
                <a:latin typeface="Arial Black"/>
                <a:cs typeface="Arial Black"/>
              </a:rPr>
              <a:t> </a:t>
            </a:r>
            <a:r>
              <a:rPr sz="2300" spc="-204" dirty="0">
                <a:solidFill>
                  <a:srgbClr val="3F4B59"/>
                </a:solidFill>
                <a:latin typeface="Arial Black"/>
                <a:cs typeface="Arial Black"/>
              </a:rPr>
              <a:t>Sharma</a:t>
            </a:r>
            <a:endParaRPr sz="2300">
              <a:latin typeface="Arial Black"/>
              <a:cs typeface="Arial Black"/>
            </a:endParaRPr>
          </a:p>
          <a:p>
            <a:pPr marL="12700">
              <a:lnSpc>
                <a:spcPct val="100000"/>
              </a:lnSpc>
              <a:spcBef>
                <a:spcPts val="320"/>
              </a:spcBef>
            </a:pPr>
            <a:r>
              <a:rPr sz="2100" u="sng" spc="-140" dirty="0">
                <a:solidFill>
                  <a:srgbClr val="0563C0"/>
                </a:solidFill>
                <a:uFill>
                  <a:solidFill>
                    <a:srgbClr val="0563C0"/>
                  </a:solidFill>
                </a:uFill>
                <a:latin typeface="Arial Black"/>
                <a:cs typeface="Arial Black"/>
                <a:hlinkClick r:id="rId5"/>
              </a:rPr>
              <a:t>jsharma3@worldbank.org</a:t>
            </a:r>
            <a:endParaRPr sz="2100">
              <a:latin typeface="Arial Black"/>
              <a:cs typeface="Arial Black"/>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33243" y="1977189"/>
            <a:ext cx="3524250" cy="4345940"/>
          </a:xfrm>
          <a:custGeom>
            <a:avLst/>
            <a:gdLst/>
            <a:ahLst/>
            <a:cxnLst/>
            <a:rect l="l" t="t" r="r" b="b"/>
            <a:pathLst>
              <a:path w="3524250" h="4345940">
                <a:moveTo>
                  <a:pt x="0" y="0"/>
                </a:moveTo>
                <a:lnTo>
                  <a:pt x="3524249" y="0"/>
                </a:lnTo>
                <a:lnTo>
                  <a:pt x="3524249" y="4345686"/>
                </a:lnTo>
                <a:lnTo>
                  <a:pt x="0" y="4345686"/>
                </a:lnTo>
                <a:lnTo>
                  <a:pt x="0" y="0"/>
                </a:lnTo>
                <a:close/>
              </a:path>
            </a:pathLst>
          </a:custGeom>
          <a:solidFill>
            <a:srgbClr val="FFFFFF"/>
          </a:solidFill>
        </p:spPr>
        <p:txBody>
          <a:bodyPr wrap="square" lIns="0" tIns="0" rIns="0" bIns="0" rtlCol="0"/>
          <a:lstStyle/>
          <a:p>
            <a:endParaRPr/>
          </a:p>
        </p:txBody>
      </p:sp>
      <p:sp>
        <p:nvSpPr>
          <p:cNvPr id="3" name="object 3"/>
          <p:cNvSpPr/>
          <p:nvPr/>
        </p:nvSpPr>
        <p:spPr>
          <a:xfrm>
            <a:off x="4334636" y="1964817"/>
            <a:ext cx="3524250" cy="4345940"/>
          </a:xfrm>
          <a:custGeom>
            <a:avLst/>
            <a:gdLst/>
            <a:ahLst/>
            <a:cxnLst/>
            <a:rect l="l" t="t" r="r" b="b"/>
            <a:pathLst>
              <a:path w="3524250" h="4345940">
                <a:moveTo>
                  <a:pt x="0" y="0"/>
                </a:moveTo>
                <a:lnTo>
                  <a:pt x="3524249" y="0"/>
                </a:lnTo>
                <a:lnTo>
                  <a:pt x="3524249" y="4345686"/>
                </a:lnTo>
                <a:lnTo>
                  <a:pt x="0" y="4345686"/>
                </a:lnTo>
                <a:lnTo>
                  <a:pt x="0" y="0"/>
                </a:lnTo>
                <a:close/>
              </a:path>
            </a:pathLst>
          </a:custGeom>
          <a:ln w="12700">
            <a:solidFill>
              <a:srgbClr val="5D4B50"/>
            </a:solidFill>
          </a:ln>
        </p:spPr>
        <p:txBody>
          <a:bodyPr wrap="square" lIns="0" tIns="0" rIns="0" bIns="0" rtlCol="0"/>
          <a:lstStyle/>
          <a:p>
            <a:endParaRPr/>
          </a:p>
        </p:txBody>
      </p:sp>
      <p:sp>
        <p:nvSpPr>
          <p:cNvPr id="4" name="object 4"/>
          <p:cNvSpPr/>
          <p:nvPr/>
        </p:nvSpPr>
        <p:spPr>
          <a:xfrm>
            <a:off x="8149208" y="1964817"/>
            <a:ext cx="3524250" cy="4345940"/>
          </a:xfrm>
          <a:custGeom>
            <a:avLst/>
            <a:gdLst/>
            <a:ahLst/>
            <a:cxnLst/>
            <a:rect l="l" t="t" r="r" b="b"/>
            <a:pathLst>
              <a:path w="3524250" h="4345940">
                <a:moveTo>
                  <a:pt x="0" y="0"/>
                </a:moveTo>
                <a:lnTo>
                  <a:pt x="3524250" y="0"/>
                </a:lnTo>
                <a:lnTo>
                  <a:pt x="3524250" y="4345686"/>
                </a:lnTo>
                <a:lnTo>
                  <a:pt x="0" y="4345686"/>
                </a:lnTo>
                <a:lnTo>
                  <a:pt x="0" y="0"/>
                </a:lnTo>
                <a:close/>
              </a:path>
            </a:pathLst>
          </a:custGeom>
          <a:solidFill>
            <a:srgbClr val="FFFFFF"/>
          </a:solidFill>
        </p:spPr>
        <p:txBody>
          <a:bodyPr wrap="square" lIns="0" tIns="0" rIns="0" bIns="0" rtlCol="0"/>
          <a:lstStyle/>
          <a:p>
            <a:endParaRPr/>
          </a:p>
        </p:txBody>
      </p:sp>
      <p:sp>
        <p:nvSpPr>
          <p:cNvPr id="5" name="object 5"/>
          <p:cNvSpPr/>
          <p:nvPr/>
        </p:nvSpPr>
        <p:spPr>
          <a:xfrm>
            <a:off x="8149208" y="1964817"/>
            <a:ext cx="3524250" cy="4345940"/>
          </a:xfrm>
          <a:custGeom>
            <a:avLst/>
            <a:gdLst/>
            <a:ahLst/>
            <a:cxnLst/>
            <a:rect l="l" t="t" r="r" b="b"/>
            <a:pathLst>
              <a:path w="3524250" h="4345940">
                <a:moveTo>
                  <a:pt x="0" y="0"/>
                </a:moveTo>
                <a:lnTo>
                  <a:pt x="3524250" y="0"/>
                </a:lnTo>
                <a:lnTo>
                  <a:pt x="3524250" y="4345686"/>
                </a:lnTo>
                <a:lnTo>
                  <a:pt x="0" y="4345686"/>
                </a:lnTo>
                <a:lnTo>
                  <a:pt x="0" y="0"/>
                </a:lnTo>
                <a:close/>
              </a:path>
            </a:pathLst>
          </a:custGeom>
          <a:ln w="12699">
            <a:solidFill>
              <a:srgbClr val="486263"/>
            </a:solidFill>
          </a:ln>
        </p:spPr>
        <p:txBody>
          <a:bodyPr wrap="square" lIns="0" tIns="0" rIns="0" bIns="0" rtlCol="0"/>
          <a:lstStyle/>
          <a:p>
            <a:endParaRPr/>
          </a:p>
        </p:txBody>
      </p:sp>
      <p:sp>
        <p:nvSpPr>
          <p:cNvPr id="6" name="object 6"/>
          <p:cNvSpPr/>
          <p:nvPr/>
        </p:nvSpPr>
        <p:spPr>
          <a:xfrm>
            <a:off x="4334636" y="2301367"/>
            <a:ext cx="3524250" cy="12700"/>
          </a:xfrm>
          <a:custGeom>
            <a:avLst/>
            <a:gdLst/>
            <a:ahLst/>
            <a:cxnLst/>
            <a:rect l="l" t="t" r="r" b="b"/>
            <a:pathLst>
              <a:path w="3524250" h="12700">
                <a:moveTo>
                  <a:pt x="0" y="12700"/>
                </a:moveTo>
                <a:lnTo>
                  <a:pt x="3524250" y="12700"/>
                </a:lnTo>
                <a:lnTo>
                  <a:pt x="3524250" y="0"/>
                </a:lnTo>
                <a:lnTo>
                  <a:pt x="0" y="0"/>
                </a:lnTo>
                <a:lnTo>
                  <a:pt x="0" y="12700"/>
                </a:lnTo>
                <a:close/>
              </a:path>
            </a:pathLst>
          </a:custGeom>
          <a:solidFill>
            <a:srgbClr val="5D4B50"/>
          </a:solidFill>
        </p:spPr>
        <p:txBody>
          <a:bodyPr wrap="square" lIns="0" tIns="0" rIns="0" bIns="0" rtlCol="0"/>
          <a:lstStyle/>
          <a:p>
            <a:endParaRPr/>
          </a:p>
        </p:txBody>
      </p:sp>
      <p:sp>
        <p:nvSpPr>
          <p:cNvPr id="7" name="object 7"/>
          <p:cNvSpPr/>
          <p:nvPr/>
        </p:nvSpPr>
        <p:spPr>
          <a:xfrm>
            <a:off x="8149208" y="2307717"/>
            <a:ext cx="3495675" cy="0"/>
          </a:xfrm>
          <a:custGeom>
            <a:avLst/>
            <a:gdLst/>
            <a:ahLst/>
            <a:cxnLst/>
            <a:rect l="l" t="t" r="r" b="b"/>
            <a:pathLst>
              <a:path w="3495675">
                <a:moveTo>
                  <a:pt x="0" y="0"/>
                </a:moveTo>
                <a:lnTo>
                  <a:pt x="3495675" y="0"/>
                </a:lnTo>
              </a:path>
            </a:pathLst>
          </a:custGeom>
          <a:ln w="12700">
            <a:solidFill>
              <a:srgbClr val="486263"/>
            </a:solidFill>
          </a:ln>
        </p:spPr>
        <p:txBody>
          <a:bodyPr wrap="square" lIns="0" tIns="0" rIns="0" bIns="0" rtlCol="0"/>
          <a:lstStyle/>
          <a:p>
            <a:endParaRPr/>
          </a:p>
        </p:txBody>
      </p:sp>
      <p:sp>
        <p:nvSpPr>
          <p:cNvPr id="8" name="object 8"/>
          <p:cNvSpPr/>
          <p:nvPr/>
        </p:nvSpPr>
        <p:spPr>
          <a:xfrm>
            <a:off x="4334636" y="1762125"/>
            <a:ext cx="1438275" cy="0"/>
          </a:xfrm>
          <a:custGeom>
            <a:avLst/>
            <a:gdLst/>
            <a:ahLst/>
            <a:cxnLst/>
            <a:rect l="l" t="t" r="r" b="b"/>
            <a:pathLst>
              <a:path w="1438275">
                <a:moveTo>
                  <a:pt x="1438275" y="0"/>
                </a:moveTo>
                <a:lnTo>
                  <a:pt x="0" y="0"/>
                </a:lnTo>
              </a:path>
            </a:pathLst>
          </a:custGeom>
          <a:ln w="25400">
            <a:solidFill>
              <a:srgbClr val="1F1F1F"/>
            </a:solidFill>
          </a:ln>
        </p:spPr>
        <p:txBody>
          <a:bodyPr wrap="square" lIns="0" tIns="0" rIns="0" bIns="0" rtlCol="0"/>
          <a:lstStyle/>
          <a:p>
            <a:endParaRPr/>
          </a:p>
        </p:txBody>
      </p:sp>
      <p:sp>
        <p:nvSpPr>
          <p:cNvPr id="9" name="object 9"/>
          <p:cNvSpPr/>
          <p:nvPr/>
        </p:nvSpPr>
        <p:spPr>
          <a:xfrm>
            <a:off x="6420229" y="1762125"/>
            <a:ext cx="3100705" cy="0"/>
          </a:xfrm>
          <a:custGeom>
            <a:avLst/>
            <a:gdLst/>
            <a:ahLst/>
            <a:cxnLst/>
            <a:rect l="l" t="t" r="r" b="b"/>
            <a:pathLst>
              <a:path w="3100704">
                <a:moveTo>
                  <a:pt x="3100324" y="0"/>
                </a:moveTo>
                <a:lnTo>
                  <a:pt x="0" y="0"/>
                </a:lnTo>
              </a:path>
            </a:pathLst>
          </a:custGeom>
          <a:ln w="25400">
            <a:solidFill>
              <a:srgbClr val="1F1F1F"/>
            </a:solidFill>
          </a:ln>
        </p:spPr>
        <p:txBody>
          <a:bodyPr wrap="square" lIns="0" tIns="0" rIns="0" bIns="0" rtlCol="0"/>
          <a:lstStyle/>
          <a:p>
            <a:endParaRPr/>
          </a:p>
        </p:txBody>
      </p:sp>
      <p:sp>
        <p:nvSpPr>
          <p:cNvPr id="10" name="object 10"/>
          <p:cNvSpPr/>
          <p:nvPr/>
        </p:nvSpPr>
        <p:spPr>
          <a:xfrm>
            <a:off x="9469752" y="1730371"/>
            <a:ext cx="50800" cy="63500"/>
          </a:xfrm>
          <a:custGeom>
            <a:avLst/>
            <a:gdLst/>
            <a:ahLst/>
            <a:cxnLst/>
            <a:rect l="l" t="t" r="r" b="b"/>
            <a:pathLst>
              <a:path w="50800" h="63500">
                <a:moveTo>
                  <a:pt x="0" y="63500"/>
                </a:moveTo>
                <a:lnTo>
                  <a:pt x="50800" y="31750"/>
                </a:lnTo>
                <a:lnTo>
                  <a:pt x="0" y="0"/>
                </a:lnTo>
              </a:path>
            </a:pathLst>
          </a:custGeom>
          <a:ln w="25400">
            <a:solidFill>
              <a:srgbClr val="1F1F1F"/>
            </a:solidFill>
          </a:ln>
        </p:spPr>
        <p:txBody>
          <a:bodyPr wrap="square" lIns="0" tIns="0" rIns="0" bIns="0" rtlCol="0"/>
          <a:lstStyle/>
          <a:p>
            <a:endParaRPr/>
          </a:p>
        </p:txBody>
      </p:sp>
      <p:sp>
        <p:nvSpPr>
          <p:cNvPr id="11" name="object 11"/>
          <p:cNvSpPr/>
          <p:nvPr/>
        </p:nvSpPr>
        <p:spPr>
          <a:xfrm>
            <a:off x="10237083" y="1762125"/>
            <a:ext cx="1383665" cy="0"/>
          </a:xfrm>
          <a:custGeom>
            <a:avLst/>
            <a:gdLst/>
            <a:ahLst/>
            <a:cxnLst/>
            <a:rect l="l" t="t" r="r" b="b"/>
            <a:pathLst>
              <a:path w="1383665">
                <a:moveTo>
                  <a:pt x="1383449" y="0"/>
                </a:moveTo>
                <a:lnTo>
                  <a:pt x="0" y="0"/>
                </a:lnTo>
              </a:path>
            </a:pathLst>
          </a:custGeom>
          <a:ln w="25400">
            <a:solidFill>
              <a:srgbClr val="1F1F1F"/>
            </a:solidFill>
          </a:ln>
        </p:spPr>
        <p:txBody>
          <a:bodyPr wrap="square" lIns="0" tIns="0" rIns="0" bIns="0" rtlCol="0"/>
          <a:lstStyle/>
          <a:p>
            <a:endParaRPr/>
          </a:p>
        </p:txBody>
      </p:sp>
      <p:sp>
        <p:nvSpPr>
          <p:cNvPr id="12" name="object 12"/>
          <p:cNvSpPr/>
          <p:nvPr/>
        </p:nvSpPr>
        <p:spPr>
          <a:xfrm>
            <a:off x="11569731" y="1730371"/>
            <a:ext cx="50800" cy="63500"/>
          </a:xfrm>
          <a:custGeom>
            <a:avLst/>
            <a:gdLst/>
            <a:ahLst/>
            <a:cxnLst/>
            <a:rect l="l" t="t" r="r" b="b"/>
            <a:pathLst>
              <a:path w="50800" h="63500">
                <a:moveTo>
                  <a:pt x="0" y="63500"/>
                </a:moveTo>
                <a:lnTo>
                  <a:pt x="50800" y="31750"/>
                </a:lnTo>
                <a:lnTo>
                  <a:pt x="0" y="0"/>
                </a:lnTo>
              </a:path>
            </a:pathLst>
          </a:custGeom>
          <a:ln w="25400">
            <a:solidFill>
              <a:srgbClr val="1F1F1F"/>
            </a:solidFill>
          </a:ln>
        </p:spPr>
        <p:txBody>
          <a:bodyPr wrap="square" lIns="0" tIns="0" rIns="0" bIns="0" rtlCol="0"/>
          <a:lstStyle/>
          <a:p>
            <a:endParaRPr/>
          </a:p>
        </p:txBody>
      </p:sp>
      <p:sp>
        <p:nvSpPr>
          <p:cNvPr id="13" name="object 13"/>
          <p:cNvSpPr/>
          <p:nvPr/>
        </p:nvSpPr>
        <p:spPr>
          <a:xfrm>
            <a:off x="4787646" y="2701289"/>
            <a:ext cx="770890" cy="769620"/>
          </a:xfrm>
          <a:custGeom>
            <a:avLst/>
            <a:gdLst/>
            <a:ahLst/>
            <a:cxnLst/>
            <a:rect l="l" t="t" r="r" b="b"/>
            <a:pathLst>
              <a:path w="770889" h="769620">
                <a:moveTo>
                  <a:pt x="385191" y="0"/>
                </a:moveTo>
                <a:lnTo>
                  <a:pt x="336872" y="2998"/>
                </a:lnTo>
                <a:lnTo>
                  <a:pt x="290346" y="11752"/>
                </a:lnTo>
                <a:lnTo>
                  <a:pt x="245971" y="25902"/>
                </a:lnTo>
                <a:lnTo>
                  <a:pt x="204109" y="45087"/>
                </a:lnTo>
                <a:lnTo>
                  <a:pt x="165121" y="68945"/>
                </a:lnTo>
                <a:lnTo>
                  <a:pt x="129369" y="97118"/>
                </a:lnTo>
                <a:lnTo>
                  <a:pt x="97212" y="129243"/>
                </a:lnTo>
                <a:lnTo>
                  <a:pt x="69012" y="164961"/>
                </a:lnTo>
                <a:lnTo>
                  <a:pt x="45130" y="203910"/>
                </a:lnTo>
                <a:lnTo>
                  <a:pt x="25927" y="245730"/>
                </a:lnTo>
                <a:lnTo>
                  <a:pt x="11763" y="290060"/>
                </a:lnTo>
                <a:lnTo>
                  <a:pt x="3001" y="336540"/>
                </a:lnTo>
                <a:lnTo>
                  <a:pt x="0" y="384810"/>
                </a:lnTo>
                <a:lnTo>
                  <a:pt x="3001" y="433079"/>
                </a:lnTo>
                <a:lnTo>
                  <a:pt x="11763" y="479559"/>
                </a:lnTo>
                <a:lnTo>
                  <a:pt x="25927" y="523889"/>
                </a:lnTo>
                <a:lnTo>
                  <a:pt x="45130" y="565709"/>
                </a:lnTo>
                <a:lnTo>
                  <a:pt x="69012" y="604658"/>
                </a:lnTo>
                <a:lnTo>
                  <a:pt x="97212" y="640376"/>
                </a:lnTo>
                <a:lnTo>
                  <a:pt x="129369" y="672501"/>
                </a:lnTo>
                <a:lnTo>
                  <a:pt x="165121" y="700674"/>
                </a:lnTo>
                <a:lnTo>
                  <a:pt x="204109" y="724532"/>
                </a:lnTo>
                <a:lnTo>
                  <a:pt x="245971" y="743717"/>
                </a:lnTo>
                <a:lnTo>
                  <a:pt x="290346" y="757867"/>
                </a:lnTo>
                <a:lnTo>
                  <a:pt x="336872" y="766621"/>
                </a:lnTo>
                <a:lnTo>
                  <a:pt x="385191" y="769620"/>
                </a:lnTo>
                <a:lnTo>
                  <a:pt x="433509" y="766621"/>
                </a:lnTo>
                <a:lnTo>
                  <a:pt x="480035" y="757867"/>
                </a:lnTo>
                <a:lnTo>
                  <a:pt x="524410" y="743717"/>
                </a:lnTo>
                <a:lnTo>
                  <a:pt x="566272" y="724532"/>
                </a:lnTo>
                <a:lnTo>
                  <a:pt x="605260" y="700674"/>
                </a:lnTo>
                <a:lnTo>
                  <a:pt x="641012" y="672501"/>
                </a:lnTo>
                <a:lnTo>
                  <a:pt x="673169" y="640376"/>
                </a:lnTo>
                <a:lnTo>
                  <a:pt x="701369" y="604658"/>
                </a:lnTo>
                <a:lnTo>
                  <a:pt x="725251" y="565709"/>
                </a:lnTo>
                <a:lnTo>
                  <a:pt x="744454" y="523889"/>
                </a:lnTo>
                <a:lnTo>
                  <a:pt x="758618" y="479559"/>
                </a:lnTo>
                <a:lnTo>
                  <a:pt x="767380" y="433079"/>
                </a:lnTo>
                <a:lnTo>
                  <a:pt x="770382" y="384810"/>
                </a:lnTo>
                <a:lnTo>
                  <a:pt x="767380" y="336540"/>
                </a:lnTo>
                <a:lnTo>
                  <a:pt x="758618" y="290060"/>
                </a:lnTo>
                <a:lnTo>
                  <a:pt x="744454" y="245730"/>
                </a:lnTo>
                <a:lnTo>
                  <a:pt x="725251" y="203910"/>
                </a:lnTo>
                <a:lnTo>
                  <a:pt x="701369" y="164961"/>
                </a:lnTo>
                <a:lnTo>
                  <a:pt x="673169" y="129243"/>
                </a:lnTo>
                <a:lnTo>
                  <a:pt x="641012" y="97118"/>
                </a:lnTo>
                <a:lnTo>
                  <a:pt x="605260" y="68945"/>
                </a:lnTo>
                <a:lnTo>
                  <a:pt x="566272" y="45087"/>
                </a:lnTo>
                <a:lnTo>
                  <a:pt x="524410" y="25902"/>
                </a:lnTo>
                <a:lnTo>
                  <a:pt x="480035" y="11752"/>
                </a:lnTo>
                <a:lnTo>
                  <a:pt x="433509" y="2998"/>
                </a:lnTo>
                <a:lnTo>
                  <a:pt x="385191" y="0"/>
                </a:lnTo>
                <a:close/>
              </a:path>
            </a:pathLst>
          </a:custGeom>
          <a:solidFill>
            <a:srgbClr val="404A5A"/>
          </a:solidFill>
        </p:spPr>
        <p:txBody>
          <a:bodyPr wrap="square" lIns="0" tIns="0" rIns="0" bIns="0" rtlCol="0"/>
          <a:lstStyle/>
          <a:p>
            <a:endParaRPr/>
          </a:p>
        </p:txBody>
      </p:sp>
      <p:sp>
        <p:nvSpPr>
          <p:cNvPr id="14" name="object 14"/>
          <p:cNvSpPr/>
          <p:nvPr/>
        </p:nvSpPr>
        <p:spPr>
          <a:xfrm>
            <a:off x="5057768" y="3139022"/>
            <a:ext cx="0" cy="189865"/>
          </a:xfrm>
          <a:custGeom>
            <a:avLst/>
            <a:gdLst/>
            <a:ahLst/>
            <a:cxnLst/>
            <a:rect l="l" t="t" r="r" b="b"/>
            <a:pathLst>
              <a:path h="189864">
                <a:moveTo>
                  <a:pt x="0" y="0"/>
                </a:moveTo>
                <a:lnTo>
                  <a:pt x="0" y="189246"/>
                </a:lnTo>
              </a:path>
            </a:pathLst>
          </a:custGeom>
          <a:ln w="18672">
            <a:solidFill>
              <a:srgbClr val="E8EAE4"/>
            </a:solidFill>
          </a:ln>
        </p:spPr>
        <p:txBody>
          <a:bodyPr wrap="square" lIns="0" tIns="0" rIns="0" bIns="0" rtlCol="0"/>
          <a:lstStyle/>
          <a:p>
            <a:endParaRPr/>
          </a:p>
        </p:txBody>
      </p:sp>
      <p:sp>
        <p:nvSpPr>
          <p:cNvPr id="15" name="object 15"/>
          <p:cNvSpPr/>
          <p:nvPr/>
        </p:nvSpPr>
        <p:spPr>
          <a:xfrm>
            <a:off x="4931744" y="3096968"/>
            <a:ext cx="483234" cy="231775"/>
          </a:xfrm>
          <a:custGeom>
            <a:avLst/>
            <a:gdLst/>
            <a:ahLst/>
            <a:cxnLst/>
            <a:rect l="l" t="t" r="r" b="b"/>
            <a:pathLst>
              <a:path w="483235" h="231775">
                <a:moveTo>
                  <a:pt x="388574" y="0"/>
                </a:moveTo>
                <a:lnTo>
                  <a:pt x="462088" y="0"/>
                </a:lnTo>
                <a:lnTo>
                  <a:pt x="470261" y="1653"/>
                </a:lnTo>
                <a:lnTo>
                  <a:pt x="476937" y="6161"/>
                </a:lnTo>
                <a:lnTo>
                  <a:pt x="481440" y="12845"/>
                </a:lnTo>
                <a:lnTo>
                  <a:pt x="483092" y="21027"/>
                </a:lnTo>
                <a:lnTo>
                  <a:pt x="483092" y="220787"/>
                </a:lnTo>
                <a:lnTo>
                  <a:pt x="483092" y="226591"/>
                </a:lnTo>
                <a:lnTo>
                  <a:pt x="478387" y="231301"/>
                </a:lnTo>
                <a:lnTo>
                  <a:pt x="472590" y="231301"/>
                </a:lnTo>
                <a:lnTo>
                  <a:pt x="10502" y="231301"/>
                </a:lnTo>
                <a:lnTo>
                  <a:pt x="4704" y="231301"/>
                </a:lnTo>
                <a:lnTo>
                  <a:pt x="0" y="226591"/>
                </a:lnTo>
                <a:lnTo>
                  <a:pt x="0" y="220787"/>
                </a:lnTo>
                <a:lnTo>
                  <a:pt x="0" y="21027"/>
                </a:lnTo>
                <a:lnTo>
                  <a:pt x="1651" y="12845"/>
                </a:lnTo>
                <a:lnTo>
                  <a:pt x="6154" y="6161"/>
                </a:lnTo>
                <a:lnTo>
                  <a:pt x="12830" y="1653"/>
                </a:lnTo>
                <a:lnTo>
                  <a:pt x="21004" y="0"/>
                </a:lnTo>
                <a:lnTo>
                  <a:pt x="94518" y="0"/>
                </a:lnTo>
              </a:path>
            </a:pathLst>
          </a:custGeom>
          <a:ln w="18689">
            <a:solidFill>
              <a:srgbClr val="E8EAE4"/>
            </a:solidFill>
          </a:ln>
        </p:spPr>
        <p:txBody>
          <a:bodyPr wrap="square" lIns="0" tIns="0" rIns="0" bIns="0" rtlCol="0"/>
          <a:lstStyle/>
          <a:p>
            <a:endParaRPr/>
          </a:p>
        </p:txBody>
      </p:sp>
      <p:sp>
        <p:nvSpPr>
          <p:cNvPr id="16" name="object 16"/>
          <p:cNvSpPr/>
          <p:nvPr/>
        </p:nvSpPr>
        <p:spPr>
          <a:xfrm>
            <a:off x="5288812" y="3139023"/>
            <a:ext cx="0" cy="189865"/>
          </a:xfrm>
          <a:custGeom>
            <a:avLst/>
            <a:gdLst/>
            <a:ahLst/>
            <a:cxnLst/>
            <a:rect l="l" t="t" r="r" b="b"/>
            <a:pathLst>
              <a:path h="189864">
                <a:moveTo>
                  <a:pt x="0" y="189246"/>
                </a:moveTo>
                <a:lnTo>
                  <a:pt x="0" y="0"/>
                </a:lnTo>
              </a:path>
            </a:pathLst>
          </a:custGeom>
          <a:ln w="18672">
            <a:solidFill>
              <a:srgbClr val="E8EAE4"/>
            </a:solidFill>
          </a:ln>
        </p:spPr>
        <p:txBody>
          <a:bodyPr wrap="square" lIns="0" tIns="0" rIns="0" bIns="0" rtlCol="0"/>
          <a:lstStyle/>
          <a:p>
            <a:endParaRPr/>
          </a:p>
        </p:txBody>
      </p:sp>
      <p:sp>
        <p:nvSpPr>
          <p:cNvPr id="17" name="object 17"/>
          <p:cNvSpPr/>
          <p:nvPr/>
        </p:nvSpPr>
        <p:spPr>
          <a:xfrm>
            <a:off x="5036764" y="2844640"/>
            <a:ext cx="273050" cy="273685"/>
          </a:xfrm>
          <a:custGeom>
            <a:avLst/>
            <a:gdLst/>
            <a:ahLst/>
            <a:cxnLst/>
            <a:rect l="l" t="t" r="r" b="b"/>
            <a:pathLst>
              <a:path w="273050" h="273685">
                <a:moveTo>
                  <a:pt x="0" y="136678"/>
                </a:moveTo>
                <a:lnTo>
                  <a:pt x="6959" y="179880"/>
                </a:lnTo>
                <a:lnTo>
                  <a:pt x="26340" y="217399"/>
                </a:lnTo>
                <a:lnTo>
                  <a:pt x="55894" y="246986"/>
                </a:lnTo>
                <a:lnTo>
                  <a:pt x="93372" y="266388"/>
                </a:lnTo>
                <a:lnTo>
                  <a:pt x="136526" y="273356"/>
                </a:lnTo>
                <a:lnTo>
                  <a:pt x="179680" y="266388"/>
                </a:lnTo>
                <a:lnTo>
                  <a:pt x="217157" y="246986"/>
                </a:lnTo>
                <a:lnTo>
                  <a:pt x="246711" y="217399"/>
                </a:lnTo>
                <a:lnTo>
                  <a:pt x="266092" y="179880"/>
                </a:lnTo>
                <a:lnTo>
                  <a:pt x="273052" y="136678"/>
                </a:lnTo>
                <a:lnTo>
                  <a:pt x="266092" y="93476"/>
                </a:lnTo>
                <a:lnTo>
                  <a:pt x="246711" y="55956"/>
                </a:lnTo>
                <a:lnTo>
                  <a:pt x="217157" y="26370"/>
                </a:lnTo>
                <a:lnTo>
                  <a:pt x="179680" y="6967"/>
                </a:lnTo>
                <a:lnTo>
                  <a:pt x="136526" y="0"/>
                </a:lnTo>
                <a:lnTo>
                  <a:pt x="93372" y="6967"/>
                </a:lnTo>
                <a:lnTo>
                  <a:pt x="55894" y="26370"/>
                </a:lnTo>
                <a:lnTo>
                  <a:pt x="26340" y="55956"/>
                </a:lnTo>
                <a:lnTo>
                  <a:pt x="6959" y="93476"/>
                </a:lnTo>
                <a:lnTo>
                  <a:pt x="0" y="136678"/>
                </a:lnTo>
                <a:close/>
              </a:path>
            </a:pathLst>
          </a:custGeom>
          <a:ln w="18682">
            <a:solidFill>
              <a:srgbClr val="E8EAE4"/>
            </a:solidFill>
          </a:ln>
        </p:spPr>
        <p:txBody>
          <a:bodyPr wrap="square" lIns="0" tIns="0" rIns="0" bIns="0" rtlCol="0"/>
          <a:lstStyle/>
          <a:p>
            <a:endParaRPr/>
          </a:p>
        </p:txBody>
      </p:sp>
      <p:sp>
        <p:nvSpPr>
          <p:cNvPr id="18" name="object 18"/>
          <p:cNvSpPr/>
          <p:nvPr/>
        </p:nvSpPr>
        <p:spPr>
          <a:xfrm>
            <a:off x="5090435" y="2898381"/>
            <a:ext cx="165710" cy="165874"/>
          </a:xfrm>
          <a:prstGeom prst="rect">
            <a:avLst/>
          </a:prstGeom>
          <a:blipFill>
            <a:blip r:embed="rId3" cstate="print"/>
            <a:stretch>
              <a:fillRect/>
            </a:stretch>
          </a:blipFill>
        </p:spPr>
        <p:txBody>
          <a:bodyPr wrap="square" lIns="0" tIns="0" rIns="0" bIns="0" rtlCol="0"/>
          <a:lstStyle/>
          <a:p>
            <a:endParaRPr/>
          </a:p>
        </p:txBody>
      </p:sp>
      <p:sp>
        <p:nvSpPr>
          <p:cNvPr id="19" name="object 19"/>
          <p:cNvSpPr/>
          <p:nvPr/>
        </p:nvSpPr>
        <p:spPr>
          <a:xfrm>
            <a:off x="4973752" y="3181079"/>
            <a:ext cx="42545" cy="0"/>
          </a:xfrm>
          <a:custGeom>
            <a:avLst/>
            <a:gdLst/>
            <a:ahLst/>
            <a:cxnLst/>
            <a:rect l="l" t="t" r="r" b="b"/>
            <a:pathLst>
              <a:path w="42545">
                <a:moveTo>
                  <a:pt x="0" y="0"/>
                </a:moveTo>
                <a:lnTo>
                  <a:pt x="42008" y="0"/>
                </a:lnTo>
              </a:path>
            </a:pathLst>
          </a:custGeom>
          <a:ln w="18693">
            <a:solidFill>
              <a:srgbClr val="E8EAE4"/>
            </a:solidFill>
          </a:ln>
        </p:spPr>
        <p:txBody>
          <a:bodyPr wrap="square" lIns="0" tIns="0" rIns="0" bIns="0" rtlCol="0"/>
          <a:lstStyle/>
          <a:p>
            <a:endParaRPr/>
          </a:p>
        </p:txBody>
      </p:sp>
      <p:sp>
        <p:nvSpPr>
          <p:cNvPr id="20" name="object 20"/>
          <p:cNvSpPr/>
          <p:nvPr/>
        </p:nvSpPr>
        <p:spPr>
          <a:xfrm>
            <a:off x="4973752" y="3223134"/>
            <a:ext cx="42545" cy="0"/>
          </a:xfrm>
          <a:custGeom>
            <a:avLst/>
            <a:gdLst/>
            <a:ahLst/>
            <a:cxnLst/>
            <a:rect l="l" t="t" r="r" b="b"/>
            <a:pathLst>
              <a:path w="42545">
                <a:moveTo>
                  <a:pt x="0" y="0"/>
                </a:moveTo>
                <a:lnTo>
                  <a:pt x="42008" y="0"/>
                </a:lnTo>
              </a:path>
            </a:pathLst>
          </a:custGeom>
          <a:ln w="18693">
            <a:solidFill>
              <a:srgbClr val="E8EAE4"/>
            </a:solidFill>
          </a:ln>
        </p:spPr>
        <p:txBody>
          <a:bodyPr wrap="square" lIns="0" tIns="0" rIns="0" bIns="0" rtlCol="0"/>
          <a:lstStyle/>
          <a:p>
            <a:endParaRPr/>
          </a:p>
        </p:txBody>
      </p:sp>
      <p:sp>
        <p:nvSpPr>
          <p:cNvPr id="21" name="object 21"/>
          <p:cNvSpPr/>
          <p:nvPr/>
        </p:nvSpPr>
        <p:spPr>
          <a:xfrm>
            <a:off x="4973752" y="3265189"/>
            <a:ext cx="42545" cy="0"/>
          </a:xfrm>
          <a:custGeom>
            <a:avLst/>
            <a:gdLst/>
            <a:ahLst/>
            <a:cxnLst/>
            <a:rect l="l" t="t" r="r" b="b"/>
            <a:pathLst>
              <a:path w="42545">
                <a:moveTo>
                  <a:pt x="0" y="0"/>
                </a:moveTo>
                <a:lnTo>
                  <a:pt x="42008" y="0"/>
                </a:lnTo>
              </a:path>
            </a:pathLst>
          </a:custGeom>
          <a:ln w="18693">
            <a:solidFill>
              <a:srgbClr val="E8EAE4"/>
            </a:solidFill>
          </a:ln>
        </p:spPr>
        <p:txBody>
          <a:bodyPr wrap="square" lIns="0" tIns="0" rIns="0" bIns="0" rtlCol="0"/>
          <a:lstStyle/>
          <a:p>
            <a:endParaRPr/>
          </a:p>
        </p:txBody>
      </p:sp>
      <p:sp>
        <p:nvSpPr>
          <p:cNvPr id="22" name="object 22"/>
          <p:cNvSpPr/>
          <p:nvPr/>
        </p:nvSpPr>
        <p:spPr>
          <a:xfrm>
            <a:off x="5330820" y="3181080"/>
            <a:ext cx="42545" cy="0"/>
          </a:xfrm>
          <a:custGeom>
            <a:avLst/>
            <a:gdLst/>
            <a:ahLst/>
            <a:cxnLst/>
            <a:rect l="l" t="t" r="r" b="b"/>
            <a:pathLst>
              <a:path w="42545">
                <a:moveTo>
                  <a:pt x="0" y="0"/>
                </a:moveTo>
                <a:lnTo>
                  <a:pt x="42008" y="0"/>
                </a:lnTo>
              </a:path>
            </a:pathLst>
          </a:custGeom>
          <a:ln w="18693">
            <a:solidFill>
              <a:srgbClr val="E8EAE4"/>
            </a:solidFill>
          </a:ln>
        </p:spPr>
        <p:txBody>
          <a:bodyPr wrap="square" lIns="0" tIns="0" rIns="0" bIns="0" rtlCol="0"/>
          <a:lstStyle/>
          <a:p>
            <a:endParaRPr/>
          </a:p>
        </p:txBody>
      </p:sp>
      <p:sp>
        <p:nvSpPr>
          <p:cNvPr id="23" name="object 23"/>
          <p:cNvSpPr/>
          <p:nvPr/>
        </p:nvSpPr>
        <p:spPr>
          <a:xfrm>
            <a:off x="5330820" y="3223136"/>
            <a:ext cx="42545" cy="0"/>
          </a:xfrm>
          <a:custGeom>
            <a:avLst/>
            <a:gdLst/>
            <a:ahLst/>
            <a:cxnLst/>
            <a:rect l="l" t="t" r="r" b="b"/>
            <a:pathLst>
              <a:path w="42545">
                <a:moveTo>
                  <a:pt x="0" y="0"/>
                </a:moveTo>
                <a:lnTo>
                  <a:pt x="42008" y="0"/>
                </a:lnTo>
              </a:path>
            </a:pathLst>
          </a:custGeom>
          <a:ln w="18693">
            <a:solidFill>
              <a:srgbClr val="E8EAE4"/>
            </a:solidFill>
          </a:ln>
        </p:spPr>
        <p:txBody>
          <a:bodyPr wrap="square" lIns="0" tIns="0" rIns="0" bIns="0" rtlCol="0"/>
          <a:lstStyle/>
          <a:p>
            <a:endParaRPr/>
          </a:p>
        </p:txBody>
      </p:sp>
      <p:sp>
        <p:nvSpPr>
          <p:cNvPr id="24" name="object 24"/>
          <p:cNvSpPr/>
          <p:nvPr/>
        </p:nvSpPr>
        <p:spPr>
          <a:xfrm>
            <a:off x="5330820" y="3265191"/>
            <a:ext cx="42545" cy="0"/>
          </a:xfrm>
          <a:custGeom>
            <a:avLst/>
            <a:gdLst/>
            <a:ahLst/>
            <a:cxnLst/>
            <a:rect l="l" t="t" r="r" b="b"/>
            <a:pathLst>
              <a:path w="42545">
                <a:moveTo>
                  <a:pt x="0" y="0"/>
                </a:moveTo>
                <a:lnTo>
                  <a:pt x="42008" y="0"/>
                </a:lnTo>
              </a:path>
            </a:pathLst>
          </a:custGeom>
          <a:ln w="18693">
            <a:solidFill>
              <a:srgbClr val="E8EAE4"/>
            </a:solidFill>
          </a:ln>
        </p:spPr>
        <p:txBody>
          <a:bodyPr wrap="square" lIns="0" tIns="0" rIns="0" bIns="0" rtlCol="0"/>
          <a:lstStyle/>
          <a:p>
            <a:endParaRPr/>
          </a:p>
        </p:txBody>
      </p:sp>
      <p:sp>
        <p:nvSpPr>
          <p:cNvPr id="25" name="object 25"/>
          <p:cNvSpPr/>
          <p:nvPr/>
        </p:nvSpPr>
        <p:spPr>
          <a:xfrm>
            <a:off x="5099776" y="3202109"/>
            <a:ext cx="21590" cy="0"/>
          </a:xfrm>
          <a:custGeom>
            <a:avLst/>
            <a:gdLst/>
            <a:ahLst/>
            <a:cxnLst/>
            <a:rect l="l" t="t" r="r" b="b"/>
            <a:pathLst>
              <a:path w="21589">
                <a:moveTo>
                  <a:pt x="0" y="0"/>
                </a:moveTo>
                <a:lnTo>
                  <a:pt x="21004" y="0"/>
                </a:lnTo>
              </a:path>
            </a:pathLst>
          </a:custGeom>
          <a:ln w="18693">
            <a:solidFill>
              <a:srgbClr val="E8EAE4"/>
            </a:solidFill>
          </a:ln>
        </p:spPr>
        <p:txBody>
          <a:bodyPr wrap="square" lIns="0" tIns="0" rIns="0" bIns="0" rtlCol="0"/>
          <a:lstStyle/>
          <a:p>
            <a:endParaRPr/>
          </a:p>
        </p:txBody>
      </p:sp>
      <p:sp>
        <p:nvSpPr>
          <p:cNvPr id="26" name="object 26"/>
          <p:cNvSpPr/>
          <p:nvPr/>
        </p:nvSpPr>
        <p:spPr>
          <a:xfrm>
            <a:off x="5099776" y="3244164"/>
            <a:ext cx="21590" cy="0"/>
          </a:xfrm>
          <a:custGeom>
            <a:avLst/>
            <a:gdLst/>
            <a:ahLst/>
            <a:cxnLst/>
            <a:rect l="l" t="t" r="r" b="b"/>
            <a:pathLst>
              <a:path w="21589">
                <a:moveTo>
                  <a:pt x="0" y="0"/>
                </a:moveTo>
                <a:lnTo>
                  <a:pt x="21004" y="0"/>
                </a:lnTo>
              </a:path>
            </a:pathLst>
          </a:custGeom>
          <a:ln w="18693">
            <a:solidFill>
              <a:srgbClr val="E8EAE4"/>
            </a:solidFill>
          </a:ln>
        </p:spPr>
        <p:txBody>
          <a:bodyPr wrap="square" lIns="0" tIns="0" rIns="0" bIns="0" rtlCol="0"/>
          <a:lstStyle/>
          <a:p>
            <a:endParaRPr/>
          </a:p>
        </p:txBody>
      </p:sp>
      <p:sp>
        <p:nvSpPr>
          <p:cNvPr id="27" name="object 27"/>
          <p:cNvSpPr/>
          <p:nvPr/>
        </p:nvSpPr>
        <p:spPr>
          <a:xfrm>
            <a:off x="5162788" y="3202110"/>
            <a:ext cx="21590" cy="0"/>
          </a:xfrm>
          <a:custGeom>
            <a:avLst/>
            <a:gdLst/>
            <a:ahLst/>
            <a:cxnLst/>
            <a:rect l="l" t="t" r="r" b="b"/>
            <a:pathLst>
              <a:path w="21589">
                <a:moveTo>
                  <a:pt x="0" y="0"/>
                </a:moveTo>
                <a:lnTo>
                  <a:pt x="21004" y="0"/>
                </a:lnTo>
              </a:path>
            </a:pathLst>
          </a:custGeom>
          <a:ln w="18693">
            <a:solidFill>
              <a:srgbClr val="E8EAE4"/>
            </a:solidFill>
          </a:ln>
        </p:spPr>
        <p:txBody>
          <a:bodyPr wrap="square" lIns="0" tIns="0" rIns="0" bIns="0" rtlCol="0"/>
          <a:lstStyle/>
          <a:p>
            <a:endParaRPr/>
          </a:p>
        </p:txBody>
      </p:sp>
      <p:sp>
        <p:nvSpPr>
          <p:cNvPr id="28" name="object 28"/>
          <p:cNvSpPr/>
          <p:nvPr/>
        </p:nvSpPr>
        <p:spPr>
          <a:xfrm>
            <a:off x="5162788" y="3244165"/>
            <a:ext cx="21590" cy="0"/>
          </a:xfrm>
          <a:custGeom>
            <a:avLst/>
            <a:gdLst/>
            <a:ahLst/>
            <a:cxnLst/>
            <a:rect l="l" t="t" r="r" b="b"/>
            <a:pathLst>
              <a:path w="21589">
                <a:moveTo>
                  <a:pt x="0" y="0"/>
                </a:moveTo>
                <a:lnTo>
                  <a:pt x="21004" y="0"/>
                </a:lnTo>
              </a:path>
            </a:pathLst>
          </a:custGeom>
          <a:ln w="18693">
            <a:solidFill>
              <a:srgbClr val="E8EAE4"/>
            </a:solidFill>
          </a:ln>
        </p:spPr>
        <p:txBody>
          <a:bodyPr wrap="square" lIns="0" tIns="0" rIns="0" bIns="0" rtlCol="0"/>
          <a:lstStyle/>
          <a:p>
            <a:endParaRPr/>
          </a:p>
        </p:txBody>
      </p:sp>
      <p:sp>
        <p:nvSpPr>
          <p:cNvPr id="29" name="object 29"/>
          <p:cNvSpPr/>
          <p:nvPr/>
        </p:nvSpPr>
        <p:spPr>
          <a:xfrm>
            <a:off x="5225800" y="3202110"/>
            <a:ext cx="21590" cy="0"/>
          </a:xfrm>
          <a:custGeom>
            <a:avLst/>
            <a:gdLst/>
            <a:ahLst/>
            <a:cxnLst/>
            <a:rect l="l" t="t" r="r" b="b"/>
            <a:pathLst>
              <a:path w="21589">
                <a:moveTo>
                  <a:pt x="0" y="0"/>
                </a:moveTo>
                <a:lnTo>
                  <a:pt x="21004" y="0"/>
                </a:lnTo>
              </a:path>
            </a:pathLst>
          </a:custGeom>
          <a:ln w="18693">
            <a:solidFill>
              <a:srgbClr val="E8EAE4"/>
            </a:solidFill>
          </a:ln>
        </p:spPr>
        <p:txBody>
          <a:bodyPr wrap="square" lIns="0" tIns="0" rIns="0" bIns="0" rtlCol="0"/>
          <a:lstStyle/>
          <a:p>
            <a:endParaRPr/>
          </a:p>
        </p:txBody>
      </p:sp>
      <p:sp>
        <p:nvSpPr>
          <p:cNvPr id="30" name="object 30"/>
          <p:cNvSpPr/>
          <p:nvPr/>
        </p:nvSpPr>
        <p:spPr>
          <a:xfrm>
            <a:off x="5225800" y="3244166"/>
            <a:ext cx="21590" cy="0"/>
          </a:xfrm>
          <a:custGeom>
            <a:avLst/>
            <a:gdLst/>
            <a:ahLst/>
            <a:cxnLst/>
            <a:rect l="l" t="t" r="r" b="b"/>
            <a:pathLst>
              <a:path w="21589">
                <a:moveTo>
                  <a:pt x="0" y="0"/>
                </a:moveTo>
                <a:lnTo>
                  <a:pt x="21004" y="0"/>
                </a:lnTo>
              </a:path>
            </a:pathLst>
          </a:custGeom>
          <a:ln w="18693">
            <a:solidFill>
              <a:srgbClr val="E8EAE4"/>
            </a:solidFill>
          </a:ln>
        </p:spPr>
        <p:txBody>
          <a:bodyPr wrap="square" lIns="0" tIns="0" rIns="0" bIns="0" rtlCol="0"/>
          <a:lstStyle/>
          <a:p>
            <a:endParaRPr/>
          </a:p>
        </p:txBody>
      </p:sp>
      <p:sp>
        <p:nvSpPr>
          <p:cNvPr id="31" name="object 31"/>
          <p:cNvSpPr/>
          <p:nvPr/>
        </p:nvSpPr>
        <p:spPr>
          <a:xfrm>
            <a:off x="5141784" y="3286221"/>
            <a:ext cx="63500" cy="42545"/>
          </a:xfrm>
          <a:custGeom>
            <a:avLst/>
            <a:gdLst/>
            <a:ahLst/>
            <a:cxnLst/>
            <a:rect l="l" t="t" r="r" b="b"/>
            <a:pathLst>
              <a:path w="63500" h="42545">
                <a:moveTo>
                  <a:pt x="63012" y="42054"/>
                </a:moveTo>
                <a:lnTo>
                  <a:pt x="0" y="42054"/>
                </a:lnTo>
                <a:lnTo>
                  <a:pt x="0" y="10513"/>
                </a:lnTo>
                <a:lnTo>
                  <a:pt x="0" y="4710"/>
                </a:lnTo>
                <a:lnTo>
                  <a:pt x="4704" y="0"/>
                </a:lnTo>
                <a:lnTo>
                  <a:pt x="10502" y="0"/>
                </a:lnTo>
                <a:lnTo>
                  <a:pt x="52510" y="0"/>
                </a:lnTo>
                <a:lnTo>
                  <a:pt x="58307" y="0"/>
                </a:lnTo>
                <a:lnTo>
                  <a:pt x="63012" y="4710"/>
                </a:lnTo>
                <a:lnTo>
                  <a:pt x="63012" y="10513"/>
                </a:lnTo>
                <a:lnTo>
                  <a:pt x="63012" y="42054"/>
                </a:lnTo>
                <a:close/>
              </a:path>
            </a:pathLst>
          </a:custGeom>
          <a:ln w="18686">
            <a:solidFill>
              <a:srgbClr val="E8EAE4"/>
            </a:solidFill>
          </a:ln>
        </p:spPr>
        <p:txBody>
          <a:bodyPr wrap="square" lIns="0" tIns="0" rIns="0" bIns="0" rtlCol="0"/>
          <a:lstStyle/>
          <a:p>
            <a:endParaRPr/>
          </a:p>
        </p:txBody>
      </p:sp>
      <p:sp>
        <p:nvSpPr>
          <p:cNvPr id="32" name="object 32"/>
          <p:cNvSpPr/>
          <p:nvPr/>
        </p:nvSpPr>
        <p:spPr>
          <a:xfrm>
            <a:off x="6606540" y="2701289"/>
            <a:ext cx="769620" cy="769620"/>
          </a:xfrm>
          <a:custGeom>
            <a:avLst/>
            <a:gdLst/>
            <a:ahLst/>
            <a:cxnLst/>
            <a:rect l="l" t="t" r="r" b="b"/>
            <a:pathLst>
              <a:path w="769620" h="769620">
                <a:moveTo>
                  <a:pt x="384810" y="0"/>
                </a:moveTo>
                <a:lnTo>
                  <a:pt x="336540" y="2998"/>
                </a:lnTo>
                <a:lnTo>
                  <a:pt x="290060" y="11752"/>
                </a:lnTo>
                <a:lnTo>
                  <a:pt x="245730" y="25902"/>
                </a:lnTo>
                <a:lnTo>
                  <a:pt x="203910" y="45087"/>
                </a:lnTo>
                <a:lnTo>
                  <a:pt x="164961" y="68945"/>
                </a:lnTo>
                <a:lnTo>
                  <a:pt x="129243" y="97118"/>
                </a:lnTo>
                <a:lnTo>
                  <a:pt x="97118" y="129243"/>
                </a:lnTo>
                <a:lnTo>
                  <a:pt x="68945" y="164961"/>
                </a:lnTo>
                <a:lnTo>
                  <a:pt x="45087" y="203910"/>
                </a:lnTo>
                <a:lnTo>
                  <a:pt x="25902" y="245730"/>
                </a:lnTo>
                <a:lnTo>
                  <a:pt x="11752" y="290060"/>
                </a:lnTo>
                <a:lnTo>
                  <a:pt x="2998" y="336540"/>
                </a:lnTo>
                <a:lnTo>
                  <a:pt x="0" y="384810"/>
                </a:lnTo>
                <a:lnTo>
                  <a:pt x="2998" y="433079"/>
                </a:lnTo>
                <a:lnTo>
                  <a:pt x="11752" y="479559"/>
                </a:lnTo>
                <a:lnTo>
                  <a:pt x="25902" y="523889"/>
                </a:lnTo>
                <a:lnTo>
                  <a:pt x="45087" y="565709"/>
                </a:lnTo>
                <a:lnTo>
                  <a:pt x="68945" y="604658"/>
                </a:lnTo>
                <a:lnTo>
                  <a:pt x="97118" y="640376"/>
                </a:lnTo>
                <a:lnTo>
                  <a:pt x="129243" y="672501"/>
                </a:lnTo>
                <a:lnTo>
                  <a:pt x="164961" y="700674"/>
                </a:lnTo>
                <a:lnTo>
                  <a:pt x="203910" y="724532"/>
                </a:lnTo>
                <a:lnTo>
                  <a:pt x="245730" y="743717"/>
                </a:lnTo>
                <a:lnTo>
                  <a:pt x="290060" y="757867"/>
                </a:lnTo>
                <a:lnTo>
                  <a:pt x="336540" y="766621"/>
                </a:lnTo>
                <a:lnTo>
                  <a:pt x="384810" y="769620"/>
                </a:lnTo>
                <a:lnTo>
                  <a:pt x="433079" y="766621"/>
                </a:lnTo>
                <a:lnTo>
                  <a:pt x="479559" y="757867"/>
                </a:lnTo>
                <a:lnTo>
                  <a:pt x="523889" y="743717"/>
                </a:lnTo>
                <a:lnTo>
                  <a:pt x="565709" y="724532"/>
                </a:lnTo>
                <a:lnTo>
                  <a:pt x="604658" y="700674"/>
                </a:lnTo>
                <a:lnTo>
                  <a:pt x="640376" y="672501"/>
                </a:lnTo>
                <a:lnTo>
                  <a:pt x="672501" y="640376"/>
                </a:lnTo>
                <a:lnTo>
                  <a:pt x="700674" y="604658"/>
                </a:lnTo>
                <a:lnTo>
                  <a:pt x="724532" y="565709"/>
                </a:lnTo>
                <a:lnTo>
                  <a:pt x="743717" y="523889"/>
                </a:lnTo>
                <a:lnTo>
                  <a:pt x="757867" y="479559"/>
                </a:lnTo>
                <a:lnTo>
                  <a:pt x="766621" y="433079"/>
                </a:lnTo>
                <a:lnTo>
                  <a:pt x="769620" y="384810"/>
                </a:lnTo>
                <a:lnTo>
                  <a:pt x="766621" y="336540"/>
                </a:lnTo>
                <a:lnTo>
                  <a:pt x="757867" y="290060"/>
                </a:lnTo>
                <a:lnTo>
                  <a:pt x="743717" y="245730"/>
                </a:lnTo>
                <a:lnTo>
                  <a:pt x="724532" y="203910"/>
                </a:lnTo>
                <a:lnTo>
                  <a:pt x="700674" y="164961"/>
                </a:lnTo>
                <a:lnTo>
                  <a:pt x="672501" y="129243"/>
                </a:lnTo>
                <a:lnTo>
                  <a:pt x="640376" y="97118"/>
                </a:lnTo>
                <a:lnTo>
                  <a:pt x="604658" y="68945"/>
                </a:lnTo>
                <a:lnTo>
                  <a:pt x="565709" y="45087"/>
                </a:lnTo>
                <a:lnTo>
                  <a:pt x="523889" y="25902"/>
                </a:lnTo>
                <a:lnTo>
                  <a:pt x="479559" y="11752"/>
                </a:lnTo>
                <a:lnTo>
                  <a:pt x="433079" y="2998"/>
                </a:lnTo>
                <a:lnTo>
                  <a:pt x="384810" y="0"/>
                </a:lnTo>
                <a:close/>
              </a:path>
            </a:pathLst>
          </a:custGeom>
          <a:solidFill>
            <a:srgbClr val="404A5A"/>
          </a:solidFill>
        </p:spPr>
        <p:txBody>
          <a:bodyPr wrap="square" lIns="0" tIns="0" rIns="0" bIns="0" rtlCol="0"/>
          <a:lstStyle/>
          <a:p>
            <a:endParaRPr/>
          </a:p>
        </p:txBody>
      </p:sp>
      <p:sp>
        <p:nvSpPr>
          <p:cNvPr id="33" name="object 33"/>
          <p:cNvSpPr/>
          <p:nvPr/>
        </p:nvSpPr>
        <p:spPr>
          <a:xfrm>
            <a:off x="6740545" y="2835290"/>
            <a:ext cx="255263" cy="397189"/>
          </a:xfrm>
          <a:prstGeom prst="rect">
            <a:avLst/>
          </a:prstGeom>
          <a:blipFill>
            <a:blip r:embed="rId4" cstate="print"/>
            <a:stretch>
              <a:fillRect/>
            </a:stretch>
          </a:blipFill>
        </p:spPr>
        <p:txBody>
          <a:bodyPr wrap="square" lIns="0" tIns="0" rIns="0" bIns="0" rtlCol="0"/>
          <a:lstStyle/>
          <a:p>
            <a:endParaRPr/>
          </a:p>
        </p:txBody>
      </p:sp>
      <p:sp>
        <p:nvSpPr>
          <p:cNvPr id="34" name="object 34"/>
          <p:cNvSpPr/>
          <p:nvPr/>
        </p:nvSpPr>
        <p:spPr>
          <a:xfrm>
            <a:off x="6981198" y="3139029"/>
            <a:ext cx="252729" cy="189865"/>
          </a:xfrm>
          <a:custGeom>
            <a:avLst/>
            <a:gdLst/>
            <a:ahLst/>
            <a:cxnLst/>
            <a:rect l="l" t="t" r="r" b="b"/>
            <a:pathLst>
              <a:path w="252729" h="189864">
                <a:moveTo>
                  <a:pt x="0" y="0"/>
                </a:moveTo>
                <a:lnTo>
                  <a:pt x="252428" y="0"/>
                </a:lnTo>
                <a:lnTo>
                  <a:pt x="252428" y="189246"/>
                </a:lnTo>
                <a:lnTo>
                  <a:pt x="0" y="189246"/>
                </a:lnTo>
                <a:lnTo>
                  <a:pt x="0" y="0"/>
                </a:lnTo>
                <a:close/>
              </a:path>
            </a:pathLst>
          </a:custGeom>
          <a:ln w="18696">
            <a:solidFill>
              <a:srgbClr val="E8EAE4"/>
            </a:solidFill>
          </a:ln>
        </p:spPr>
        <p:txBody>
          <a:bodyPr wrap="square" lIns="0" tIns="0" rIns="0" bIns="0" rtlCol="0"/>
          <a:lstStyle/>
          <a:p>
            <a:endParaRPr/>
          </a:p>
        </p:txBody>
      </p:sp>
      <p:sp>
        <p:nvSpPr>
          <p:cNvPr id="35" name="object 35"/>
          <p:cNvSpPr/>
          <p:nvPr/>
        </p:nvSpPr>
        <p:spPr>
          <a:xfrm>
            <a:off x="7045563" y="3171729"/>
            <a:ext cx="123875" cy="123834"/>
          </a:xfrm>
          <a:prstGeom prst="rect">
            <a:avLst/>
          </a:prstGeom>
          <a:blipFill>
            <a:blip r:embed="rId5" cstate="print"/>
            <a:stretch>
              <a:fillRect/>
            </a:stretch>
          </a:blipFill>
        </p:spPr>
        <p:txBody>
          <a:bodyPr wrap="square" lIns="0" tIns="0" rIns="0" bIns="0" rtlCol="0"/>
          <a:lstStyle/>
          <a:p>
            <a:endParaRPr/>
          </a:p>
        </p:txBody>
      </p:sp>
      <p:sp>
        <p:nvSpPr>
          <p:cNvPr id="36" name="object 36"/>
          <p:cNvSpPr/>
          <p:nvPr/>
        </p:nvSpPr>
        <p:spPr>
          <a:xfrm>
            <a:off x="7065431" y="3096967"/>
            <a:ext cx="84455" cy="42545"/>
          </a:xfrm>
          <a:custGeom>
            <a:avLst/>
            <a:gdLst/>
            <a:ahLst/>
            <a:cxnLst/>
            <a:rect l="l" t="t" r="r" b="b"/>
            <a:pathLst>
              <a:path w="84454" h="42544">
                <a:moveTo>
                  <a:pt x="0" y="42054"/>
                </a:moveTo>
                <a:lnTo>
                  <a:pt x="0" y="21027"/>
                </a:lnTo>
                <a:lnTo>
                  <a:pt x="1653" y="12845"/>
                </a:lnTo>
                <a:lnTo>
                  <a:pt x="6163" y="6161"/>
                </a:lnTo>
                <a:lnTo>
                  <a:pt x="12850" y="1653"/>
                </a:lnTo>
                <a:lnTo>
                  <a:pt x="21035" y="0"/>
                </a:lnTo>
                <a:lnTo>
                  <a:pt x="63107" y="0"/>
                </a:lnTo>
                <a:lnTo>
                  <a:pt x="71292" y="1653"/>
                </a:lnTo>
                <a:lnTo>
                  <a:pt x="77979" y="6161"/>
                </a:lnTo>
                <a:lnTo>
                  <a:pt x="82488" y="12845"/>
                </a:lnTo>
                <a:lnTo>
                  <a:pt x="84142" y="21027"/>
                </a:lnTo>
                <a:lnTo>
                  <a:pt x="84142" y="42054"/>
                </a:lnTo>
              </a:path>
            </a:pathLst>
          </a:custGeom>
          <a:ln w="18694">
            <a:solidFill>
              <a:srgbClr val="E8EAE4"/>
            </a:solidFill>
          </a:ln>
        </p:spPr>
        <p:txBody>
          <a:bodyPr wrap="square" lIns="0" tIns="0" rIns="0" bIns="0" rtlCol="0"/>
          <a:lstStyle/>
          <a:p>
            <a:endParaRPr/>
          </a:p>
        </p:txBody>
      </p:sp>
      <p:sp>
        <p:nvSpPr>
          <p:cNvPr id="37" name="object 37"/>
          <p:cNvSpPr/>
          <p:nvPr/>
        </p:nvSpPr>
        <p:spPr>
          <a:xfrm>
            <a:off x="6833955" y="3069085"/>
            <a:ext cx="0" cy="70485"/>
          </a:xfrm>
          <a:custGeom>
            <a:avLst/>
            <a:gdLst/>
            <a:ahLst/>
            <a:cxnLst/>
            <a:rect l="l" t="t" r="r" b="b"/>
            <a:pathLst>
              <a:path h="70485">
                <a:moveTo>
                  <a:pt x="0" y="0"/>
                </a:moveTo>
                <a:lnTo>
                  <a:pt x="0" y="69937"/>
                </a:lnTo>
              </a:path>
            </a:pathLst>
          </a:custGeom>
          <a:ln w="18700">
            <a:solidFill>
              <a:srgbClr val="E8EAE4"/>
            </a:solidFill>
          </a:ln>
        </p:spPr>
        <p:txBody>
          <a:bodyPr wrap="square" lIns="0" tIns="0" rIns="0" bIns="0" rtlCol="0"/>
          <a:lstStyle/>
          <a:p>
            <a:endParaRPr/>
          </a:p>
        </p:txBody>
      </p:sp>
      <p:sp>
        <p:nvSpPr>
          <p:cNvPr id="38" name="object 38"/>
          <p:cNvSpPr/>
          <p:nvPr/>
        </p:nvSpPr>
        <p:spPr>
          <a:xfrm>
            <a:off x="6812920" y="3139022"/>
            <a:ext cx="42545" cy="42545"/>
          </a:xfrm>
          <a:custGeom>
            <a:avLst/>
            <a:gdLst/>
            <a:ahLst/>
            <a:cxnLst/>
            <a:rect l="l" t="t" r="r" b="b"/>
            <a:pathLst>
              <a:path w="42545" h="42544">
                <a:moveTo>
                  <a:pt x="0" y="21027"/>
                </a:moveTo>
                <a:lnTo>
                  <a:pt x="1653" y="29209"/>
                </a:lnTo>
                <a:lnTo>
                  <a:pt x="6163" y="35893"/>
                </a:lnTo>
                <a:lnTo>
                  <a:pt x="12850" y="40401"/>
                </a:lnTo>
                <a:lnTo>
                  <a:pt x="21035" y="42054"/>
                </a:lnTo>
                <a:lnTo>
                  <a:pt x="29221" y="40401"/>
                </a:lnTo>
                <a:lnTo>
                  <a:pt x="35907" y="35893"/>
                </a:lnTo>
                <a:lnTo>
                  <a:pt x="40417" y="29209"/>
                </a:lnTo>
                <a:lnTo>
                  <a:pt x="42071" y="21027"/>
                </a:lnTo>
                <a:lnTo>
                  <a:pt x="40417" y="12845"/>
                </a:lnTo>
                <a:lnTo>
                  <a:pt x="35907" y="6161"/>
                </a:lnTo>
                <a:lnTo>
                  <a:pt x="29221" y="1653"/>
                </a:lnTo>
                <a:lnTo>
                  <a:pt x="21035" y="0"/>
                </a:lnTo>
                <a:lnTo>
                  <a:pt x="12850" y="1653"/>
                </a:lnTo>
                <a:lnTo>
                  <a:pt x="6163" y="6161"/>
                </a:lnTo>
                <a:lnTo>
                  <a:pt x="1653" y="12845"/>
                </a:lnTo>
                <a:lnTo>
                  <a:pt x="0" y="21027"/>
                </a:lnTo>
                <a:close/>
              </a:path>
            </a:pathLst>
          </a:custGeom>
          <a:ln w="18697">
            <a:solidFill>
              <a:srgbClr val="E8EAE4"/>
            </a:solidFill>
          </a:ln>
        </p:spPr>
        <p:txBody>
          <a:bodyPr wrap="square" lIns="0" tIns="0" rIns="0" bIns="0" rtlCol="0"/>
          <a:lstStyle/>
          <a:p>
            <a:endParaRPr/>
          </a:p>
        </p:txBody>
      </p:sp>
      <p:sp>
        <p:nvSpPr>
          <p:cNvPr id="39" name="object 39"/>
          <p:cNvSpPr/>
          <p:nvPr/>
        </p:nvSpPr>
        <p:spPr>
          <a:xfrm>
            <a:off x="6897064" y="3054913"/>
            <a:ext cx="0" cy="168275"/>
          </a:xfrm>
          <a:custGeom>
            <a:avLst/>
            <a:gdLst/>
            <a:ahLst/>
            <a:cxnLst/>
            <a:rect l="l" t="t" r="r" b="b"/>
            <a:pathLst>
              <a:path h="168275">
                <a:moveTo>
                  <a:pt x="0" y="0"/>
                </a:moveTo>
                <a:lnTo>
                  <a:pt x="0" y="168219"/>
                </a:lnTo>
              </a:path>
            </a:pathLst>
          </a:custGeom>
          <a:ln w="18700">
            <a:solidFill>
              <a:srgbClr val="E8EAE4"/>
            </a:solidFill>
          </a:ln>
        </p:spPr>
        <p:txBody>
          <a:bodyPr wrap="square" lIns="0" tIns="0" rIns="0" bIns="0" rtlCol="0"/>
          <a:lstStyle/>
          <a:p>
            <a:endParaRPr/>
          </a:p>
        </p:txBody>
      </p:sp>
      <p:sp>
        <p:nvSpPr>
          <p:cNvPr id="40" name="object 40"/>
          <p:cNvSpPr/>
          <p:nvPr/>
        </p:nvSpPr>
        <p:spPr>
          <a:xfrm>
            <a:off x="6970690" y="3074594"/>
            <a:ext cx="0" cy="33020"/>
          </a:xfrm>
          <a:custGeom>
            <a:avLst/>
            <a:gdLst/>
            <a:ahLst/>
            <a:cxnLst/>
            <a:rect l="l" t="t" r="r" b="b"/>
            <a:pathLst>
              <a:path h="33019">
                <a:moveTo>
                  <a:pt x="-9350" y="16443"/>
                </a:moveTo>
                <a:lnTo>
                  <a:pt x="9350" y="16443"/>
                </a:lnTo>
              </a:path>
            </a:pathLst>
          </a:custGeom>
          <a:ln w="32886">
            <a:solidFill>
              <a:srgbClr val="E8EAE4"/>
            </a:solidFill>
          </a:ln>
        </p:spPr>
        <p:txBody>
          <a:bodyPr wrap="square" lIns="0" tIns="0" rIns="0" bIns="0" rtlCol="0"/>
          <a:lstStyle/>
          <a:p>
            <a:endParaRPr/>
          </a:p>
        </p:txBody>
      </p:sp>
      <p:sp>
        <p:nvSpPr>
          <p:cNvPr id="41" name="object 41"/>
          <p:cNvSpPr/>
          <p:nvPr/>
        </p:nvSpPr>
        <p:spPr>
          <a:xfrm>
            <a:off x="6939221" y="3107481"/>
            <a:ext cx="42545" cy="73660"/>
          </a:xfrm>
          <a:custGeom>
            <a:avLst/>
            <a:gdLst/>
            <a:ahLst/>
            <a:cxnLst/>
            <a:rect l="l" t="t" r="r" b="b"/>
            <a:pathLst>
              <a:path w="42545" h="73660">
                <a:moveTo>
                  <a:pt x="42071" y="1829"/>
                </a:moveTo>
                <a:lnTo>
                  <a:pt x="38705" y="630"/>
                </a:lnTo>
                <a:lnTo>
                  <a:pt x="35129" y="0"/>
                </a:lnTo>
                <a:lnTo>
                  <a:pt x="31553" y="0"/>
                </a:lnTo>
                <a:lnTo>
                  <a:pt x="19275" y="2479"/>
                </a:lnTo>
                <a:lnTo>
                  <a:pt x="9245" y="9241"/>
                </a:lnTo>
                <a:lnTo>
                  <a:pt x="2480" y="19267"/>
                </a:lnTo>
                <a:lnTo>
                  <a:pt x="0" y="31541"/>
                </a:lnTo>
                <a:lnTo>
                  <a:pt x="0" y="73595"/>
                </a:lnTo>
              </a:path>
            </a:pathLst>
          </a:custGeom>
          <a:ln w="18698">
            <a:solidFill>
              <a:srgbClr val="E8EAE4"/>
            </a:solidFill>
          </a:ln>
        </p:spPr>
        <p:txBody>
          <a:bodyPr wrap="square" lIns="0" tIns="0" rIns="0" bIns="0" rtlCol="0"/>
          <a:lstStyle/>
          <a:p>
            <a:endParaRPr/>
          </a:p>
        </p:txBody>
      </p:sp>
      <p:sp>
        <p:nvSpPr>
          <p:cNvPr id="42" name="object 42"/>
          <p:cNvSpPr/>
          <p:nvPr/>
        </p:nvSpPr>
        <p:spPr>
          <a:xfrm>
            <a:off x="8582406" y="2701289"/>
            <a:ext cx="769620" cy="769620"/>
          </a:xfrm>
          <a:custGeom>
            <a:avLst/>
            <a:gdLst/>
            <a:ahLst/>
            <a:cxnLst/>
            <a:rect l="l" t="t" r="r" b="b"/>
            <a:pathLst>
              <a:path w="769620" h="769620">
                <a:moveTo>
                  <a:pt x="384810" y="0"/>
                </a:moveTo>
                <a:lnTo>
                  <a:pt x="336540" y="2998"/>
                </a:lnTo>
                <a:lnTo>
                  <a:pt x="290060" y="11752"/>
                </a:lnTo>
                <a:lnTo>
                  <a:pt x="245730" y="25902"/>
                </a:lnTo>
                <a:lnTo>
                  <a:pt x="203910" y="45087"/>
                </a:lnTo>
                <a:lnTo>
                  <a:pt x="164961" y="68945"/>
                </a:lnTo>
                <a:lnTo>
                  <a:pt x="129243" y="97118"/>
                </a:lnTo>
                <a:lnTo>
                  <a:pt x="97118" y="129243"/>
                </a:lnTo>
                <a:lnTo>
                  <a:pt x="68945" y="164961"/>
                </a:lnTo>
                <a:lnTo>
                  <a:pt x="45087" y="203910"/>
                </a:lnTo>
                <a:lnTo>
                  <a:pt x="25902" y="245730"/>
                </a:lnTo>
                <a:lnTo>
                  <a:pt x="11752" y="290060"/>
                </a:lnTo>
                <a:lnTo>
                  <a:pt x="2998" y="336540"/>
                </a:lnTo>
                <a:lnTo>
                  <a:pt x="0" y="384810"/>
                </a:lnTo>
                <a:lnTo>
                  <a:pt x="2998" y="433079"/>
                </a:lnTo>
                <a:lnTo>
                  <a:pt x="11752" y="479559"/>
                </a:lnTo>
                <a:lnTo>
                  <a:pt x="25902" y="523889"/>
                </a:lnTo>
                <a:lnTo>
                  <a:pt x="45087" y="565709"/>
                </a:lnTo>
                <a:lnTo>
                  <a:pt x="68945" y="604658"/>
                </a:lnTo>
                <a:lnTo>
                  <a:pt x="97118" y="640376"/>
                </a:lnTo>
                <a:lnTo>
                  <a:pt x="129243" y="672501"/>
                </a:lnTo>
                <a:lnTo>
                  <a:pt x="164961" y="700674"/>
                </a:lnTo>
                <a:lnTo>
                  <a:pt x="203910" y="724532"/>
                </a:lnTo>
                <a:lnTo>
                  <a:pt x="245730" y="743717"/>
                </a:lnTo>
                <a:lnTo>
                  <a:pt x="290060" y="757867"/>
                </a:lnTo>
                <a:lnTo>
                  <a:pt x="336540" y="766621"/>
                </a:lnTo>
                <a:lnTo>
                  <a:pt x="384810" y="769620"/>
                </a:lnTo>
                <a:lnTo>
                  <a:pt x="433079" y="766621"/>
                </a:lnTo>
                <a:lnTo>
                  <a:pt x="479559" y="757867"/>
                </a:lnTo>
                <a:lnTo>
                  <a:pt x="523889" y="743717"/>
                </a:lnTo>
                <a:lnTo>
                  <a:pt x="565709" y="724532"/>
                </a:lnTo>
                <a:lnTo>
                  <a:pt x="604658" y="700674"/>
                </a:lnTo>
                <a:lnTo>
                  <a:pt x="640376" y="672501"/>
                </a:lnTo>
                <a:lnTo>
                  <a:pt x="672501" y="640376"/>
                </a:lnTo>
                <a:lnTo>
                  <a:pt x="700674" y="604658"/>
                </a:lnTo>
                <a:lnTo>
                  <a:pt x="724532" y="565709"/>
                </a:lnTo>
                <a:lnTo>
                  <a:pt x="743717" y="523889"/>
                </a:lnTo>
                <a:lnTo>
                  <a:pt x="757867" y="479559"/>
                </a:lnTo>
                <a:lnTo>
                  <a:pt x="766621" y="433079"/>
                </a:lnTo>
                <a:lnTo>
                  <a:pt x="769620" y="384810"/>
                </a:lnTo>
                <a:lnTo>
                  <a:pt x="766621" y="336540"/>
                </a:lnTo>
                <a:lnTo>
                  <a:pt x="757867" y="290060"/>
                </a:lnTo>
                <a:lnTo>
                  <a:pt x="743717" y="245730"/>
                </a:lnTo>
                <a:lnTo>
                  <a:pt x="724532" y="203910"/>
                </a:lnTo>
                <a:lnTo>
                  <a:pt x="700674" y="164961"/>
                </a:lnTo>
                <a:lnTo>
                  <a:pt x="672501" y="129243"/>
                </a:lnTo>
                <a:lnTo>
                  <a:pt x="640376" y="97118"/>
                </a:lnTo>
                <a:lnTo>
                  <a:pt x="604658" y="68945"/>
                </a:lnTo>
                <a:lnTo>
                  <a:pt x="565709" y="45087"/>
                </a:lnTo>
                <a:lnTo>
                  <a:pt x="523889" y="25902"/>
                </a:lnTo>
                <a:lnTo>
                  <a:pt x="479559" y="11752"/>
                </a:lnTo>
                <a:lnTo>
                  <a:pt x="433079" y="2998"/>
                </a:lnTo>
                <a:lnTo>
                  <a:pt x="384810" y="0"/>
                </a:lnTo>
                <a:close/>
              </a:path>
            </a:pathLst>
          </a:custGeom>
          <a:solidFill>
            <a:srgbClr val="404A5A"/>
          </a:solidFill>
        </p:spPr>
        <p:txBody>
          <a:bodyPr wrap="square" lIns="0" tIns="0" rIns="0" bIns="0" rtlCol="0"/>
          <a:lstStyle/>
          <a:p>
            <a:endParaRPr/>
          </a:p>
        </p:txBody>
      </p:sp>
      <p:sp>
        <p:nvSpPr>
          <p:cNvPr id="43" name="object 43"/>
          <p:cNvSpPr/>
          <p:nvPr/>
        </p:nvSpPr>
        <p:spPr>
          <a:xfrm>
            <a:off x="8763740" y="2940427"/>
            <a:ext cx="134393" cy="134347"/>
          </a:xfrm>
          <a:prstGeom prst="rect">
            <a:avLst/>
          </a:prstGeom>
          <a:blipFill>
            <a:blip r:embed="rId6" cstate="print"/>
            <a:stretch>
              <a:fillRect/>
            </a:stretch>
          </a:blipFill>
        </p:spPr>
        <p:txBody>
          <a:bodyPr wrap="square" lIns="0" tIns="0" rIns="0" bIns="0" rtlCol="0"/>
          <a:lstStyle/>
          <a:p>
            <a:endParaRPr/>
          </a:p>
        </p:txBody>
      </p:sp>
      <p:sp>
        <p:nvSpPr>
          <p:cNvPr id="44" name="object 44"/>
          <p:cNvSpPr/>
          <p:nvPr/>
        </p:nvSpPr>
        <p:spPr>
          <a:xfrm>
            <a:off x="8757311" y="3086454"/>
            <a:ext cx="147320" cy="241935"/>
          </a:xfrm>
          <a:custGeom>
            <a:avLst/>
            <a:gdLst/>
            <a:ahLst/>
            <a:cxnLst/>
            <a:rect l="l" t="t" r="r" b="b"/>
            <a:pathLst>
              <a:path w="147320" h="241935">
                <a:moveTo>
                  <a:pt x="147249" y="73595"/>
                </a:moveTo>
                <a:lnTo>
                  <a:pt x="141463" y="44949"/>
                </a:lnTo>
                <a:lnTo>
                  <a:pt x="125685" y="21555"/>
                </a:lnTo>
                <a:lnTo>
                  <a:pt x="102283" y="5783"/>
                </a:lnTo>
                <a:lnTo>
                  <a:pt x="73624" y="0"/>
                </a:lnTo>
                <a:lnTo>
                  <a:pt x="44966" y="5783"/>
                </a:lnTo>
                <a:lnTo>
                  <a:pt x="21564" y="21555"/>
                </a:lnTo>
                <a:lnTo>
                  <a:pt x="5785" y="44949"/>
                </a:lnTo>
                <a:lnTo>
                  <a:pt x="0" y="73595"/>
                </a:lnTo>
                <a:lnTo>
                  <a:pt x="0" y="136678"/>
                </a:lnTo>
                <a:lnTo>
                  <a:pt x="33299" y="136678"/>
                </a:lnTo>
                <a:lnTo>
                  <a:pt x="42071" y="241815"/>
                </a:lnTo>
                <a:lnTo>
                  <a:pt x="105178" y="241815"/>
                </a:lnTo>
                <a:lnTo>
                  <a:pt x="113950" y="136678"/>
                </a:lnTo>
                <a:lnTo>
                  <a:pt x="147249" y="136678"/>
                </a:lnTo>
                <a:lnTo>
                  <a:pt x="147249" y="73595"/>
                </a:lnTo>
                <a:close/>
              </a:path>
            </a:pathLst>
          </a:custGeom>
          <a:ln w="18698">
            <a:solidFill>
              <a:srgbClr val="E8EAE4"/>
            </a:solidFill>
          </a:ln>
        </p:spPr>
        <p:txBody>
          <a:bodyPr wrap="square" lIns="0" tIns="0" rIns="0" bIns="0" rtlCol="0"/>
          <a:lstStyle/>
          <a:p>
            <a:endParaRPr/>
          </a:p>
        </p:txBody>
      </p:sp>
      <p:sp>
        <p:nvSpPr>
          <p:cNvPr id="45" name="object 45"/>
          <p:cNvSpPr/>
          <p:nvPr/>
        </p:nvSpPr>
        <p:spPr>
          <a:xfrm>
            <a:off x="8988704" y="2844639"/>
            <a:ext cx="126364" cy="483870"/>
          </a:xfrm>
          <a:custGeom>
            <a:avLst/>
            <a:gdLst/>
            <a:ahLst/>
            <a:cxnLst/>
            <a:rect l="l" t="t" r="r" b="b"/>
            <a:pathLst>
              <a:path w="126365" h="483870">
                <a:moveTo>
                  <a:pt x="0" y="21027"/>
                </a:moveTo>
                <a:lnTo>
                  <a:pt x="1653" y="29209"/>
                </a:lnTo>
                <a:lnTo>
                  <a:pt x="6163" y="35893"/>
                </a:lnTo>
                <a:lnTo>
                  <a:pt x="12850" y="40401"/>
                </a:lnTo>
                <a:lnTo>
                  <a:pt x="21035" y="42054"/>
                </a:lnTo>
                <a:lnTo>
                  <a:pt x="29221" y="40401"/>
                </a:lnTo>
                <a:lnTo>
                  <a:pt x="35907" y="35893"/>
                </a:lnTo>
                <a:lnTo>
                  <a:pt x="40417" y="29209"/>
                </a:lnTo>
                <a:lnTo>
                  <a:pt x="42071" y="21027"/>
                </a:lnTo>
                <a:lnTo>
                  <a:pt x="42071" y="0"/>
                </a:lnTo>
                <a:lnTo>
                  <a:pt x="84142" y="0"/>
                </a:lnTo>
                <a:lnTo>
                  <a:pt x="100522" y="3303"/>
                </a:lnTo>
                <a:lnTo>
                  <a:pt x="113895" y="12314"/>
                </a:lnTo>
                <a:lnTo>
                  <a:pt x="122909" y="25681"/>
                </a:lnTo>
                <a:lnTo>
                  <a:pt x="126214" y="42054"/>
                </a:lnTo>
                <a:lnTo>
                  <a:pt x="126214" y="483630"/>
                </a:lnTo>
              </a:path>
            </a:pathLst>
          </a:custGeom>
          <a:ln w="18700">
            <a:solidFill>
              <a:srgbClr val="E8EAE4"/>
            </a:solidFill>
          </a:ln>
        </p:spPr>
        <p:txBody>
          <a:bodyPr wrap="square" lIns="0" tIns="0" rIns="0" bIns="0" rtlCol="0"/>
          <a:lstStyle/>
          <a:p>
            <a:endParaRPr/>
          </a:p>
        </p:txBody>
      </p:sp>
      <p:sp>
        <p:nvSpPr>
          <p:cNvPr id="46" name="object 46"/>
          <p:cNvSpPr/>
          <p:nvPr/>
        </p:nvSpPr>
        <p:spPr>
          <a:xfrm>
            <a:off x="8895212" y="2886693"/>
            <a:ext cx="165937" cy="324760"/>
          </a:xfrm>
          <a:prstGeom prst="rect">
            <a:avLst/>
          </a:prstGeom>
          <a:blipFill>
            <a:blip r:embed="rId7" cstate="print"/>
            <a:stretch>
              <a:fillRect/>
            </a:stretch>
          </a:blipFill>
        </p:spPr>
        <p:txBody>
          <a:bodyPr wrap="square" lIns="0" tIns="0" rIns="0" bIns="0" rtlCol="0"/>
          <a:lstStyle/>
          <a:p>
            <a:endParaRPr/>
          </a:p>
        </p:txBody>
      </p:sp>
      <p:sp>
        <p:nvSpPr>
          <p:cNvPr id="47" name="object 47"/>
          <p:cNvSpPr/>
          <p:nvPr/>
        </p:nvSpPr>
        <p:spPr>
          <a:xfrm>
            <a:off x="9051811" y="3328269"/>
            <a:ext cx="126364" cy="0"/>
          </a:xfrm>
          <a:custGeom>
            <a:avLst/>
            <a:gdLst/>
            <a:ahLst/>
            <a:cxnLst/>
            <a:rect l="l" t="t" r="r" b="b"/>
            <a:pathLst>
              <a:path w="126365">
                <a:moveTo>
                  <a:pt x="0" y="0"/>
                </a:moveTo>
                <a:lnTo>
                  <a:pt x="126214" y="0"/>
                </a:lnTo>
              </a:path>
            </a:pathLst>
          </a:custGeom>
          <a:ln w="18693">
            <a:solidFill>
              <a:srgbClr val="E8EAE4"/>
            </a:solidFill>
          </a:ln>
        </p:spPr>
        <p:txBody>
          <a:bodyPr wrap="square" lIns="0" tIns="0" rIns="0" bIns="0" rtlCol="0"/>
          <a:lstStyle/>
          <a:p>
            <a:endParaRPr/>
          </a:p>
        </p:txBody>
      </p:sp>
      <p:sp>
        <p:nvSpPr>
          <p:cNvPr id="48" name="object 48"/>
          <p:cNvSpPr/>
          <p:nvPr/>
        </p:nvSpPr>
        <p:spPr>
          <a:xfrm>
            <a:off x="10403585" y="2701289"/>
            <a:ext cx="769620" cy="769620"/>
          </a:xfrm>
          <a:custGeom>
            <a:avLst/>
            <a:gdLst/>
            <a:ahLst/>
            <a:cxnLst/>
            <a:rect l="l" t="t" r="r" b="b"/>
            <a:pathLst>
              <a:path w="769620" h="769620">
                <a:moveTo>
                  <a:pt x="384810" y="0"/>
                </a:moveTo>
                <a:lnTo>
                  <a:pt x="336540" y="2998"/>
                </a:lnTo>
                <a:lnTo>
                  <a:pt x="290060" y="11752"/>
                </a:lnTo>
                <a:lnTo>
                  <a:pt x="245730" y="25902"/>
                </a:lnTo>
                <a:lnTo>
                  <a:pt x="203910" y="45087"/>
                </a:lnTo>
                <a:lnTo>
                  <a:pt x="164961" y="68945"/>
                </a:lnTo>
                <a:lnTo>
                  <a:pt x="129243" y="97118"/>
                </a:lnTo>
                <a:lnTo>
                  <a:pt x="97118" y="129243"/>
                </a:lnTo>
                <a:lnTo>
                  <a:pt x="68945" y="164961"/>
                </a:lnTo>
                <a:lnTo>
                  <a:pt x="45087" y="203910"/>
                </a:lnTo>
                <a:lnTo>
                  <a:pt x="25902" y="245730"/>
                </a:lnTo>
                <a:lnTo>
                  <a:pt x="11752" y="290060"/>
                </a:lnTo>
                <a:lnTo>
                  <a:pt x="2998" y="336540"/>
                </a:lnTo>
                <a:lnTo>
                  <a:pt x="0" y="384810"/>
                </a:lnTo>
                <a:lnTo>
                  <a:pt x="2998" y="433079"/>
                </a:lnTo>
                <a:lnTo>
                  <a:pt x="11752" y="479559"/>
                </a:lnTo>
                <a:lnTo>
                  <a:pt x="25902" y="523889"/>
                </a:lnTo>
                <a:lnTo>
                  <a:pt x="45087" y="565709"/>
                </a:lnTo>
                <a:lnTo>
                  <a:pt x="68945" y="604658"/>
                </a:lnTo>
                <a:lnTo>
                  <a:pt x="97118" y="640376"/>
                </a:lnTo>
                <a:lnTo>
                  <a:pt x="129243" y="672501"/>
                </a:lnTo>
                <a:lnTo>
                  <a:pt x="164961" y="700674"/>
                </a:lnTo>
                <a:lnTo>
                  <a:pt x="203910" y="724532"/>
                </a:lnTo>
                <a:lnTo>
                  <a:pt x="245730" y="743717"/>
                </a:lnTo>
                <a:lnTo>
                  <a:pt x="290060" y="757867"/>
                </a:lnTo>
                <a:lnTo>
                  <a:pt x="336540" y="766621"/>
                </a:lnTo>
                <a:lnTo>
                  <a:pt x="384810" y="769620"/>
                </a:lnTo>
                <a:lnTo>
                  <a:pt x="433079" y="766621"/>
                </a:lnTo>
                <a:lnTo>
                  <a:pt x="479559" y="757867"/>
                </a:lnTo>
                <a:lnTo>
                  <a:pt x="523889" y="743717"/>
                </a:lnTo>
                <a:lnTo>
                  <a:pt x="565709" y="724532"/>
                </a:lnTo>
                <a:lnTo>
                  <a:pt x="604658" y="700674"/>
                </a:lnTo>
                <a:lnTo>
                  <a:pt x="640376" y="672501"/>
                </a:lnTo>
                <a:lnTo>
                  <a:pt x="672501" y="640376"/>
                </a:lnTo>
                <a:lnTo>
                  <a:pt x="700674" y="604658"/>
                </a:lnTo>
                <a:lnTo>
                  <a:pt x="724532" y="565709"/>
                </a:lnTo>
                <a:lnTo>
                  <a:pt x="743717" y="523889"/>
                </a:lnTo>
                <a:lnTo>
                  <a:pt x="757867" y="479559"/>
                </a:lnTo>
                <a:lnTo>
                  <a:pt x="766621" y="433079"/>
                </a:lnTo>
                <a:lnTo>
                  <a:pt x="769620" y="384810"/>
                </a:lnTo>
                <a:lnTo>
                  <a:pt x="766621" y="336540"/>
                </a:lnTo>
                <a:lnTo>
                  <a:pt x="757867" y="290060"/>
                </a:lnTo>
                <a:lnTo>
                  <a:pt x="743717" y="245730"/>
                </a:lnTo>
                <a:lnTo>
                  <a:pt x="724532" y="203910"/>
                </a:lnTo>
                <a:lnTo>
                  <a:pt x="700674" y="164961"/>
                </a:lnTo>
                <a:lnTo>
                  <a:pt x="672501" y="129243"/>
                </a:lnTo>
                <a:lnTo>
                  <a:pt x="640376" y="97118"/>
                </a:lnTo>
                <a:lnTo>
                  <a:pt x="604658" y="68945"/>
                </a:lnTo>
                <a:lnTo>
                  <a:pt x="565709" y="45087"/>
                </a:lnTo>
                <a:lnTo>
                  <a:pt x="523889" y="25902"/>
                </a:lnTo>
                <a:lnTo>
                  <a:pt x="479559" y="11752"/>
                </a:lnTo>
                <a:lnTo>
                  <a:pt x="433079" y="2998"/>
                </a:lnTo>
                <a:lnTo>
                  <a:pt x="384810" y="0"/>
                </a:lnTo>
                <a:close/>
              </a:path>
            </a:pathLst>
          </a:custGeom>
          <a:solidFill>
            <a:srgbClr val="404A5A"/>
          </a:solidFill>
        </p:spPr>
        <p:txBody>
          <a:bodyPr wrap="square" lIns="0" tIns="0" rIns="0" bIns="0" rtlCol="0"/>
          <a:lstStyle/>
          <a:p>
            <a:endParaRPr/>
          </a:p>
        </p:txBody>
      </p:sp>
      <p:sp>
        <p:nvSpPr>
          <p:cNvPr id="49" name="object 49"/>
          <p:cNvSpPr/>
          <p:nvPr/>
        </p:nvSpPr>
        <p:spPr>
          <a:xfrm>
            <a:off x="10537591" y="2835290"/>
            <a:ext cx="255263" cy="397189"/>
          </a:xfrm>
          <a:prstGeom prst="rect">
            <a:avLst/>
          </a:prstGeom>
          <a:blipFill>
            <a:blip r:embed="rId8" cstate="print"/>
            <a:stretch>
              <a:fillRect/>
            </a:stretch>
          </a:blipFill>
        </p:spPr>
        <p:txBody>
          <a:bodyPr wrap="square" lIns="0" tIns="0" rIns="0" bIns="0" rtlCol="0"/>
          <a:lstStyle/>
          <a:p>
            <a:endParaRPr/>
          </a:p>
        </p:txBody>
      </p:sp>
      <p:sp>
        <p:nvSpPr>
          <p:cNvPr id="50" name="object 50"/>
          <p:cNvSpPr/>
          <p:nvPr/>
        </p:nvSpPr>
        <p:spPr>
          <a:xfrm>
            <a:off x="10778244" y="3139029"/>
            <a:ext cx="252729" cy="189865"/>
          </a:xfrm>
          <a:custGeom>
            <a:avLst/>
            <a:gdLst/>
            <a:ahLst/>
            <a:cxnLst/>
            <a:rect l="l" t="t" r="r" b="b"/>
            <a:pathLst>
              <a:path w="252729" h="189864">
                <a:moveTo>
                  <a:pt x="0" y="0"/>
                </a:moveTo>
                <a:lnTo>
                  <a:pt x="252428" y="0"/>
                </a:lnTo>
                <a:lnTo>
                  <a:pt x="252428" y="189246"/>
                </a:lnTo>
                <a:lnTo>
                  <a:pt x="0" y="189246"/>
                </a:lnTo>
                <a:lnTo>
                  <a:pt x="0" y="0"/>
                </a:lnTo>
                <a:close/>
              </a:path>
            </a:pathLst>
          </a:custGeom>
          <a:ln w="18696">
            <a:solidFill>
              <a:srgbClr val="E8EAE4"/>
            </a:solidFill>
          </a:ln>
        </p:spPr>
        <p:txBody>
          <a:bodyPr wrap="square" lIns="0" tIns="0" rIns="0" bIns="0" rtlCol="0"/>
          <a:lstStyle/>
          <a:p>
            <a:endParaRPr/>
          </a:p>
        </p:txBody>
      </p:sp>
      <p:sp>
        <p:nvSpPr>
          <p:cNvPr id="51" name="object 51"/>
          <p:cNvSpPr/>
          <p:nvPr/>
        </p:nvSpPr>
        <p:spPr>
          <a:xfrm>
            <a:off x="10842610" y="3171729"/>
            <a:ext cx="123875" cy="123834"/>
          </a:xfrm>
          <a:prstGeom prst="rect">
            <a:avLst/>
          </a:prstGeom>
          <a:blipFill>
            <a:blip r:embed="rId5" cstate="print"/>
            <a:stretch>
              <a:fillRect/>
            </a:stretch>
          </a:blipFill>
        </p:spPr>
        <p:txBody>
          <a:bodyPr wrap="square" lIns="0" tIns="0" rIns="0" bIns="0" rtlCol="0"/>
          <a:lstStyle/>
          <a:p>
            <a:endParaRPr/>
          </a:p>
        </p:txBody>
      </p:sp>
      <p:sp>
        <p:nvSpPr>
          <p:cNvPr id="52" name="object 52"/>
          <p:cNvSpPr/>
          <p:nvPr/>
        </p:nvSpPr>
        <p:spPr>
          <a:xfrm>
            <a:off x="10862477" y="3096967"/>
            <a:ext cx="84455" cy="42545"/>
          </a:xfrm>
          <a:custGeom>
            <a:avLst/>
            <a:gdLst/>
            <a:ahLst/>
            <a:cxnLst/>
            <a:rect l="l" t="t" r="r" b="b"/>
            <a:pathLst>
              <a:path w="84454" h="42544">
                <a:moveTo>
                  <a:pt x="0" y="42054"/>
                </a:moveTo>
                <a:lnTo>
                  <a:pt x="0" y="21027"/>
                </a:lnTo>
                <a:lnTo>
                  <a:pt x="1653" y="12845"/>
                </a:lnTo>
                <a:lnTo>
                  <a:pt x="6163" y="6161"/>
                </a:lnTo>
                <a:lnTo>
                  <a:pt x="12850" y="1653"/>
                </a:lnTo>
                <a:lnTo>
                  <a:pt x="21035" y="0"/>
                </a:lnTo>
                <a:lnTo>
                  <a:pt x="63107" y="0"/>
                </a:lnTo>
                <a:lnTo>
                  <a:pt x="71292" y="1653"/>
                </a:lnTo>
                <a:lnTo>
                  <a:pt x="77979" y="6161"/>
                </a:lnTo>
                <a:lnTo>
                  <a:pt x="82488" y="12845"/>
                </a:lnTo>
                <a:lnTo>
                  <a:pt x="84142" y="21027"/>
                </a:lnTo>
                <a:lnTo>
                  <a:pt x="84142" y="42054"/>
                </a:lnTo>
              </a:path>
            </a:pathLst>
          </a:custGeom>
          <a:ln w="18694">
            <a:solidFill>
              <a:srgbClr val="E8EAE4"/>
            </a:solidFill>
          </a:ln>
        </p:spPr>
        <p:txBody>
          <a:bodyPr wrap="square" lIns="0" tIns="0" rIns="0" bIns="0" rtlCol="0"/>
          <a:lstStyle/>
          <a:p>
            <a:endParaRPr/>
          </a:p>
        </p:txBody>
      </p:sp>
      <p:sp>
        <p:nvSpPr>
          <p:cNvPr id="53" name="object 53"/>
          <p:cNvSpPr/>
          <p:nvPr/>
        </p:nvSpPr>
        <p:spPr>
          <a:xfrm>
            <a:off x="10631001" y="3069085"/>
            <a:ext cx="0" cy="70485"/>
          </a:xfrm>
          <a:custGeom>
            <a:avLst/>
            <a:gdLst/>
            <a:ahLst/>
            <a:cxnLst/>
            <a:rect l="l" t="t" r="r" b="b"/>
            <a:pathLst>
              <a:path h="70485">
                <a:moveTo>
                  <a:pt x="0" y="0"/>
                </a:moveTo>
                <a:lnTo>
                  <a:pt x="0" y="69937"/>
                </a:lnTo>
              </a:path>
            </a:pathLst>
          </a:custGeom>
          <a:ln w="18700">
            <a:solidFill>
              <a:srgbClr val="E8EAE4"/>
            </a:solidFill>
          </a:ln>
        </p:spPr>
        <p:txBody>
          <a:bodyPr wrap="square" lIns="0" tIns="0" rIns="0" bIns="0" rtlCol="0"/>
          <a:lstStyle/>
          <a:p>
            <a:endParaRPr/>
          </a:p>
        </p:txBody>
      </p:sp>
      <p:sp>
        <p:nvSpPr>
          <p:cNvPr id="54" name="object 54"/>
          <p:cNvSpPr/>
          <p:nvPr/>
        </p:nvSpPr>
        <p:spPr>
          <a:xfrm>
            <a:off x="10609966" y="3139022"/>
            <a:ext cx="42545" cy="42545"/>
          </a:xfrm>
          <a:custGeom>
            <a:avLst/>
            <a:gdLst/>
            <a:ahLst/>
            <a:cxnLst/>
            <a:rect l="l" t="t" r="r" b="b"/>
            <a:pathLst>
              <a:path w="42545" h="42544">
                <a:moveTo>
                  <a:pt x="0" y="21027"/>
                </a:moveTo>
                <a:lnTo>
                  <a:pt x="1653" y="29209"/>
                </a:lnTo>
                <a:lnTo>
                  <a:pt x="6163" y="35893"/>
                </a:lnTo>
                <a:lnTo>
                  <a:pt x="12850" y="40401"/>
                </a:lnTo>
                <a:lnTo>
                  <a:pt x="21035" y="42054"/>
                </a:lnTo>
                <a:lnTo>
                  <a:pt x="29221" y="40401"/>
                </a:lnTo>
                <a:lnTo>
                  <a:pt x="35907" y="35893"/>
                </a:lnTo>
                <a:lnTo>
                  <a:pt x="40417" y="29209"/>
                </a:lnTo>
                <a:lnTo>
                  <a:pt x="42071" y="21027"/>
                </a:lnTo>
                <a:lnTo>
                  <a:pt x="40417" y="12845"/>
                </a:lnTo>
                <a:lnTo>
                  <a:pt x="35907" y="6161"/>
                </a:lnTo>
                <a:lnTo>
                  <a:pt x="29221" y="1653"/>
                </a:lnTo>
                <a:lnTo>
                  <a:pt x="21035" y="0"/>
                </a:lnTo>
                <a:lnTo>
                  <a:pt x="12850" y="1653"/>
                </a:lnTo>
                <a:lnTo>
                  <a:pt x="6163" y="6161"/>
                </a:lnTo>
                <a:lnTo>
                  <a:pt x="1653" y="12845"/>
                </a:lnTo>
                <a:lnTo>
                  <a:pt x="0" y="21027"/>
                </a:lnTo>
                <a:close/>
              </a:path>
            </a:pathLst>
          </a:custGeom>
          <a:ln w="18697">
            <a:solidFill>
              <a:srgbClr val="E8EAE4"/>
            </a:solidFill>
          </a:ln>
        </p:spPr>
        <p:txBody>
          <a:bodyPr wrap="square" lIns="0" tIns="0" rIns="0" bIns="0" rtlCol="0"/>
          <a:lstStyle/>
          <a:p>
            <a:endParaRPr/>
          </a:p>
        </p:txBody>
      </p:sp>
      <p:sp>
        <p:nvSpPr>
          <p:cNvPr id="55" name="object 55"/>
          <p:cNvSpPr/>
          <p:nvPr/>
        </p:nvSpPr>
        <p:spPr>
          <a:xfrm>
            <a:off x="10694110" y="3054913"/>
            <a:ext cx="0" cy="168275"/>
          </a:xfrm>
          <a:custGeom>
            <a:avLst/>
            <a:gdLst/>
            <a:ahLst/>
            <a:cxnLst/>
            <a:rect l="l" t="t" r="r" b="b"/>
            <a:pathLst>
              <a:path h="168275">
                <a:moveTo>
                  <a:pt x="0" y="0"/>
                </a:moveTo>
                <a:lnTo>
                  <a:pt x="0" y="168219"/>
                </a:lnTo>
              </a:path>
            </a:pathLst>
          </a:custGeom>
          <a:ln w="18700">
            <a:solidFill>
              <a:srgbClr val="E8EAE4"/>
            </a:solidFill>
          </a:ln>
        </p:spPr>
        <p:txBody>
          <a:bodyPr wrap="square" lIns="0" tIns="0" rIns="0" bIns="0" rtlCol="0"/>
          <a:lstStyle/>
          <a:p>
            <a:endParaRPr/>
          </a:p>
        </p:txBody>
      </p:sp>
      <p:sp>
        <p:nvSpPr>
          <p:cNvPr id="56" name="object 56"/>
          <p:cNvSpPr/>
          <p:nvPr/>
        </p:nvSpPr>
        <p:spPr>
          <a:xfrm>
            <a:off x="10767735" y="3074594"/>
            <a:ext cx="0" cy="33020"/>
          </a:xfrm>
          <a:custGeom>
            <a:avLst/>
            <a:gdLst/>
            <a:ahLst/>
            <a:cxnLst/>
            <a:rect l="l" t="t" r="r" b="b"/>
            <a:pathLst>
              <a:path h="33019">
                <a:moveTo>
                  <a:pt x="-9350" y="16443"/>
                </a:moveTo>
                <a:lnTo>
                  <a:pt x="9350" y="16443"/>
                </a:lnTo>
              </a:path>
            </a:pathLst>
          </a:custGeom>
          <a:ln w="32886">
            <a:solidFill>
              <a:srgbClr val="E8EAE4"/>
            </a:solidFill>
          </a:ln>
        </p:spPr>
        <p:txBody>
          <a:bodyPr wrap="square" lIns="0" tIns="0" rIns="0" bIns="0" rtlCol="0"/>
          <a:lstStyle/>
          <a:p>
            <a:endParaRPr/>
          </a:p>
        </p:txBody>
      </p:sp>
      <p:sp>
        <p:nvSpPr>
          <p:cNvPr id="57" name="object 57"/>
          <p:cNvSpPr/>
          <p:nvPr/>
        </p:nvSpPr>
        <p:spPr>
          <a:xfrm>
            <a:off x="10736267" y="3107481"/>
            <a:ext cx="42545" cy="73660"/>
          </a:xfrm>
          <a:custGeom>
            <a:avLst/>
            <a:gdLst/>
            <a:ahLst/>
            <a:cxnLst/>
            <a:rect l="l" t="t" r="r" b="b"/>
            <a:pathLst>
              <a:path w="42545" h="73660">
                <a:moveTo>
                  <a:pt x="42071" y="1829"/>
                </a:moveTo>
                <a:lnTo>
                  <a:pt x="38705" y="630"/>
                </a:lnTo>
                <a:lnTo>
                  <a:pt x="35129" y="0"/>
                </a:lnTo>
                <a:lnTo>
                  <a:pt x="31553" y="0"/>
                </a:lnTo>
                <a:lnTo>
                  <a:pt x="19275" y="2479"/>
                </a:lnTo>
                <a:lnTo>
                  <a:pt x="9245" y="9241"/>
                </a:lnTo>
                <a:lnTo>
                  <a:pt x="2480" y="19267"/>
                </a:lnTo>
                <a:lnTo>
                  <a:pt x="0" y="31541"/>
                </a:lnTo>
                <a:lnTo>
                  <a:pt x="0" y="73595"/>
                </a:lnTo>
              </a:path>
            </a:pathLst>
          </a:custGeom>
          <a:ln w="18698">
            <a:solidFill>
              <a:srgbClr val="E8EAE4"/>
            </a:solidFill>
          </a:ln>
        </p:spPr>
        <p:txBody>
          <a:bodyPr wrap="square" lIns="0" tIns="0" rIns="0" bIns="0" rtlCol="0"/>
          <a:lstStyle/>
          <a:p>
            <a:endParaRPr/>
          </a:p>
        </p:txBody>
      </p:sp>
      <p:sp>
        <p:nvSpPr>
          <p:cNvPr id="58" name="object 58"/>
          <p:cNvSpPr/>
          <p:nvPr/>
        </p:nvSpPr>
        <p:spPr>
          <a:xfrm>
            <a:off x="10403585" y="4568952"/>
            <a:ext cx="769620" cy="770890"/>
          </a:xfrm>
          <a:custGeom>
            <a:avLst/>
            <a:gdLst/>
            <a:ahLst/>
            <a:cxnLst/>
            <a:rect l="l" t="t" r="r" b="b"/>
            <a:pathLst>
              <a:path w="769620" h="770889">
                <a:moveTo>
                  <a:pt x="384810" y="0"/>
                </a:moveTo>
                <a:lnTo>
                  <a:pt x="336540" y="3001"/>
                </a:lnTo>
                <a:lnTo>
                  <a:pt x="290060" y="11763"/>
                </a:lnTo>
                <a:lnTo>
                  <a:pt x="245730" y="25927"/>
                </a:lnTo>
                <a:lnTo>
                  <a:pt x="203910" y="45130"/>
                </a:lnTo>
                <a:lnTo>
                  <a:pt x="164961" y="69012"/>
                </a:lnTo>
                <a:lnTo>
                  <a:pt x="129243" y="97212"/>
                </a:lnTo>
                <a:lnTo>
                  <a:pt x="97118" y="129369"/>
                </a:lnTo>
                <a:lnTo>
                  <a:pt x="68945" y="165121"/>
                </a:lnTo>
                <a:lnTo>
                  <a:pt x="45087" y="204109"/>
                </a:lnTo>
                <a:lnTo>
                  <a:pt x="25902" y="245971"/>
                </a:lnTo>
                <a:lnTo>
                  <a:pt x="11752" y="290346"/>
                </a:lnTo>
                <a:lnTo>
                  <a:pt x="2998" y="336872"/>
                </a:lnTo>
                <a:lnTo>
                  <a:pt x="0" y="385191"/>
                </a:lnTo>
                <a:lnTo>
                  <a:pt x="2998" y="433509"/>
                </a:lnTo>
                <a:lnTo>
                  <a:pt x="11752" y="480035"/>
                </a:lnTo>
                <a:lnTo>
                  <a:pt x="25902" y="524410"/>
                </a:lnTo>
                <a:lnTo>
                  <a:pt x="45087" y="566272"/>
                </a:lnTo>
                <a:lnTo>
                  <a:pt x="68945" y="605260"/>
                </a:lnTo>
                <a:lnTo>
                  <a:pt x="97118" y="641012"/>
                </a:lnTo>
                <a:lnTo>
                  <a:pt x="129243" y="673169"/>
                </a:lnTo>
                <a:lnTo>
                  <a:pt x="164961" y="701369"/>
                </a:lnTo>
                <a:lnTo>
                  <a:pt x="203910" y="725251"/>
                </a:lnTo>
                <a:lnTo>
                  <a:pt x="245730" y="744454"/>
                </a:lnTo>
                <a:lnTo>
                  <a:pt x="290060" y="758618"/>
                </a:lnTo>
                <a:lnTo>
                  <a:pt x="336540" y="767380"/>
                </a:lnTo>
                <a:lnTo>
                  <a:pt x="384810" y="770382"/>
                </a:lnTo>
                <a:lnTo>
                  <a:pt x="433079" y="767380"/>
                </a:lnTo>
                <a:lnTo>
                  <a:pt x="479559" y="758618"/>
                </a:lnTo>
                <a:lnTo>
                  <a:pt x="523889" y="744454"/>
                </a:lnTo>
                <a:lnTo>
                  <a:pt x="565709" y="725251"/>
                </a:lnTo>
                <a:lnTo>
                  <a:pt x="604658" y="701369"/>
                </a:lnTo>
                <a:lnTo>
                  <a:pt x="640376" y="673169"/>
                </a:lnTo>
                <a:lnTo>
                  <a:pt x="672501" y="641012"/>
                </a:lnTo>
                <a:lnTo>
                  <a:pt x="700674" y="605260"/>
                </a:lnTo>
                <a:lnTo>
                  <a:pt x="724532" y="566272"/>
                </a:lnTo>
                <a:lnTo>
                  <a:pt x="743717" y="524410"/>
                </a:lnTo>
                <a:lnTo>
                  <a:pt x="757867" y="480035"/>
                </a:lnTo>
                <a:lnTo>
                  <a:pt x="766621" y="433509"/>
                </a:lnTo>
                <a:lnTo>
                  <a:pt x="769620" y="385191"/>
                </a:lnTo>
                <a:lnTo>
                  <a:pt x="766621" y="336872"/>
                </a:lnTo>
                <a:lnTo>
                  <a:pt x="757867" y="290346"/>
                </a:lnTo>
                <a:lnTo>
                  <a:pt x="743717" y="245971"/>
                </a:lnTo>
                <a:lnTo>
                  <a:pt x="724532" y="204109"/>
                </a:lnTo>
                <a:lnTo>
                  <a:pt x="700674" y="165121"/>
                </a:lnTo>
                <a:lnTo>
                  <a:pt x="672501" y="129369"/>
                </a:lnTo>
                <a:lnTo>
                  <a:pt x="640376" y="97212"/>
                </a:lnTo>
                <a:lnTo>
                  <a:pt x="604658" y="69012"/>
                </a:lnTo>
                <a:lnTo>
                  <a:pt x="565709" y="45130"/>
                </a:lnTo>
                <a:lnTo>
                  <a:pt x="523889" y="25927"/>
                </a:lnTo>
                <a:lnTo>
                  <a:pt x="479559" y="11763"/>
                </a:lnTo>
                <a:lnTo>
                  <a:pt x="433079" y="3001"/>
                </a:lnTo>
                <a:lnTo>
                  <a:pt x="384810" y="0"/>
                </a:lnTo>
                <a:close/>
              </a:path>
            </a:pathLst>
          </a:custGeom>
          <a:solidFill>
            <a:srgbClr val="404A5A"/>
          </a:solidFill>
        </p:spPr>
        <p:txBody>
          <a:bodyPr wrap="square" lIns="0" tIns="0" rIns="0" bIns="0" rtlCol="0"/>
          <a:lstStyle/>
          <a:p>
            <a:endParaRPr/>
          </a:p>
        </p:txBody>
      </p:sp>
      <p:sp>
        <p:nvSpPr>
          <p:cNvPr id="59" name="object 59"/>
          <p:cNvSpPr/>
          <p:nvPr/>
        </p:nvSpPr>
        <p:spPr>
          <a:xfrm>
            <a:off x="10673153" y="5006985"/>
            <a:ext cx="0" cy="189230"/>
          </a:xfrm>
          <a:custGeom>
            <a:avLst/>
            <a:gdLst/>
            <a:ahLst/>
            <a:cxnLst/>
            <a:rect l="l" t="t" r="r" b="b"/>
            <a:pathLst>
              <a:path h="189229">
                <a:moveTo>
                  <a:pt x="0" y="0"/>
                </a:moveTo>
                <a:lnTo>
                  <a:pt x="0" y="188961"/>
                </a:lnTo>
              </a:path>
            </a:pathLst>
          </a:custGeom>
          <a:ln w="18700">
            <a:solidFill>
              <a:srgbClr val="E8EAE4"/>
            </a:solidFill>
          </a:ln>
        </p:spPr>
        <p:txBody>
          <a:bodyPr wrap="square" lIns="0" tIns="0" rIns="0" bIns="0" rtlCol="0"/>
          <a:lstStyle/>
          <a:p>
            <a:endParaRPr/>
          </a:p>
        </p:txBody>
      </p:sp>
      <p:sp>
        <p:nvSpPr>
          <p:cNvPr id="60" name="object 60"/>
          <p:cNvSpPr/>
          <p:nvPr/>
        </p:nvSpPr>
        <p:spPr>
          <a:xfrm>
            <a:off x="10546939" y="4964994"/>
            <a:ext cx="483870" cy="231140"/>
          </a:xfrm>
          <a:custGeom>
            <a:avLst/>
            <a:gdLst/>
            <a:ahLst/>
            <a:cxnLst/>
            <a:rect l="l" t="t" r="r" b="b"/>
            <a:pathLst>
              <a:path w="483870" h="231139">
                <a:moveTo>
                  <a:pt x="389160" y="0"/>
                </a:moveTo>
                <a:lnTo>
                  <a:pt x="462785" y="0"/>
                </a:lnTo>
                <a:lnTo>
                  <a:pt x="470970" y="1650"/>
                </a:lnTo>
                <a:lnTo>
                  <a:pt x="477657" y="6151"/>
                </a:lnTo>
                <a:lnTo>
                  <a:pt x="482166" y="12825"/>
                </a:lnTo>
                <a:lnTo>
                  <a:pt x="483820" y="20995"/>
                </a:lnTo>
                <a:lnTo>
                  <a:pt x="483820" y="220455"/>
                </a:lnTo>
                <a:lnTo>
                  <a:pt x="483820" y="226250"/>
                </a:lnTo>
                <a:lnTo>
                  <a:pt x="479108" y="230953"/>
                </a:lnTo>
                <a:lnTo>
                  <a:pt x="473302" y="230953"/>
                </a:lnTo>
                <a:lnTo>
                  <a:pt x="10517" y="230953"/>
                </a:lnTo>
                <a:lnTo>
                  <a:pt x="4711" y="230953"/>
                </a:lnTo>
                <a:lnTo>
                  <a:pt x="0" y="226250"/>
                </a:lnTo>
                <a:lnTo>
                  <a:pt x="0" y="220455"/>
                </a:lnTo>
                <a:lnTo>
                  <a:pt x="0" y="20995"/>
                </a:lnTo>
                <a:lnTo>
                  <a:pt x="1653" y="12825"/>
                </a:lnTo>
                <a:lnTo>
                  <a:pt x="6163" y="6151"/>
                </a:lnTo>
                <a:lnTo>
                  <a:pt x="12850" y="1650"/>
                </a:lnTo>
                <a:lnTo>
                  <a:pt x="21035" y="0"/>
                </a:lnTo>
                <a:lnTo>
                  <a:pt x="94660" y="0"/>
                </a:lnTo>
              </a:path>
            </a:pathLst>
          </a:custGeom>
          <a:ln w="18671">
            <a:solidFill>
              <a:srgbClr val="E8EAE4"/>
            </a:solidFill>
          </a:ln>
        </p:spPr>
        <p:txBody>
          <a:bodyPr wrap="square" lIns="0" tIns="0" rIns="0" bIns="0" rtlCol="0"/>
          <a:lstStyle/>
          <a:p>
            <a:endParaRPr/>
          </a:p>
        </p:txBody>
      </p:sp>
      <p:sp>
        <p:nvSpPr>
          <p:cNvPr id="61" name="object 61"/>
          <p:cNvSpPr/>
          <p:nvPr/>
        </p:nvSpPr>
        <p:spPr>
          <a:xfrm>
            <a:off x="10904546" y="5006985"/>
            <a:ext cx="0" cy="189230"/>
          </a:xfrm>
          <a:custGeom>
            <a:avLst/>
            <a:gdLst/>
            <a:ahLst/>
            <a:cxnLst/>
            <a:rect l="l" t="t" r="r" b="b"/>
            <a:pathLst>
              <a:path h="189229">
                <a:moveTo>
                  <a:pt x="0" y="188961"/>
                </a:moveTo>
                <a:lnTo>
                  <a:pt x="0" y="0"/>
                </a:lnTo>
              </a:path>
            </a:pathLst>
          </a:custGeom>
          <a:ln w="18700">
            <a:solidFill>
              <a:srgbClr val="E8EAE4"/>
            </a:solidFill>
          </a:ln>
        </p:spPr>
        <p:txBody>
          <a:bodyPr wrap="square" lIns="0" tIns="0" rIns="0" bIns="0" rtlCol="0"/>
          <a:lstStyle/>
          <a:p>
            <a:endParaRPr/>
          </a:p>
        </p:txBody>
      </p:sp>
      <p:sp>
        <p:nvSpPr>
          <p:cNvPr id="62" name="object 62"/>
          <p:cNvSpPr/>
          <p:nvPr/>
        </p:nvSpPr>
        <p:spPr>
          <a:xfrm>
            <a:off x="10652118" y="4713045"/>
            <a:ext cx="273685" cy="273050"/>
          </a:xfrm>
          <a:custGeom>
            <a:avLst/>
            <a:gdLst/>
            <a:ahLst/>
            <a:cxnLst/>
            <a:rect l="l" t="t" r="r" b="b"/>
            <a:pathLst>
              <a:path w="273684" h="273050">
                <a:moveTo>
                  <a:pt x="0" y="136472"/>
                </a:moveTo>
                <a:lnTo>
                  <a:pt x="6970" y="179609"/>
                </a:lnTo>
                <a:lnTo>
                  <a:pt x="26380" y="217072"/>
                </a:lnTo>
                <a:lnTo>
                  <a:pt x="55978" y="246614"/>
                </a:lnTo>
                <a:lnTo>
                  <a:pt x="93512" y="265987"/>
                </a:lnTo>
                <a:lnTo>
                  <a:pt x="136731" y="272944"/>
                </a:lnTo>
                <a:lnTo>
                  <a:pt x="179951" y="265987"/>
                </a:lnTo>
                <a:lnTo>
                  <a:pt x="217485" y="246614"/>
                </a:lnTo>
                <a:lnTo>
                  <a:pt x="247083" y="217072"/>
                </a:lnTo>
                <a:lnTo>
                  <a:pt x="266493" y="179609"/>
                </a:lnTo>
                <a:lnTo>
                  <a:pt x="273463" y="136472"/>
                </a:lnTo>
                <a:lnTo>
                  <a:pt x="266493" y="93335"/>
                </a:lnTo>
                <a:lnTo>
                  <a:pt x="247083" y="55872"/>
                </a:lnTo>
                <a:lnTo>
                  <a:pt x="217485" y="26330"/>
                </a:lnTo>
                <a:lnTo>
                  <a:pt x="179951" y="6957"/>
                </a:lnTo>
                <a:lnTo>
                  <a:pt x="136731" y="0"/>
                </a:lnTo>
                <a:lnTo>
                  <a:pt x="93512" y="6957"/>
                </a:lnTo>
                <a:lnTo>
                  <a:pt x="55978" y="26330"/>
                </a:lnTo>
                <a:lnTo>
                  <a:pt x="26380" y="55872"/>
                </a:lnTo>
                <a:lnTo>
                  <a:pt x="6970" y="93335"/>
                </a:lnTo>
                <a:lnTo>
                  <a:pt x="0" y="136472"/>
                </a:lnTo>
                <a:close/>
              </a:path>
            </a:pathLst>
          </a:custGeom>
          <a:ln w="18682">
            <a:solidFill>
              <a:srgbClr val="E8EAE4"/>
            </a:solidFill>
          </a:ln>
        </p:spPr>
        <p:txBody>
          <a:bodyPr wrap="square" lIns="0" tIns="0" rIns="0" bIns="0" rtlCol="0"/>
          <a:lstStyle/>
          <a:p>
            <a:endParaRPr/>
          </a:p>
        </p:txBody>
      </p:sp>
      <p:sp>
        <p:nvSpPr>
          <p:cNvPr id="63" name="object 63"/>
          <p:cNvSpPr/>
          <p:nvPr/>
        </p:nvSpPr>
        <p:spPr>
          <a:xfrm>
            <a:off x="10705883" y="4766691"/>
            <a:ext cx="165932" cy="165653"/>
          </a:xfrm>
          <a:prstGeom prst="rect">
            <a:avLst/>
          </a:prstGeom>
          <a:blipFill>
            <a:blip r:embed="rId9" cstate="print"/>
            <a:stretch>
              <a:fillRect/>
            </a:stretch>
          </a:blipFill>
        </p:spPr>
        <p:txBody>
          <a:bodyPr wrap="square" lIns="0" tIns="0" rIns="0" bIns="0" rtlCol="0"/>
          <a:lstStyle/>
          <a:p>
            <a:endParaRPr/>
          </a:p>
        </p:txBody>
      </p:sp>
      <p:sp>
        <p:nvSpPr>
          <p:cNvPr id="64" name="object 64"/>
          <p:cNvSpPr/>
          <p:nvPr/>
        </p:nvSpPr>
        <p:spPr>
          <a:xfrm>
            <a:off x="10589011" y="5048977"/>
            <a:ext cx="42545" cy="0"/>
          </a:xfrm>
          <a:custGeom>
            <a:avLst/>
            <a:gdLst/>
            <a:ahLst/>
            <a:cxnLst/>
            <a:rect l="l" t="t" r="r" b="b"/>
            <a:pathLst>
              <a:path w="42545">
                <a:moveTo>
                  <a:pt x="0" y="0"/>
                </a:moveTo>
                <a:lnTo>
                  <a:pt x="42071" y="0"/>
                </a:lnTo>
              </a:path>
            </a:pathLst>
          </a:custGeom>
          <a:ln w="18665">
            <a:solidFill>
              <a:srgbClr val="E8EAE4"/>
            </a:solidFill>
          </a:ln>
        </p:spPr>
        <p:txBody>
          <a:bodyPr wrap="square" lIns="0" tIns="0" rIns="0" bIns="0" rtlCol="0"/>
          <a:lstStyle/>
          <a:p>
            <a:endParaRPr/>
          </a:p>
        </p:txBody>
      </p:sp>
      <p:sp>
        <p:nvSpPr>
          <p:cNvPr id="65" name="object 65"/>
          <p:cNvSpPr/>
          <p:nvPr/>
        </p:nvSpPr>
        <p:spPr>
          <a:xfrm>
            <a:off x="10589011" y="5090969"/>
            <a:ext cx="42545" cy="0"/>
          </a:xfrm>
          <a:custGeom>
            <a:avLst/>
            <a:gdLst/>
            <a:ahLst/>
            <a:cxnLst/>
            <a:rect l="l" t="t" r="r" b="b"/>
            <a:pathLst>
              <a:path w="42545">
                <a:moveTo>
                  <a:pt x="0" y="0"/>
                </a:moveTo>
                <a:lnTo>
                  <a:pt x="42071" y="0"/>
                </a:lnTo>
              </a:path>
            </a:pathLst>
          </a:custGeom>
          <a:ln w="18665">
            <a:solidFill>
              <a:srgbClr val="E8EAE4"/>
            </a:solidFill>
          </a:ln>
        </p:spPr>
        <p:txBody>
          <a:bodyPr wrap="square" lIns="0" tIns="0" rIns="0" bIns="0" rtlCol="0"/>
          <a:lstStyle/>
          <a:p>
            <a:endParaRPr/>
          </a:p>
        </p:txBody>
      </p:sp>
      <p:sp>
        <p:nvSpPr>
          <p:cNvPr id="66" name="object 66"/>
          <p:cNvSpPr/>
          <p:nvPr/>
        </p:nvSpPr>
        <p:spPr>
          <a:xfrm>
            <a:off x="10589011" y="5132960"/>
            <a:ext cx="42545" cy="0"/>
          </a:xfrm>
          <a:custGeom>
            <a:avLst/>
            <a:gdLst/>
            <a:ahLst/>
            <a:cxnLst/>
            <a:rect l="l" t="t" r="r" b="b"/>
            <a:pathLst>
              <a:path w="42545">
                <a:moveTo>
                  <a:pt x="0" y="0"/>
                </a:moveTo>
                <a:lnTo>
                  <a:pt x="42071" y="0"/>
                </a:lnTo>
              </a:path>
            </a:pathLst>
          </a:custGeom>
          <a:ln w="18665">
            <a:solidFill>
              <a:srgbClr val="E8EAE4"/>
            </a:solidFill>
          </a:ln>
        </p:spPr>
        <p:txBody>
          <a:bodyPr wrap="square" lIns="0" tIns="0" rIns="0" bIns="0" rtlCol="0"/>
          <a:lstStyle/>
          <a:p>
            <a:endParaRPr/>
          </a:p>
        </p:txBody>
      </p:sp>
      <p:sp>
        <p:nvSpPr>
          <p:cNvPr id="67" name="object 67"/>
          <p:cNvSpPr/>
          <p:nvPr/>
        </p:nvSpPr>
        <p:spPr>
          <a:xfrm>
            <a:off x="10946617" y="5048977"/>
            <a:ext cx="42545" cy="0"/>
          </a:xfrm>
          <a:custGeom>
            <a:avLst/>
            <a:gdLst/>
            <a:ahLst/>
            <a:cxnLst/>
            <a:rect l="l" t="t" r="r" b="b"/>
            <a:pathLst>
              <a:path w="42545">
                <a:moveTo>
                  <a:pt x="0" y="0"/>
                </a:moveTo>
                <a:lnTo>
                  <a:pt x="42071" y="0"/>
                </a:lnTo>
              </a:path>
            </a:pathLst>
          </a:custGeom>
          <a:ln w="18665">
            <a:solidFill>
              <a:srgbClr val="E8EAE4"/>
            </a:solidFill>
          </a:ln>
        </p:spPr>
        <p:txBody>
          <a:bodyPr wrap="square" lIns="0" tIns="0" rIns="0" bIns="0" rtlCol="0"/>
          <a:lstStyle/>
          <a:p>
            <a:endParaRPr/>
          </a:p>
        </p:txBody>
      </p:sp>
      <p:sp>
        <p:nvSpPr>
          <p:cNvPr id="68" name="object 68"/>
          <p:cNvSpPr/>
          <p:nvPr/>
        </p:nvSpPr>
        <p:spPr>
          <a:xfrm>
            <a:off x="10946617" y="5090969"/>
            <a:ext cx="42545" cy="0"/>
          </a:xfrm>
          <a:custGeom>
            <a:avLst/>
            <a:gdLst/>
            <a:ahLst/>
            <a:cxnLst/>
            <a:rect l="l" t="t" r="r" b="b"/>
            <a:pathLst>
              <a:path w="42545">
                <a:moveTo>
                  <a:pt x="0" y="0"/>
                </a:moveTo>
                <a:lnTo>
                  <a:pt x="42071" y="0"/>
                </a:lnTo>
              </a:path>
            </a:pathLst>
          </a:custGeom>
          <a:ln w="18665">
            <a:solidFill>
              <a:srgbClr val="E8EAE4"/>
            </a:solidFill>
          </a:ln>
        </p:spPr>
        <p:txBody>
          <a:bodyPr wrap="square" lIns="0" tIns="0" rIns="0" bIns="0" rtlCol="0"/>
          <a:lstStyle/>
          <a:p>
            <a:endParaRPr/>
          </a:p>
        </p:txBody>
      </p:sp>
      <p:sp>
        <p:nvSpPr>
          <p:cNvPr id="69" name="object 69"/>
          <p:cNvSpPr/>
          <p:nvPr/>
        </p:nvSpPr>
        <p:spPr>
          <a:xfrm>
            <a:off x="10946617" y="5132960"/>
            <a:ext cx="42545" cy="0"/>
          </a:xfrm>
          <a:custGeom>
            <a:avLst/>
            <a:gdLst/>
            <a:ahLst/>
            <a:cxnLst/>
            <a:rect l="l" t="t" r="r" b="b"/>
            <a:pathLst>
              <a:path w="42545">
                <a:moveTo>
                  <a:pt x="0" y="0"/>
                </a:moveTo>
                <a:lnTo>
                  <a:pt x="42071" y="0"/>
                </a:lnTo>
              </a:path>
            </a:pathLst>
          </a:custGeom>
          <a:ln w="18665">
            <a:solidFill>
              <a:srgbClr val="E8EAE4"/>
            </a:solidFill>
          </a:ln>
        </p:spPr>
        <p:txBody>
          <a:bodyPr wrap="square" lIns="0" tIns="0" rIns="0" bIns="0" rtlCol="0"/>
          <a:lstStyle/>
          <a:p>
            <a:endParaRPr/>
          </a:p>
        </p:txBody>
      </p:sp>
      <p:sp>
        <p:nvSpPr>
          <p:cNvPr id="70" name="object 70"/>
          <p:cNvSpPr/>
          <p:nvPr/>
        </p:nvSpPr>
        <p:spPr>
          <a:xfrm>
            <a:off x="10715225" y="5069973"/>
            <a:ext cx="21590" cy="0"/>
          </a:xfrm>
          <a:custGeom>
            <a:avLst/>
            <a:gdLst/>
            <a:ahLst/>
            <a:cxnLst/>
            <a:rect l="l" t="t" r="r" b="b"/>
            <a:pathLst>
              <a:path w="21590">
                <a:moveTo>
                  <a:pt x="0" y="0"/>
                </a:moveTo>
                <a:lnTo>
                  <a:pt x="21035" y="0"/>
                </a:lnTo>
              </a:path>
            </a:pathLst>
          </a:custGeom>
          <a:ln w="18665">
            <a:solidFill>
              <a:srgbClr val="E8EAE4"/>
            </a:solidFill>
          </a:ln>
        </p:spPr>
        <p:txBody>
          <a:bodyPr wrap="square" lIns="0" tIns="0" rIns="0" bIns="0" rtlCol="0"/>
          <a:lstStyle/>
          <a:p>
            <a:endParaRPr/>
          </a:p>
        </p:txBody>
      </p:sp>
      <p:sp>
        <p:nvSpPr>
          <p:cNvPr id="71" name="object 71"/>
          <p:cNvSpPr/>
          <p:nvPr/>
        </p:nvSpPr>
        <p:spPr>
          <a:xfrm>
            <a:off x="10715225" y="5111964"/>
            <a:ext cx="21590" cy="0"/>
          </a:xfrm>
          <a:custGeom>
            <a:avLst/>
            <a:gdLst/>
            <a:ahLst/>
            <a:cxnLst/>
            <a:rect l="l" t="t" r="r" b="b"/>
            <a:pathLst>
              <a:path w="21590">
                <a:moveTo>
                  <a:pt x="0" y="0"/>
                </a:moveTo>
                <a:lnTo>
                  <a:pt x="21035" y="0"/>
                </a:lnTo>
              </a:path>
            </a:pathLst>
          </a:custGeom>
          <a:ln w="18665">
            <a:solidFill>
              <a:srgbClr val="E8EAE4"/>
            </a:solidFill>
          </a:ln>
        </p:spPr>
        <p:txBody>
          <a:bodyPr wrap="square" lIns="0" tIns="0" rIns="0" bIns="0" rtlCol="0"/>
          <a:lstStyle/>
          <a:p>
            <a:endParaRPr/>
          </a:p>
        </p:txBody>
      </p:sp>
      <p:sp>
        <p:nvSpPr>
          <p:cNvPr id="72" name="object 72"/>
          <p:cNvSpPr/>
          <p:nvPr/>
        </p:nvSpPr>
        <p:spPr>
          <a:xfrm>
            <a:off x="10778332" y="5069973"/>
            <a:ext cx="21590" cy="0"/>
          </a:xfrm>
          <a:custGeom>
            <a:avLst/>
            <a:gdLst/>
            <a:ahLst/>
            <a:cxnLst/>
            <a:rect l="l" t="t" r="r" b="b"/>
            <a:pathLst>
              <a:path w="21590">
                <a:moveTo>
                  <a:pt x="0" y="0"/>
                </a:moveTo>
                <a:lnTo>
                  <a:pt x="21035" y="0"/>
                </a:lnTo>
              </a:path>
            </a:pathLst>
          </a:custGeom>
          <a:ln w="18665">
            <a:solidFill>
              <a:srgbClr val="E8EAE4"/>
            </a:solidFill>
          </a:ln>
        </p:spPr>
        <p:txBody>
          <a:bodyPr wrap="square" lIns="0" tIns="0" rIns="0" bIns="0" rtlCol="0"/>
          <a:lstStyle/>
          <a:p>
            <a:endParaRPr/>
          </a:p>
        </p:txBody>
      </p:sp>
      <p:sp>
        <p:nvSpPr>
          <p:cNvPr id="73" name="object 73"/>
          <p:cNvSpPr/>
          <p:nvPr/>
        </p:nvSpPr>
        <p:spPr>
          <a:xfrm>
            <a:off x="10778332" y="5111964"/>
            <a:ext cx="21590" cy="0"/>
          </a:xfrm>
          <a:custGeom>
            <a:avLst/>
            <a:gdLst/>
            <a:ahLst/>
            <a:cxnLst/>
            <a:rect l="l" t="t" r="r" b="b"/>
            <a:pathLst>
              <a:path w="21590">
                <a:moveTo>
                  <a:pt x="0" y="0"/>
                </a:moveTo>
                <a:lnTo>
                  <a:pt x="21035" y="0"/>
                </a:lnTo>
              </a:path>
            </a:pathLst>
          </a:custGeom>
          <a:ln w="18665">
            <a:solidFill>
              <a:srgbClr val="E8EAE4"/>
            </a:solidFill>
          </a:ln>
        </p:spPr>
        <p:txBody>
          <a:bodyPr wrap="square" lIns="0" tIns="0" rIns="0" bIns="0" rtlCol="0"/>
          <a:lstStyle/>
          <a:p>
            <a:endParaRPr/>
          </a:p>
        </p:txBody>
      </p:sp>
      <p:sp>
        <p:nvSpPr>
          <p:cNvPr id="74" name="object 74"/>
          <p:cNvSpPr/>
          <p:nvPr/>
        </p:nvSpPr>
        <p:spPr>
          <a:xfrm>
            <a:off x="10841439" y="5069973"/>
            <a:ext cx="21590" cy="0"/>
          </a:xfrm>
          <a:custGeom>
            <a:avLst/>
            <a:gdLst/>
            <a:ahLst/>
            <a:cxnLst/>
            <a:rect l="l" t="t" r="r" b="b"/>
            <a:pathLst>
              <a:path w="21590">
                <a:moveTo>
                  <a:pt x="0" y="0"/>
                </a:moveTo>
                <a:lnTo>
                  <a:pt x="21035" y="0"/>
                </a:lnTo>
              </a:path>
            </a:pathLst>
          </a:custGeom>
          <a:ln w="18665">
            <a:solidFill>
              <a:srgbClr val="E8EAE4"/>
            </a:solidFill>
          </a:ln>
        </p:spPr>
        <p:txBody>
          <a:bodyPr wrap="square" lIns="0" tIns="0" rIns="0" bIns="0" rtlCol="0"/>
          <a:lstStyle/>
          <a:p>
            <a:endParaRPr/>
          </a:p>
        </p:txBody>
      </p:sp>
      <p:sp>
        <p:nvSpPr>
          <p:cNvPr id="75" name="object 75"/>
          <p:cNvSpPr/>
          <p:nvPr/>
        </p:nvSpPr>
        <p:spPr>
          <a:xfrm>
            <a:off x="10841439" y="5111964"/>
            <a:ext cx="21590" cy="0"/>
          </a:xfrm>
          <a:custGeom>
            <a:avLst/>
            <a:gdLst/>
            <a:ahLst/>
            <a:cxnLst/>
            <a:rect l="l" t="t" r="r" b="b"/>
            <a:pathLst>
              <a:path w="21590">
                <a:moveTo>
                  <a:pt x="0" y="0"/>
                </a:moveTo>
                <a:lnTo>
                  <a:pt x="21035" y="0"/>
                </a:lnTo>
              </a:path>
            </a:pathLst>
          </a:custGeom>
          <a:ln w="18665">
            <a:solidFill>
              <a:srgbClr val="E8EAE4"/>
            </a:solidFill>
          </a:ln>
        </p:spPr>
        <p:txBody>
          <a:bodyPr wrap="square" lIns="0" tIns="0" rIns="0" bIns="0" rtlCol="0"/>
          <a:lstStyle/>
          <a:p>
            <a:endParaRPr/>
          </a:p>
        </p:txBody>
      </p:sp>
      <p:sp>
        <p:nvSpPr>
          <p:cNvPr id="76" name="object 76"/>
          <p:cNvSpPr/>
          <p:nvPr/>
        </p:nvSpPr>
        <p:spPr>
          <a:xfrm>
            <a:off x="10757296" y="5153956"/>
            <a:ext cx="63500" cy="42545"/>
          </a:xfrm>
          <a:custGeom>
            <a:avLst/>
            <a:gdLst/>
            <a:ahLst/>
            <a:cxnLst/>
            <a:rect l="l" t="t" r="r" b="b"/>
            <a:pathLst>
              <a:path w="63500" h="42545">
                <a:moveTo>
                  <a:pt x="63107" y="41991"/>
                </a:moveTo>
                <a:lnTo>
                  <a:pt x="0" y="41991"/>
                </a:lnTo>
                <a:lnTo>
                  <a:pt x="0" y="10497"/>
                </a:lnTo>
                <a:lnTo>
                  <a:pt x="0" y="4703"/>
                </a:lnTo>
                <a:lnTo>
                  <a:pt x="4711" y="0"/>
                </a:lnTo>
                <a:lnTo>
                  <a:pt x="10517" y="0"/>
                </a:lnTo>
                <a:lnTo>
                  <a:pt x="52589" y="0"/>
                </a:lnTo>
                <a:lnTo>
                  <a:pt x="58395" y="0"/>
                </a:lnTo>
                <a:lnTo>
                  <a:pt x="63107" y="4703"/>
                </a:lnTo>
                <a:lnTo>
                  <a:pt x="63107" y="10497"/>
                </a:lnTo>
                <a:lnTo>
                  <a:pt x="63107" y="41991"/>
                </a:lnTo>
                <a:close/>
              </a:path>
            </a:pathLst>
          </a:custGeom>
          <a:ln w="18676">
            <a:solidFill>
              <a:srgbClr val="E8EAE4"/>
            </a:solidFill>
          </a:ln>
        </p:spPr>
        <p:txBody>
          <a:bodyPr wrap="square" lIns="0" tIns="0" rIns="0" bIns="0" rtlCol="0"/>
          <a:lstStyle/>
          <a:p>
            <a:endParaRPr/>
          </a:p>
        </p:txBody>
      </p:sp>
      <p:sp>
        <p:nvSpPr>
          <p:cNvPr id="77" name="object 77"/>
          <p:cNvSpPr/>
          <p:nvPr/>
        </p:nvSpPr>
        <p:spPr>
          <a:xfrm>
            <a:off x="1468113" y="2980156"/>
            <a:ext cx="329565" cy="433705"/>
          </a:xfrm>
          <a:custGeom>
            <a:avLst/>
            <a:gdLst/>
            <a:ahLst/>
            <a:cxnLst/>
            <a:rect l="l" t="t" r="r" b="b"/>
            <a:pathLst>
              <a:path w="329564" h="433704">
                <a:moveTo>
                  <a:pt x="164483" y="0"/>
                </a:moveTo>
                <a:lnTo>
                  <a:pt x="202258" y="6407"/>
                </a:lnTo>
                <a:lnTo>
                  <a:pt x="260088" y="52002"/>
                </a:lnTo>
                <a:lnTo>
                  <a:pt x="275136" y="87231"/>
                </a:lnTo>
                <a:lnTo>
                  <a:pt x="328967" y="283996"/>
                </a:lnTo>
                <a:lnTo>
                  <a:pt x="240535" y="283996"/>
                </a:lnTo>
                <a:lnTo>
                  <a:pt x="209014" y="433468"/>
                </a:lnTo>
                <a:lnTo>
                  <a:pt x="119295" y="433468"/>
                </a:lnTo>
                <a:lnTo>
                  <a:pt x="87774" y="283996"/>
                </a:lnTo>
                <a:lnTo>
                  <a:pt x="0" y="283996"/>
                </a:lnTo>
                <a:lnTo>
                  <a:pt x="53831" y="87231"/>
                </a:lnTo>
                <a:lnTo>
                  <a:pt x="68879" y="52002"/>
                </a:lnTo>
                <a:lnTo>
                  <a:pt x="94006" y="24401"/>
                </a:lnTo>
                <a:lnTo>
                  <a:pt x="126709" y="6407"/>
                </a:lnTo>
                <a:lnTo>
                  <a:pt x="164483" y="0"/>
                </a:lnTo>
                <a:close/>
              </a:path>
            </a:pathLst>
          </a:custGeom>
          <a:ln w="21260">
            <a:solidFill>
              <a:srgbClr val="404A5A"/>
            </a:solidFill>
          </a:ln>
        </p:spPr>
        <p:txBody>
          <a:bodyPr wrap="square" lIns="0" tIns="0" rIns="0" bIns="0" rtlCol="0"/>
          <a:lstStyle/>
          <a:p>
            <a:endParaRPr/>
          </a:p>
        </p:txBody>
      </p:sp>
      <p:sp>
        <p:nvSpPr>
          <p:cNvPr id="78" name="object 78"/>
          <p:cNvSpPr/>
          <p:nvPr/>
        </p:nvSpPr>
        <p:spPr>
          <a:xfrm>
            <a:off x="1124193" y="2980155"/>
            <a:ext cx="299085" cy="433705"/>
          </a:xfrm>
          <a:custGeom>
            <a:avLst/>
            <a:gdLst/>
            <a:ahLst/>
            <a:cxnLst/>
            <a:rect l="l" t="t" r="r" b="b"/>
            <a:pathLst>
              <a:path w="299084" h="433704">
                <a:moveTo>
                  <a:pt x="209343" y="433468"/>
                </a:moveTo>
                <a:lnTo>
                  <a:pt x="224296" y="254102"/>
                </a:lnTo>
                <a:lnTo>
                  <a:pt x="299061" y="254102"/>
                </a:lnTo>
                <a:lnTo>
                  <a:pt x="299061" y="149471"/>
                </a:lnTo>
                <a:lnTo>
                  <a:pt x="291437" y="102232"/>
                </a:lnTo>
                <a:lnTo>
                  <a:pt x="270207" y="61201"/>
                </a:lnTo>
                <a:lnTo>
                  <a:pt x="237836" y="28843"/>
                </a:lnTo>
                <a:lnTo>
                  <a:pt x="196789" y="7621"/>
                </a:lnTo>
                <a:lnTo>
                  <a:pt x="149530" y="0"/>
                </a:lnTo>
                <a:lnTo>
                  <a:pt x="102272" y="7621"/>
                </a:lnTo>
                <a:lnTo>
                  <a:pt x="61225" y="28843"/>
                </a:lnTo>
                <a:lnTo>
                  <a:pt x="28854" y="61201"/>
                </a:lnTo>
                <a:lnTo>
                  <a:pt x="7624" y="102232"/>
                </a:lnTo>
                <a:lnTo>
                  <a:pt x="0" y="149471"/>
                </a:lnTo>
                <a:lnTo>
                  <a:pt x="0" y="254102"/>
                </a:lnTo>
                <a:lnTo>
                  <a:pt x="74765" y="254102"/>
                </a:lnTo>
                <a:lnTo>
                  <a:pt x="89718" y="433468"/>
                </a:lnTo>
                <a:lnTo>
                  <a:pt x="209343" y="433468"/>
                </a:lnTo>
                <a:close/>
              </a:path>
            </a:pathLst>
          </a:custGeom>
          <a:ln w="21260">
            <a:solidFill>
              <a:srgbClr val="404A5A"/>
            </a:solidFill>
          </a:ln>
        </p:spPr>
        <p:txBody>
          <a:bodyPr wrap="square" lIns="0" tIns="0" rIns="0" bIns="0" rtlCol="0"/>
          <a:lstStyle/>
          <a:p>
            <a:endParaRPr/>
          </a:p>
        </p:txBody>
      </p:sp>
      <p:sp>
        <p:nvSpPr>
          <p:cNvPr id="79" name="object 79"/>
          <p:cNvSpPr/>
          <p:nvPr/>
        </p:nvSpPr>
        <p:spPr>
          <a:xfrm>
            <a:off x="1158422" y="2715423"/>
            <a:ext cx="230602" cy="230519"/>
          </a:xfrm>
          <a:prstGeom prst="rect">
            <a:avLst/>
          </a:prstGeom>
          <a:blipFill>
            <a:blip r:embed="rId10" cstate="print"/>
            <a:stretch>
              <a:fillRect/>
            </a:stretch>
          </a:blipFill>
        </p:spPr>
        <p:txBody>
          <a:bodyPr wrap="square" lIns="0" tIns="0" rIns="0" bIns="0" rtlCol="0"/>
          <a:lstStyle/>
          <a:p>
            <a:endParaRPr/>
          </a:p>
        </p:txBody>
      </p:sp>
      <p:sp>
        <p:nvSpPr>
          <p:cNvPr id="80" name="object 80"/>
          <p:cNvSpPr/>
          <p:nvPr/>
        </p:nvSpPr>
        <p:spPr>
          <a:xfrm>
            <a:off x="1517296" y="2715422"/>
            <a:ext cx="230602" cy="230519"/>
          </a:xfrm>
          <a:prstGeom prst="rect">
            <a:avLst/>
          </a:prstGeom>
          <a:blipFill>
            <a:blip r:embed="rId11" cstate="print"/>
            <a:stretch>
              <a:fillRect/>
            </a:stretch>
          </a:blipFill>
        </p:spPr>
        <p:txBody>
          <a:bodyPr wrap="square" lIns="0" tIns="0" rIns="0" bIns="0" rtlCol="0"/>
          <a:lstStyle/>
          <a:p>
            <a:endParaRPr/>
          </a:p>
        </p:txBody>
      </p:sp>
      <p:sp>
        <p:nvSpPr>
          <p:cNvPr id="81" name="object 81"/>
          <p:cNvSpPr/>
          <p:nvPr/>
        </p:nvSpPr>
        <p:spPr>
          <a:xfrm>
            <a:off x="2262116" y="2980156"/>
            <a:ext cx="329565" cy="433705"/>
          </a:xfrm>
          <a:custGeom>
            <a:avLst/>
            <a:gdLst/>
            <a:ahLst/>
            <a:cxnLst/>
            <a:rect l="l" t="t" r="r" b="b"/>
            <a:pathLst>
              <a:path w="329564" h="433704">
                <a:moveTo>
                  <a:pt x="164483" y="0"/>
                </a:moveTo>
                <a:lnTo>
                  <a:pt x="202258" y="6407"/>
                </a:lnTo>
                <a:lnTo>
                  <a:pt x="260088" y="52002"/>
                </a:lnTo>
                <a:lnTo>
                  <a:pt x="275136" y="87231"/>
                </a:lnTo>
                <a:lnTo>
                  <a:pt x="328967" y="283996"/>
                </a:lnTo>
                <a:lnTo>
                  <a:pt x="240535" y="283996"/>
                </a:lnTo>
                <a:lnTo>
                  <a:pt x="209014" y="433468"/>
                </a:lnTo>
                <a:lnTo>
                  <a:pt x="119295" y="433468"/>
                </a:lnTo>
                <a:lnTo>
                  <a:pt x="87774" y="283996"/>
                </a:lnTo>
                <a:lnTo>
                  <a:pt x="0" y="283996"/>
                </a:lnTo>
                <a:lnTo>
                  <a:pt x="53831" y="87231"/>
                </a:lnTo>
                <a:lnTo>
                  <a:pt x="68879" y="52002"/>
                </a:lnTo>
                <a:lnTo>
                  <a:pt x="94006" y="24401"/>
                </a:lnTo>
                <a:lnTo>
                  <a:pt x="126709" y="6407"/>
                </a:lnTo>
                <a:lnTo>
                  <a:pt x="164483" y="0"/>
                </a:lnTo>
                <a:close/>
              </a:path>
            </a:pathLst>
          </a:custGeom>
          <a:ln w="21260">
            <a:solidFill>
              <a:srgbClr val="404A5A"/>
            </a:solidFill>
          </a:ln>
        </p:spPr>
        <p:txBody>
          <a:bodyPr wrap="square" lIns="0" tIns="0" rIns="0" bIns="0" rtlCol="0"/>
          <a:lstStyle/>
          <a:p>
            <a:endParaRPr/>
          </a:p>
        </p:txBody>
      </p:sp>
      <p:sp>
        <p:nvSpPr>
          <p:cNvPr id="82" name="object 82"/>
          <p:cNvSpPr/>
          <p:nvPr/>
        </p:nvSpPr>
        <p:spPr>
          <a:xfrm>
            <a:off x="1918195" y="2980155"/>
            <a:ext cx="299085" cy="433705"/>
          </a:xfrm>
          <a:custGeom>
            <a:avLst/>
            <a:gdLst/>
            <a:ahLst/>
            <a:cxnLst/>
            <a:rect l="l" t="t" r="r" b="b"/>
            <a:pathLst>
              <a:path w="299085" h="433704">
                <a:moveTo>
                  <a:pt x="209343" y="433468"/>
                </a:moveTo>
                <a:lnTo>
                  <a:pt x="224296" y="254102"/>
                </a:lnTo>
                <a:lnTo>
                  <a:pt x="299061" y="254102"/>
                </a:lnTo>
                <a:lnTo>
                  <a:pt x="299061" y="149471"/>
                </a:lnTo>
                <a:lnTo>
                  <a:pt x="291437" y="102232"/>
                </a:lnTo>
                <a:lnTo>
                  <a:pt x="270207" y="61201"/>
                </a:lnTo>
                <a:lnTo>
                  <a:pt x="237836" y="28843"/>
                </a:lnTo>
                <a:lnTo>
                  <a:pt x="196789" y="7621"/>
                </a:lnTo>
                <a:lnTo>
                  <a:pt x="149530" y="0"/>
                </a:lnTo>
                <a:lnTo>
                  <a:pt x="102272" y="7621"/>
                </a:lnTo>
                <a:lnTo>
                  <a:pt x="61225" y="28843"/>
                </a:lnTo>
                <a:lnTo>
                  <a:pt x="28854" y="61201"/>
                </a:lnTo>
                <a:lnTo>
                  <a:pt x="7624" y="102232"/>
                </a:lnTo>
                <a:lnTo>
                  <a:pt x="0" y="149471"/>
                </a:lnTo>
                <a:lnTo>
                  <a:pt x="0" y="254102"/>
                </a:lnTo>
                <a:lnTo>
                  <a:pt x="74765" y="254102"/>
                </a:lnTo>
                <a:lnTo>
                  <a:pt x="89718" y="433468"/>
                </a:lnTo>
                <a:lnTo>
                  <a:pt x="209343" y="433468"/>
                </a:lnTo>
                <a:close/>
              </a:path>
            </a:pathLst>
          </a:custGeom>
          <a:ln w="21260">
            <a:solidFill>
              <a:srgbClr val="404A5A"/>
            </a:solidFill>
          </a:ln>
        </p:spPr>
        <p:txBody>
          <a:bodyPr wrap="square" lIns="0" tIns="0" rIns="0" bIns="0" rtlCol="0"/>
          <a:lstStyle/>
          <a:p>
            <a:endParaRPr/>
          </a:p>
        </p:txBody>
      </p:sp>
      <p:sp>
        <p:nvSpPr>
          <p:cNvPr id="83" name="object 83"/>
          <p:cNvSpPr/>
          <p:nvPr/>
        </p:nvSpPr>
        <p:spPr>
          <a:xfrm>
            <a:off x="1952425" y="2715423"/>
            <a:ext cx="230602" cy="230519"/>
          </a:xfrm>
          <a:prstGeom prst="rect">
            <a:avLst/>
          </a:prstGeom>
          <a:blipFill>
            <a:blip r:embed="rId12" cstate="print"/>
            <a:stretch>
              <a:fillRect/>
            </a:stretch>
          </a:blipFill>
        </p:spPr>
        <p:txBody>
          <a:bodyPr wrap="square" lIns="0" tIns="0" rIns="0" bIns="0" rtlCol="0"/>
          <a:lstStyle/>
          <a:p>
            <a:endParaRPr/>
          </a:p>
        </p:txBody>
      </p:sp>
      <p:sp>
        <p:nvSpPr>
          <p:cNvPr id="84" name="object 84"/>
          <p:cNvSpPr/>
          <p:nvPr/>
        </p:nvSpPr>
        <p:spPr>
          <a:xfrm>
            <a:off x="2311300" y="2715422"/>
            <a:ext cx="230602" cy="230519"/>
          </a:xfrm>
          <a:prstGeom prst="rect">
            <a:avLst/>
          </a:prstGeom>
          <a:blipFill>
            <a:blip r:embed="rId13" cstate="print"/>
            <a:stretch>
              <a:fillRect/>
            </a:stretch>
          </a:blipFill>
        </p:spPr>
        <p:txBody>
          <a:bodyPr wrap="square" lIns="0" tIns="0" rIns="0" bIns="0" rtlCol="0"/>
          <a:lstStyle/>
          <a:p>
            <a:endParaRPr/>
          </a:p>
        </p:txBody>
      </p:sp>
      <p:sp>
        <p:nvSpPr>
          <p:cNvPr id="85" name="object 85"/>
          <p:cNvSpPr/>
          <p:nvPr/>
        </p:nvSpPr>
        <p:spPr>
          <a:xfrm>
            <a:off x="3055358" y="2980156"/>
            <a:ext cx="329565" cy="433705"/>
          </a:xfrm>
          <a:custGeom>
            <a:avLst/>
            <a:gdLst/>
            <a:ahLst/>
            <a:cxnLst/>
            <a:rect l="l" t="t" r="r" b="b"/>
            <a:pathLst>
              <a:path w="329564" h="433704">
                <a:moveTo>
                  <a:pt x="164483" y="0"/>
                </a:moveTo>
                <a:lnTo>
                  <a:pt x="202258" y="6407"/>
                </a:lnTo>
                <a:lnTo>
                  <a:pt x="260088" y="52002"/>
                </a:lnTo>
                <a:lnTo>
                  <a:pt x="275136" y="87231"/>
                </a:lnTo>
                <a:lnTo>
                  <a:pt x="328967" y="283996"/>
                </a:lnTo>
                <a:lnTo>
                  <a:pt x="240535" y="283996"/>
                </a:lnTo>
                <a:lnTo>
                  <a:pt x="209014" y="433468"/>
                </a:lnTo>
                <a:lnTo>
                  <a:pt x="119295" y="433468"/>
                </a:lnTo>
                <a:lnTo>
                  <a:pt x="87774" y="283996"/>
                </a:lnTo>
                <a:lnTo>
                  <a:pt x="0" y="283996"/>
                </a:lnTo>
                <a:lnTo>
                  <a:pt x="53831" y="87231"/>
                </a:lnTo>
                <a:lnTo>
                  <a:pt x="68879" y="52002"/>
                </a:lnTo>
                <a:lnTo>
                  <a:pt x="94006" y="24401"/>
                </a:lnTo>
                <a:lnTo>
                  <a:pt x="126709" y="6407"/>
                </a:lnTo>
                <a:lnTo>
                  <a:pt x="164483" y="0"/>
                </a:lnTo>
                <a:close/>
              </a:path>
            </a:pathLst>
          </a:custGeom>
          <a:ln w="21260">
            <a:solidFill>
              <a:srgbClr val="404A5A"/>
            </a:solidFill>
          </a:ln>
        </p:spPr>
        <p:txBody>
          <a:bodyPr wrap="square" lIns="0" tIns="0" rIns="0" bIns="0" rtlCol="0"/>
          <a:lstStyle/>
          <a:p>
            <a:endParaRPr/>
          </a:p>
        </p:txBody>
      </p:sp>
      <p:sp>
        <p:nvSpPr>
          <p:cNvPr id="86" name="object 86"/>
          <p:cNvSpPr/>
          <p:nvPr/>
        </p:nvSpPr>
        <p:spPr>
          <a:xfrm>
            <a:off x="2711438" y="2980155"/>
            <a:ext cx="299085" cy="433705"/>
          </a:xfrm>
          <a:custGeom>
            <a:avLst/>
            <a:gdLst/>
            <a:ahLst/>
            <a:cxnLst/>
            <a:rect l="l" t="t" r="r" b="b"/>
            <a:pathLst>
              <a:path w="299085" h="433704">
                <a:moveTo>
                  <a:pt x="209343" y="433468"/>
                </a:moveTo>
                <a:lnTo>
                  <a:pt x="224296" y="254102"/>
                </a:lnTo>
                <a:lnTo>
                  <a:pt x="299061" y="254102"/>
                </a:lnTo>
                <a:lnTo>
                  <a:pt x="299061" y="149471"/>
                </a:lnTo>
                <a:lnTo>
                  <a:pt x="291437" y="102232"/>
                </a:lnTo>
                <a:lnTo>
                  <a:pt x="270207" y="61201"/>
                </a:lnTo>
                <a:lnTo>
                  <a:pt x="237836" y="28843"/>
                </a:lnTo>
                <a:lnTo>
                  <a:pt x="196789" y="7621"/>
                </a:lnTo>
                <a:lnTo>
                  <a:pt x="149530" y="0"/>
                </a:lnTo>
                <a:lnTo>
                  <a:pt x="102272" y="7621"/>
                </a:lnTo>
                <a:lnTo>
                  <a:pt x="61225" y="28843"/>
                </a:lnTo>
                <a:lnTo>
                  <a:pt x="28854" y="61201"/>
                </a:lnTo>
                <a:lnTo>
                  <a:pt x="7624" y="102232"/>
                </a:lnTo>
                <a:lnTo>
                  <a:pt x="0" y="149471"/>
                </a:lnTo>
                <a:lnTo>
                  <a:pt x="0" y="254102"/>
                </a:lnTo>
                <a:lnTo>
                  <a:pt x="74765" y="254102"/>
                </a:lnTo>
                <a:lnTo>
                  <a:pt x="89718" y="433468"/>
                </a:lnTo>
                <a:lnTo>
                  <a:pt x="209343" y="433468"/>
                </a:lnTo>
                <a:close/>
              </a:path>
            </a:pathLst>
          </a:custGeom>
          <a:ln w="21260">
            <a:solidFill>
              <a:srgbClr val="404A5A"/>
            </a:solidFill>
          </a:ln>
        </p:spPr>
        <p:txBody>
          <a:bodyPr wrap="square" lIns="0" tIns="0" rIns="0" bIns="0" rtlCol="0"/>
          <a:lstStyle/>
          <a:p>
            <a:endParaRPr/>
          </a:p>
        </p:txBody>
      </p:sp>
      <p:sp>
        <p:nvSpPr>
          <p:cNvPr id="87" name="object 87"/>
          <p:cNvSpPr/>
          <p:nvPr/>
        </p:nvSpPr>
        <p:spPr>
          <a:xfrm>
            <a:off x="2745668" y="2715423"/>
            <a:ext cx="230602" cy="230519"/>
          </a:xfrm>
          <a:prstGeom prst="rect">
            <a:avLst/>
          </a:prstGeom>
          <a:blipFill>
            <a:blip r:embed="rId12" cstate="print"/>
            <a:stretch>
              <a:fillRect/>
            </a:stretch>
          </a:blipFill>
        </p:spPr>
        <p:txBody>
          <a:bodyPr wrap="square" lIns="0" tIns="0" rIns="0" bIns="0" rtlCol="0"/>
          <a:lstStyle/>
          <a:p>
            <a:endParaRPr/>
          </a:p>
        </p:txBody>
      </p:sp>
      <p:sp>
        <p:nvSpPr>
          <p:cNvPr id="88" name="object 88"/>
          <p:cNvSpPr/>
          <p:nvPr/>
        </p:nvSpPr>
        <p:spPr>
          <a:xfrm>
            <a:off x="3104542" y="2715422"/>
            <a:ext cx="230602" cy="230519"/>
          </a:xfrm>
          <a:prstGeom prst="rect">
            <a:avLst/>
          </a:prstGeom>
          <a:blipFill>
            <a:blip r:embed="rId11" cstate="print"/>
            <a:stretch>
              <a:fillRect/>
            </a:stretch>
          </a:blipFill>
        </p:spPr>
        <p:txBody>
          <a:bodyPr wrap="square" lIns="0" tIns="0" rIns="0" bIns="0" rtlCol="0"/>
          <a:lstStyle/>
          <a:p>
            <a:endParaRPr/>
          </a:p>
        </p:txBody>
      </p:sp>
      <p:sp>
        <p:nvSpPr>
          <p:cNvPr id="89" name="object 89"/>
          <p:cNvSpPr/>
          <p:nvPr/>
        </p:nvSpPr>
        <p:spPr>
          <a:xfrm>
            <a:off x="1323594" y="3774947"/>
            <a:ext cx="1868055" cy="1876805"/>
          </a:xfrm>
          <a:prstGeom prst="rect">
            <a:avLst/>
          </a:prstGeom>
          <a:blipFill>
            <a:blip r:embed="rId14" cstate="print"/>
            <a:stretch>
              <a:fillRect/>
            </a:stretch>
          </a:blipFill>
        </p:spPr>
        <p:txBody>
          <a:bodyPr wrap="square" lIns="0" tIns="0" rIns="0" bIns="0" rtlCol="0"/>
          <a:lstStyle/>
          <a:p>
            <a:endParaRPr/>
          </a:p>
        </p:txBody>
      </p:sp>
      <p:sp>
        <p:nvSpPr>
          <p:cNvPr id="90" name="object 90"/>
          <p:cNvSpPr txBox="1"/>
          <p:nvPr/>
        </p:nvSpPr>
        <p:spPr>
          <a:xfrm>
            <a:off x="353261" y="205771"/>
            <a:ext cx="3328035" cy="177800"/>
          </a:xfrm>
          <a:prstGeom prst="rect">
            <a:avLst/>
          </a:prstGeom>
        </p:spPr>
        <p:txBody>
          <a:bodyPr vert="horz" wrap="square" lIns="0" tIns="12700" rIns="0" bIns="0" rtlCol="0">
            <a:spAutoFit/>
          </a:bodyPr>
          <a:lstStyle/>
          <a:p>
            <a:pPr marL="12700">
              <a:lnSpc>
                <a:spcPct val="100000"/>
              </a:lnSpc>
              <a:spcBef>
                <a:spcPts val="100"/>
              </a:spcBef>
            </a:pPr>
            <a:r>
              <a:rPr sz="1000" spc="-95" dirty="0">
                <a:solidFill>
                  <a:srgbClr val="7F7F7F"/>
                </a:solidFill>
                <a:latin typeface="Arial Black"/>
                <a:cs typeface="Arial Black"/>
              </a:rPr>
              <a:t>3.</a:t>
            </a:r>
            <a:r>
              <a:rPr sz="1000" spc="-95" dirty="0">
                <a:solidFill>
                  <a:srgbClr val="3F4B59"/>
                </a:solidFill>
                <a:latin typeface="Arial Black"/>
                <a:cs typeface="Arial Black"/>
              </a:rPr>
              <a:t>Resultados: mudanças </a:t>
            </a:r>
            <a:r>
              <a:rPr sz="1000" spc="-60" dirty="0">
                <a:solidFill>
                  <a:srgbClr val="3F4B59"/>
                </a:solidFill>
                <a:latin typeface="Arial Black"/>
                <a:cs typeface="Arial Black"/>
              </a:rPr>
              <a:t>no </a:t>
            </a:r>
            <a:r>
              <a:rPr sz="1000" spc="-85" dirty="0">
                <a:solidFill>
                  <a:srgbClr val="3F4B59"/>
                </a:solidFill>
                <a:latin typeface="Arial Black"/>
                <a:cs typeface="Arial Black"/>
              </a:rPr>
              <a:t>conteúdo </a:t>
            </a:r>
            <a:r>
              <a:rPr sz="1000" spc="-105" dirty="0">
                <a:solidFill>
                  <a:srgbClr val="3F4B59"/>
                </a:solidFill>
                <a:latin typeface="Arial Black"/>
                <a:cs typeface="Arial Black"/>
              </a:rPr>
              <a:t>e</a:t>
            </a:r>
            <a:r>
              <a:rPr sz="1000" spc="10" dirty="0">
                <a:solidFill>
                  <a:srgbClr val="3F4B59"/>
                </a:solidFill>
                <a:latin typeface="Arial Black"/>
                <a:cs typeface="Arial Black"/>
              </a:rPr>
              <a:t> </a:t>
            </a:r>
            <a:r>
              <a:rPr sz="1000" spc="-90" dirty="0">
                <a:solidFill>
                  <a:srgbClr val="3F4B59"/>
                </a:solidFill>
                <a:latin typeface="Arial Black"/>
                <a:cs typeface="Arial Black"/>
              </a:rPr>
              <a:t>implementação</a:t>
            </a:r>
            <a:endParaRPr sz="1000">
              <a:latin typeface="Arial Black"/>
              <a:cs typeface="Arial Black"/>
            </a:endParaRPr>
          </a:p>
        </p:txBody>
      </p:sp>
      <p:sp>
        <p:nvSpPr>
          <p:cNvPr id="91" name="object 91"/>
          <p:cNvSpPr txBox="1">
            <a:spLocks noGrp="1"/>
          </p:cNvSpPr>
          <p:nvPr>
            <p:ph type="title"/>
          </p:nvPr>
        </p:nvSpPr>
        <p:spPr>
          <a:xfrm>
            <a:off x="525462" y="923362"/>
            <a:ext cx="7449820" cy="482600"/>
          </a:xfrm>
          <a:prstGeom prst="rect">
            <a:avLst/>
          </a:prstGeom>
        </p:spPr>
        <p:txBody>
          <a:bodyPr vert="horz" wrap="square" lIns="0" tIns="12700" rIns="0" bIns="0" rtlCol="0">
            <a:spAutoFit/>
          </a:bodyPr>
          <a:lstStyle/>
          <a:p>
            <a:pPr marL="12700">
              <a:lnSpc>
                <a:spcPct val="100000"/>
              </a:lnSpc>
              <a:spcBef>
                <a:spcPts val="100"/>
              </a:spcBef>
            </a:pPr>
            <a:r>
              <a:rPr sz="3000" spc="-229" dirty="0"/>
              <a:t>Métodos </a:t>
            </a:r>
            <a:r>
              <a:rPr sz="3000" spc="-235" dirty="0"/>
              <a:t>de </a:t>
            </a:r>
            <a:r>
              <a:rPr sz="3000" spc="-300" dirty="0"/>
              <a:t>avaliação: </a:t>
            </a:r>
            <a:r>
              <a:rPr sz="3000" spc="-285" dirty="0"/>
              <a:t>logística </a:t>
            </a:r>
            <a:r>
              <a:rPr sz="3000" spc="-235" dirty="0"/>
              <a:t>de</a:t>
            </a:r>
            <a:r>
              <a:rPr sz="3000" spc="-85" dirty="0"/>
              <a:t> </a:t>
            </a:r>
            <a:r>
              <a:rPr sz="3000" spc="-285" dirty="0"/>
              <a:t>campo</a:t>
            </a:r>
            <a:endParaRPr sz="3000"/>
          </a:p>
        </p:txBody>
      </p:sp>
      <p:sp>
        <p:nvSpPr>
          <p:cNvPr id="92" name="object 92"/>
          <p:cNvSpPr txBox="1"/>
          <p:nvPr/>
        </p:nvSpPr>
        <p:spPr>
          <a:xfrm>
            <a:off x="5859081" y="1665043"/>
            <a:ext cx="446405" cy="215900"/>
          </a:xfrm>
          <a:prstGeom prst="rect">
            <a:avLst/>
          </a:prstGeom>
        </p:spPr>
        <p:txBody>
          <a:bodyPr vert="horz" wrap="square" lIns="0" tIns="12700" rIns="0" bIns="0" rtlCol="0">
            <a:spAutoFit/>
          </a:bodyPr>
          <a:lstStyle/>
          <a:p>
            <a:pPr marL="12700">
              <a:lnSpc>
                <a:spcPct val="100000"/>
              </a:lnSpc>
              <a:spcBef>
                <a:spcPts val="100"/>
              </a:spcBef>
            </a:pPr>
            <a:r>
              <a:rPr sz="1250" b="1" spc="40" dirty="0">
                <a:solidFill>
                  <a:srgbClr val="1F1F1F"/>
                </a:solidFill>
                <a:latin typeface="Arial"/>
                <a:cs typeface="Arial"/>
              </a:rPr>
              <a:t>DIA</a:t>
            </a:r>
            <a:r>
              <a:rPr sz="1250" b="1" spc="-100" dirty="0">
                <a:solidFill>
                  <a:srgbClr val="1F1F1F"/>
                </a:solidFill>
                <a:latin typeface="Arial"/>
                <a:cs typeface="Arial"/>
              </a:rPr>
              <a:t> </a:t>
            </a:r>
            <a:r>
              <a:rPr sz="1250" b="1" spc="15" dirty="0">
                <a:solidFill>
                  <a:srgbClr val="1F1F1F"/>
                </a:solidFill>
                <a:latin typeface="Arial"/>
                <a:cs typeface="Arial"/>
              </a:rPr>
              <a:t>1</a:t>
            </a:r>
            <a:endParaRPr sz="1250">
              <a:latin typeface="Arial"/>
              <a:cs typeface="Arial"/>
            </a:endParaRPr>
          </a:p>
        </p:txBody>
      </p:sp>
      <p:sp>
        <p:nvSpPr>
          <p:cNvPr id="93" name="object 93"/>
          <p:cNvSpPr txBox="1"/>
          <p:nvPr/>
        </p:nvSpPr>
        <p:spPr>
          <a:xfrm>
            <a:off x="9659630" y="1665043"/>
            <a:ext cx="446405" cy="215900"/>
          </a:xfrm>
          <a:prstGeom prst="rect">
            <a:avLst/>
          </a:prstGeom>
        </p:spPr>
        <p:txBody>
          <a:bodyPr vert="horz" wrap="square" lIns="0" tIns="12700" rIns="0" bIns="0" rtlCol="0">
            <a:spAutoFit/>
          </a:bodyPr>
          <a:lstStyle/>
          <a:p>
            <a:pPr marL="12700">
              <a:lnSpc>
                <a:spcPct val="100000"/>
              </a:lnSpc>
              <a:spcBef>
                <a:spcPts val="100"/>
              </a:spcBef>
            </a:pPr>
            <a:r>
              <a:rPr sz="1250" b="1" spc="40" dirty="0">
                <a:solidFill>
                  <a:srgbClr val="1F1F1F"/>
                </a:solidFill>
                <a:latin typeface="Arial"/>
                <a:cs typeface="Arial"/>
              </a:rPr>
              <a:t>DIA</a:t>
            </a:r>
            <a:r>
              <a:rPr sz="1250" b="1" spc="-100" dirty="0">
                <a:solidFill>
                  <a:srgbClr val="1F1F1F"/>
                </a:solidFill>
                <a:latin typeface="Arial"/>
                <a:cs typeface="Arial"/>
              </a:rPr>
              <a:t> </a:t>
            </a:r>
            <a:r>
              <a:rPr sz="1250" b="1" spc="15" dirty="0">
                <a:solidFill>
                  <a:srgbClr val="1F1F1F"/>
                </a:solidFill>
                <a:latin typeface="Arial"/>
                <a:cs typeface="Arial"/>
              </a:rPr>
              <a:t>2</a:t>
            </a:r>
            <a:endParaRPr sz="1250">
              <a:latin typeface="Arial"/>
              <a:cs typeface="Arial"/>
            </a:endParaRPr>
          </a:p>
        </p:txBody>
      </p:sp>
      <p:sp>
        <p:nvSpPr>
          <p:cNvPr id="94" name="object 94"/>
          <p:cNvSpPr txBox="1"/>
          <p:nvPr/>
        </p:nvSpPr>
        <p:spPr>
          <a:xfrm>
            <a:off x="825743" y="1422679"/>
            <a:ext cx="2867660" cy="1129540"/>
          </a:xfrm>
          <a:prstGeom prst="rect">
            <a:avLst/>
          </a:prstGeom>
        </p:spPr>
        <p:txBody>
          <a:bodyPr vert="horz" wrap="square" lIns="0" tIns="12700" rIns="0" bIns="0" rtlCol="0">
            <a:spAutoFit/>
          </a:bodyPr>
          <a:lstStyle/>
          <a:p>
            <a:pPr marL="12700" marR="5080" indent="286385">
              <a:lnSpc>
                <a:spcPct val="128000"/>
              </a:lnSpc>
              <a:spcBef>
                <a:spcPts val="100"/>
              </a:spcBef>
            </a:pPr>
            <a:r>
              <a:rPr sz="1500" spc="-125" dirty="0" err="1">
                <a:solidFill>
                  <a:srgbClr val="101010"/>
                </a:solidFill>
                <a:latin typeface="Arial Black"/>
                <a:cs typeface="Arial Black"/>
              </a:rPr>
              <a:t>Equip</a:t>
            </a:r>
            <a:r>
              <a:rPr lang="en-US" sz="1500" spc="-125" dirty="0" err="1">
                <a:solidFill>
                  <a:srgbClr val="101010"/>
                </a:solidFill>
                <a:latin typeface="Arial Black"/>
                <a:cs typeface="Arial Black"/>
              </a:rPr>
              <a:t>a</a:t>
            </a:r>
            <a:r>
              <a:rPr lang="en-US" sz="1500" spc="-125" dirty="0">
                <a:solidFill>
                  <a:srgbClr val="101010"/>
                </a:solidFill>
                <a:latin typeface="Arial Black"/>
                <a:cs typeface="Arial Black"/>
              </a:rPr>
              <a:t> </a:t>
            </a:r>
            <a:r>
              <a:rPr sz="1500" spc="-120" dirty="0">
                <a:solidFill>
                  <a:srgbClr val="101010"/>
                </a:solidFill>
                <a:latin typeface="Arial Black"/>
                <a:cs typeface="Arial Black"/>
              </a:rPr>
              <a:t>de </a:t>
            </a:r>
            <a:r>
              <a:rPr sz="1500" spc="-145" dirty="0">
                <a:solidFill>
                  <a:srgbClr val="101010"/>
                </a:solidFill>
                <a:latin typeface="Arial Black"/>
                <a:cs typeface="Arial Black"/>
              </a:rPr>
              <a:t>campo </a:t>
            </a:r>
            <a:r>
              <a:rPr sz="1500" spc="-120" dirty="0">
                <a:solidFill>
                  <a:srgbClr val="101010"/>
                </a:solidFill>
                <a:latin typeface="Arial Black"/>
                <a:cs typeface="Arial Black"/>
              </a:rPr>
              <a:t>de </a:t>
            </a:r>
            <a:r>
              <a:rPr sz="1500" spc="-145" dirty="0">
                <a:solidFill>
                  <a:srgbClr val="101010"/>
                </a:solidFill>
                <a:latin typeface="Arial Black"/>
                <a:cs typeface="Arial Black"/>
              </a:rPr>
              <a:t>2 </a:t>
            </a:r>
            <a:r>
              <a:rPr sz="1500" spc="-160" dirty="0">
                <a:solidFill>
                  <a:srgbClr val="101010"/>
                </a:solidFill>
                <a:latin typeface="Arial Black"/>
                <a:cs typeface="Arial Black"/>
              </a:rPr>
              <a:t>a </a:t>
            </a:r>
            <a:r>
              <a:rPr sz="1500" spc="-145" dirty="0">
                <a:solidFill>
                  <a:srgbClr val="101010"/>
                </a:solidFill>
                <a:latin typeface="Arial Black"/>
                <a:cs typeface="Arial Black"/>
              </a:rPr>
              <a:t>6  </a:t>
            </a:r>
            <a:r>
              <a:rPr sz="1500" spc="-135" dirty="0">
                <a:solidFill>
                  <a:srgbClr val="101010"/>
                </a:solidFill>
                <a:latin typeface="Arial Black"/>
                <a:cs typeface="Arial Black"/>
              </a:rPr>
              <a:t>recenseadores, </a:t>
            </a:r>
            <a:r>
              <a:rPr sz="1500" spc="-105" dirty="0">
                <a:solidFill>
                  <a:srgbClr val="101010"/>
                </a:solidFill>
                <a:latin typeface="Arial Black"/>
                <a:cs typeface="Arial Black"/>
              </a:rPr>
              <a:t>dependendo</a:t>
            </a:r>
            <a:r>
              <a:rPr sz="1500" spc="-150" dirty="0">
                <a:solidFill>
                  <a:srgbClr val="101010"/>
                </a:solidFill>
                <a:latin typeface="Arial Black"/>
                <a:cs typeface="Arial Black"/>
              </a:rPr>
              <a:t> </a:t>
            </a:r>
            <a:r>
              <a:rPr sz="1500" spc="-90" dirty="0">
                <a:solidFill>
                  <a:srgbClr val="101010"/>
                </a:solidFill>
                <a:latin typeface="Arial Black"/>
                <a:cs typeface="Arial Black"/>
              </a:rPr>
              <a:t>do</a:t>
            </a:r>
            <a:endParaRPr sz="1500" dirty="0">
              <a:latin typeface="Arial Black"/>
              <a:cs typeface="Arial Black"/>
            </a:endParaRPr>
          </a:p>
          <a:p>
            <a:pPr marL="248285">
              <a:lnSpc>
                <a:spcPct val="100000"/>
              </a:lnSpc>
              <a:spcBef>
                <a:spcPts val="500"/>
              </a:spcBef>
            </a:pPr>
            <a:r>
              <a:rPr sz="1500" spc="-114" dirty="0">
                <a:solidFill>
                  <a:srgbClr val="101010"/>
                </a:solidFill>
                <a:latin typeface="Arial Black"/>
                <a:cs typeface="Arial Black"/>
              </a:rPr>
              <a:t>tamanho </a:t>
            </a:r>
            <a:r>
              <a:rPr sz="1500" spc="-120" dirty="0">
                <a:solidFill>
                  <a:srgbClr val="101010"/>
                </a:solidFill>
                <a:latin typeface="Arial Black"/>
                <a:cs typeface="Arial Black"/>
              </a:rPr>
              <a:t>da</a:t>
            </a:r>
            <a:r>
              <a:rPr sz="1500" spc="-125" dirty="0">
                <a:solidFill>
                  <a:srgbClr val="101010"/>
                </a:solidFill>
                <a:latin typeface="Arial Black"/>
                <a:cs typeface="Arial Black"/>
              </a:rPr>
              <a:t> </a:t>
            </a:r>
            <a:r>
              <a:rPr lang="en-US" sz="1500" spc="-120" dirty="0" err="1">
                <a:solidFill>
                  <a:srgbClr val="101010"/>
                </a:solidFill>
                <a:latin typeface="Arial Black"/>
                <a:cs typeface="Arial Black"/>
              </a:rPr>
              <a:t>unidade</a:t>
            </a:r>
            <a:r>
              <a:rPr lang="en-US" sz="1500" spc="-120" dirty="0">
                <a:solidFill>
                  <a:srgbClr val="101010"/>
                </a:solidFill>
                <a:latin typeface="Arial Black"/>
                <a:cs typeface="Arial Black"/>
              </a:rPr>
              <a:t> </a:t>
            </a:r>
            <a:r>
              <a:rPr lang="en-US" sz="1500" spc="-120" dirty="0" err="1">
                <a:solidFill>
                  <a:srgbClr val="101010"/>
                </a:solidFill>
                <a:latin typeface="Arial Black"/>
                <a:cs typeface="Arial Black"/>
              </a:rPr>
              <a:t>sanitária</a:t>
            </a:r>
            <a:endParaRPr sz="1500" dirty="0">
              <a:latin typeface="Arial Black"/>
              <a:cs typeface="Arial Black"/>
            </a:endParaRPr>
          </a:p>
        </p:txBody>
      </p:sp>
      <p:sp>
        <p:nvSpPr>
          <p:cNvPr id="95" name="object 95"/>
          <p:cNvSpPr txBox="1"/>
          <p:nvPr/>
        </p:nvSpPr>
        <p:spPr>
          <a:xfrm>
            <a:off x="4334636" y="1964817"/>
            <a:ext cx="3524250" cy="274434"/>
          </a:xfrm>
          <a:prstGeom prst="rect">
            <a:avLst/>
          </a:prstGeom>
          <a:solidFill>
            <a:srgbClr val="FFFFFF"/>
          </a:solidFill>
          <a:ln w="12700">
            <a:solidFill>
              <a:srgbClr val="5D4B50"/>
            </a:solidFill>
          </a:ln>
        </p:spPr>
        <p:txBody>
          <a:bodyPr vert="horz" wrap="square" lIns="0" tIns="88900" rIns="0" bIns="0" rtlCol="0">
            <a:spAutoFit/>
          </a:bodyPr>
          <a:lstStyle/>
          <a:p>
            <a:pPr marL="225425">
              <a:lnSpc>
                <a:spcPct val="100000"/>
              </a:lnSpc>
              <a:spcBef>
                <a:spcPts val="700"/>
              </a:spcBef>
            </a:pPr>
            <a:r>
              <a:rPr sz="1150" spc="-125" dirty="0">
                <a:solidFill>
                  <a:srgbClr val="5D4C50"/>
                </a:solidFill>
                <a:latin typeface="Arial Black"/>
                <a:cs typeface="Arial Black"/>
              </a:rPr>
              <a:t>Visita </a:t>
            </a:r>
            <a:r>
              <a:rPr sz="1150" spc="-105" dirty="0">
                <a:solidFill>
                  <a:srgbClr val="5D4C50"/>
                </a:solidFill>
                <a:latin typeface="Arial Black"/>
                <a:cs typeface="Arial Black"/>
              </a:rPr>
              <a:t>presencial </a:t>
            </a:r>
            <a:r>
              <a:rPr sz="1150" spc="-125" dirty="0">
                <a:solidFill>
                  <a:srgbClr val="5D4C50"/>
                </a:solidFill>
                <a:latin typeface="Arial Black"/>
                <a:cs typeface="Arial Black"/>
              </a:rPr>
              <a:t>a </a:t>
            </a:r>
            <a:r>
              <a:rPr lang="en-US" sz="1200" spc="-120" dirty="0" err="1">
                <a:solidFill>
                  <a:srgbClr val="101010"/>
                </a:solidFill>
                <a:latin typeface="Arial Black"/>
                <a:cs typeface="Arial Black"/>
              </a:rPr>
              <a:t>unidade</a:t>
            </a:r>
            <a:r>
              <a:rPr lang="en-US" sz="1200" spc="-120" dirty="0">
                <a:solidFill>
                  <a:srgbClr val="101010"/>
                </a:solidFill>
                <a:latin typeface="Arial Black"/>
                <a:cs typeface="Arial Black"/>
              </a:rPr>
              <a:t> </a:t>
            </a:r>
            <a:r>
              <a:rPr lang="en-US" sz="1200" spc="-120" dirty="0" err="1">
                <a:solidFill>
                  <a:srgbClr val="101010"/>
                </a:solidFill>
                <a:latin typeface="Arial Black"/>
                <a:cs typeface="Arial Black"/>
              </a:rPr>
              <a:t>sanitária</a:t>
            </a:r>
            <a:endParaRPr sz="1150" dirty="0">
              <a:latin typeface="Arial Black"/>
              <a:cs typeface="Arial Black"/>
            </a:endParaRPr>
          </a:p>
        </p:txBody>
      </p:sp>
      <p:sp>
        <p:nvSpPr>
          <p:cNvPr id="96" name="object 96"/>
          <p:cNvSpPr txBox="1"/>
          <p:nvPr/>
        </p:nvSpPr>
        <p:spPr>
          <a:xfrm>
            <a:off x="8149208" y="1964817"/>
            <a:ext cx="3524250" cy="242374"/>
          </a:xfrm>
          <a:prstGeom prst="rect">
            <a:avLst/>
          </a:prstGeom>
          <a:solidFill>
            <a:srgbClr val="FFFFFF"/>
          </a:solidFill>
          <a:ln w="12700">
            <a:solidFill>
              <a:srgbClr val="486263"/>
            </a:solidFill>
          </a:ln>
        </p:spPr>
        <p:txBody>
          <a:bodyPr vert="horz" wrap="square" lIns="0" tIns="87630" rIns="0" bIns="0" rtlCol="0">
            <a:spAutoFit/>
          </a:bodyPr>
          <a:lstStyle/>
          <a:p>
            <a:pPr marL="48895">
              <a:lnSpc>
                <a:spcPct val="100000"/>
              </a:lnSpc>
              <a:spcBef>
                <a:spcPts val="690"/>
              </a:spcBef>
            </a:pPr>
            <a:r>
              <a:rPr sz="1000" spc="-110" dirty="0">
                <a:solidFill>
                  <a:srgbClr val="486364"/>
                </a:solidFill>
                <a:latin typeface="Arial Black"/>
                <a:cs typeface="Arial Black"/>
              </a:rPr>
              <a:t>Visita </a:t>
            </a:r>
            <a:r>
              <a:rPr sz="1000" spc="-80" dirty="0">
                <a:solidFill>
                  <a:srgbClr val="486364"/>
                </a:solidFill>
                <a:latin typeface="Arial Black"/>
                <a:cs typeface="Arial Black"/>
              </a:rPr>
              <a:t>surpresa </a:t>
            </a:r>
            <a:r>
              <a:rPr sz="1000" spc="-85" dirty="0" err="1">
                <a:solidFill>
                  <a:srgbClr val="486364"/>
                </a:solidFill>
                <a:latin typeface="Arial Black"/>
                <a:cs typeface="Arial Black"/>
              </a:rPr>
              <a:t>inesperada</a:t>
            </a:r>
            <a:r>
              <a:rPr sz="1000" spc="-85" dirty="0">
                <a:solidFill>
                  <a:srgbClr val="486364"/>
                </a:solidFill>
                <a:latin typeface="Arial Black"/>
                <a:cs typeface="Arial Black"/>
              </a:rPr>
              <a:t> </a:t>
            </a:r>
            <a:r>
              <a:rPr lang="en-US" sz="1000" spc="-85" dirty="0">
                <a:solidFill>
                  <a:srgbClr val="486364"/>
                </a:solidFill>
                <a:latin typeface="Arial Black"/>
                <a:cs typeface="Arial Black"/>
              </a:rPr>
              <a:t>d</a:t>
            </a:r>
            <a:r>
              <a:rPr lang="en-US" sz="1000" spc="-120" dirty="0">
                <a:solidFill>
                  <a:srgbClr val="101010"/>
                </a:solidFill>
                <a:latin typeface="Arial Black"/>
                <a:cs typeface="Arial Black"/>
              </a:rPr>
              <a:t> </a:t>
            </a:r>
            <a:r>
              <a:rPr lang="en-US" sz="1000" spc="-120" dirty="0" err="1">
                <a:solidFill>
                  <a:srgbClr val="101010"/>
                </a:solidFill>
                <a:latin typeface="Arial Black"/>
                <a:cs typeface="Arial Black"/>
              </a:rPr>
              <a:t>unidade</a:t>
            </a:r>
            <a:r>
              <a:rPr lang="en-US" sz="1000" spc="-120" dirty="0">
                <a:solidFill>
                  <a:srgbClr val="101010"/>
                </a:solidFill>
                <a:latin typeface="Arial Black"/>
                <a:cs typeface="Arial Black"/>
              </a:rPr>
              <a:t> </a:t>
            </a:r>
            <a:r>
              <a:rPr lang="en-US" sz="1000" spc="-120" dirty="0" err="1">
                <a:solidFill>
                  <a:srgbClr val="101010"/>
                </a:solidFill>
                <a:latin typeface="Arial Black"/>
                <a:cs typeface="Arial Black"/>
              </a:rPr>
              <a:t>sanitária</a:t>
            </a:r>
            <a:endParaRPr sz="1000" dirty="0">
              <a:latin typeface="Arial Black"/>
              <a:cs typeface="Arial Black"/>
            </a:endParaRPr>
          </a:p>
        </p:txBody>
      </p:sp>
      <p:sp>
        <p:nvSpPr>
          <p:cNvPr id="97" name="object 97"/>
          <p:cNvSpPr txBox="1"/>
          <p:nvPr/>
        </p:nvSpPr>
        <p:spPr>
          <a:xfrm>
            <a:off x="10049667" y="3526451"/>
            <a:ext cx="988060" cy="1069340"/>
          </a:xfrm>
          <a:prstGeom prst="rect">
            <a:avLst/>
          </a:prstGeom>
        </p:spPr>
        <p:txBody>
          <a:bodyPr vert="horz" wrap="square" lIns="0" tIns="49530" rIns="0" bIns="0" rtlCol="0">
            <a:spAutoFit/>
          </a:bodyPr>
          <a:lstStyle/>
          <a:p>
            <a:pPr>
              <a:lnSpc>
                <a:spcPct val="100000"/>
              </a:lnSpc>
              <a:spcBef>
                <a:spcPts val="390"/>
              </a:spcBef>
            </a:pPr>
            <a:r>
              <a:rPr sz="900" i="1" spc="30" dirty="0">
                <a:solidFill>
                  <a:srgbClr val="1F1F1F"/>
                </a:solidFill>
                <a:latin typeface="Arial"/>
                <a:cs typeface="Arial"/>
              </a:rPr>
              <a:t>Questionário</a:t>
            </a:r>
            <a:r>
              <a:rPr sz="900" i="1" spc="-50" dirty="0">
                <a:solidFill>
                  <a:srgbClr val="1F1F1F"/>
                </a:solidFill>
                <a:latin typeface="Arial"/>
                <a:cs typeface="Arial"/>
              </a:rPr>
              <a:t> </a:t>
            </a:r>
            <a:r>
              <a:rPr sz="900" i="1" spc="30" dirty="0">
                <a:solidFill>
                  <a:srgbClr val="1F1F1F"/>
                </a:solidFill>
                <a:latin typeface="Arial"/>
                <a:cs typeface="Arial"/>
              </a:rPr>
              <a:t>para</a:t>
            </a:r>
            <a:endParaRPr sz="900" dirty="0">
              <a:latin typeface="Arial"/>
              <a:cs typeface="Arial"/>
            </a:endParaRPr>
          </a:p>
          <a:p>
            <a:pPr>
              <a:lnSpc>
                <a:spcPct val="100000"/>
              </a:lnSpc>
              <a:spcBef>
                <a:spcPts val="280"/>
              </a:spcBef>
            </a:pPr>
            <a:r>
              <a:rPr sz="1050" i="1" spc="10" dirty="0">
                <a:solidFill>
                  <a:srgbClr val="1F1F1F"/>
                </a:solidFill>
                <a:latin typeface="Arial"/>
                <a:cs typeface="Arial"/>
              </a:rPr>
              <a:t>provedores</a:t>
            </a:r>
            <a:endParaRPr sz="1050" dirty="0">
              <a:latin typeface="Arial"/>
              <a:cs typeface="Arial"/>
            </a:endParaRPr>
          </a:p>
          <a:p>
            <a:pPr marL="171450" marR="64769" indent="-171450">
              <a:lnSpc>
                <a:spcPct val="130700"/>
              </a:lnSpc>
              <a:spcBef>
                <a:spcPts val="455"/>
              </a:spcBef>
            </a:pPr>
            <a:r>
              <a:rPr sz="1100" dirty="0">
                <a:solidFill>
                  <a:srgbClr val="3F4B59"/>
                </a:solidFill>
                <a:latin typeface="Arial"/>
                <a:cs typeface="Arial"/>
              </a:rPr>
              <a:t>→ </a:t>
            </a:r>
            <a:r>
              <a:rPr sz="1050" spc="-90" dirty="0">
                <a:solidFill>
                  <a:srgbClr val="1F1F1F"/>
                </a:solidFill>
                <a:latin typeface="Arial Black"/>
                <a:cs typeface="Arial Black"/>
              </a:rPr>
              <a:t>Observe </a:t>
            </a:r>
            <a:r>
              <a:rPr sz="1050" spc="-70" dirty="0">
                <a:solidFill>
                  <a:srgbClr val="1F1F1F"/>
                </a:solidFill>
                <a:latin typeface="Arial Black"/>
                <a:cs typeface="Arial Black"/>
              </a:rPr>
              <a:t>o  </a:t>
            </a:r>
            <a:r>
              <a:rPr sz="1050" spc="-110" dirty="0" err="1">
                <a:solidFill>
                  <a:srgbClr val="1F1F1F"/>
                </a:solidFill>
                <a:latin typeface="Arial Black"/>
                <a:cs typeface="Arial Black"/>
              </a:rPr>
              <a:t>ausência</a:t>
            </a:r>
            <a:r>
              <a:rPr sz="1050" spc="-140" dirty="0">
                <a:solidFill>
                  <a:srgbClr val="1F1F1F"/>
                </a:solidFill>
                <a:latin typeface="Arial Black"/>
                <a:cs typeface="Arial Black"/>
              </a:rPr>
              <a:t> </a:t>
            </a:r>
            <a:r>
              <a:rPr sz="1050" spc="-85" dirty="0">
                <a:solidFill>
                  <a:srgbClr val="1F1F1F"/>
                </a:solidFill>
                <a:latin typeface="Arial Black"/>
                <a:cs typeface="Arial Black"/>
              </a:rPr>
              <a:t>d</a:t>
            </a:r>
            <a:r>
              <a:rPr lang="en-US" sz="1050" spc="-85" dirty="0">
                <a:solidFill>
                  <a:srgbClr val="1F1F1F"/>
                </a:solidFill>
                <a:latin typeface="Arial Black"/>
                <a:cs typeface="Arial Black"/>
              </a:rPr>
              <a:t>0</a:t>
            </a:r>
            <a:r>
              <a:rPr sz="1050" spc="-85" dirty="0">
                <a:solidFill>
                  <a:srgbClr val="1F1F1F"/>
                </a:solidFill>
                <a:latin typeface="Arial Black"/>
                <a:cs typeface="Arial Black"/>
              </a:rPr>
              <a:t>  </a:t>
            </a:r>
            <a:r>
              <a:rPr lang="en-US" sz="900" spc="-70" dirty="0" err="1">
                <a:solidFill>
                  <a:srgbClr val="1F1F1F"/>
                </a:solidFill>
                <a:latin typeface="Arial Black"/>
                <a:cs typeface="Arial Black"/>
              </a:rPr>
              <a:t>provedor</a:t>
            </a:r>
            <a:endParaRPr sz="900" dirty="0">
              <a:latin typeface="Arial Black"/>
              <a:cs typeface="Arial Black"/>
            </a:endParaRPr>
          </a:p>
        </p:txBody>
      </p:sp>
      <p:sp>
        <p:nvSpPr>
          <p:cNvPr id="98" name="object 98"/>
          <p:cNvSpPr txBox="1"/>
          <p:nvPr/>
        </p:nvSpPr>
        <p:spPr>
          <a:xfrm>
            <a:off x="6252367" y="3551851"/>
            <a:ext cx="1412875" cy="1829435"/>
          </a:xfrm>
          <a:prstGeom prst="rect">
            <a:avLst/>
          </a:prstGeom>
        </p:spPr>
        <p:txBody>
          <a:bodyPr vert="horz" wrap="square" lIns="0" tIns="49530" rIns="0" bIns="0" rtlCol="0">
            <a:spAutoFit/>
          </a:bodyPr>
          <a:lstStyle/>
          <a:p>
            <a:pPr>
              <a:lnSpc>
                <a:spcPct val="100000"/>
              </a:lnSpc>
              <a:spcBef>
                <a:spcPts val="390"/>
              </a:spcBef>
            </a:pPr>
            <a:r>
              <a:rPr sz="900" i="1" spc="30" dirty="0">
                <a:solidFill>
                  <a:srgbClr val="1F1F1F"/>
                </a:solidFill>
                <a:latin typeface="Arial"/>
                <a:cs typeface="Arial"/>
              </a:rPr>
              <a:t>Questionário</a:t>
            </a:r>
            <a:r>
              <a:rPr sz="900" i="1" spc="-25" dirty="0">
                <a:solidFill>
                  <a:srgbClr val="1F1F1F"/>
                </a:solidFill>
                <a:latin typeface="Arial"/>
                <a:cs typeface="Arial"/>
              </a:rPr>
              <a:t> </a:t>
            </a:r>
            <a:r>
              <a:rPr sz="900" i="1" spc="30" dirty="0">
                <a:solidFill>
                  <a:srgbClr val="1F1F1F"/>
                </a:solidFill>
                <a:latin typeface="Arial"/>
                <a:cs typeface="Arial"/>
              </a:rPr>
              <a:t>para</a:t>
            </a:r>
            <a:endParaRPr sz="900">
              <a:latin typeface="Arial"/>
              <a:cs typeface="Arial"/>
            </a:endParaRPr>
          </a:p>
          <a:p>
            <a:pPr>
              <a:lnSpc>
                <a:spcPct val="100000"/>
              </a:lnSpc>
              <a:spcBef>
                <a:spcPts val="280"/>
              </a:spcBef>
            </a:pPr>
            <a:r>
              <a:rPr sz="1050" i="1" spc="10" dirty="0">
                <a:solidFill>
                  <a:srgbClr val="1F1F1F"/>
                </a:solidFill>
                <a:latin typeface="Arial"/>
                <a:cs typeface="Arial"/>
              </a:rPr>
              <a:t>provedores</a:t>
            </a:r>
            <a:endParaRPr sz="1050">
              <a:latin typeface="Arial"/>
              <a:cs typeface="Arial"/>
            </a:endParaRPr>
          </a:p>
          <a:p>
            <a:pPr marL="171450" marR="285115" indent="-171450">
              <a:lnSpc>
                <a:spcPct val="127699"/>
              </a:lnSpc>
              <a:spcBef>
                <a:spcPts val="495"/>
              </a:spcBef>
            </a:pPr>
            <a:r>
              <a:rPr sz="1100" dirty="0">
                <a:solidFill>
                  <a:srgbClr val="3F4B59"/>
                </a:solidFill>
                <a:latin typeface="Arial"/>
                <a:cs typeface="Arial"/>
              </a:rPr>
              <a:t>→ </a:t>
            </a:r>
            <a:r>
              <a:rPr sz="1000" spc="-90" dirty="0">
                <a:solidFill>
                  <a:srgbClr val="1F1F1F"/>
                </a:solidFill>
                <a:latin typeface="Arial Black"/>
                <a:cs typeface="Arial Black"/>
              </a:rPr>
              <a:t>Entrevistar</a:t>
            </a:r>
            <a:r>
              <a:rPr sz="1000" spc="-200" dirty="0">
                <a:solidFill>
                  <a:srgbClr val="1F1F1F"/>
                </a:solidFill>
                <a:latin typeface="Arial Black"/>
                <a:cs typeface="Arial Black"/>
              </a:rPr>
              <a:t> </a:t>
            </a:r>
            <a:r>
              <a:rPr sz="1000" spc="-75" dirty="0">
                <a:solidFill>
                  <a:srgbClr val="1F1F1F"/>
                </a:solidFill>
                <a:latin typeface="Arial Black"/>
                <a:cs typeface="Arial Black"/>
              </a:rPr>
              <a:t>uma  </a:t>
            </a:r>
            <a:r>
              <a:rPr sz="1000" spc="-85" dirty="0">
                <a:solidFill>
                  <a:srgbClr val="1F1F1F"/>
                </a:solidFill>
                <a:latin typeface="Arial Black"/>
                <a:cs typeface="Arial Black"/>
              </a:rPr>
              <a:t>amostra </a:t>
            </a:r>
            <a:r>
              <a:rPr sz="1000" spc="-80" dirty="0">
                <a:solidFill>
                  <a:srgbClr val="1F1F1F"/>
                </a:solidFill>
                <a:latin typeface="Arial Black"/>
                <a:cs typeface="Arial Black"/>
              </a:rPr>
              <a:t>de  </a:t>
            </a:r>
            <a:r>
              <a:rPr sz="1050" spc="-80" dirty="0">
                <a:solidFill>
                  <a:srgbClr val="1F1F1F"/>
                </a:solidFill>
                <a:latin typeface="Arial Black"/>
                <a:cs typeface="Arial Black"/>
              </a:rPr>
              <a:t>provedores</a:t>
            </a:r>
            <a:endParaRPr sz="1050">
              <a:latin typeface="Arial Black"/>
              <a:cs typeface="Arial Black"/>
            </a:endParaRPr>
          </a:p>
          <a:p>
            <a:pPr>
              <a:lnSpc>
                <a:spcPct val="100000"/>
              </a:lnSpc>
              <a:spcBef>
                <a:spcPts val="869"/>
              </a:spcBef>
            </a:pPr>
            <a:r>
              <a:rPr sz="1100" dirty="0">
                <a:solidFill>
                  <a:srgbClr val="3F4B59"/>
                </a:solidFill>
                <a:latin typeface="Arial"/>
                <a:cs typeface="Arial"/>
              </a:rPr>
              <a:t>→ </a:t>
            </a:r>
            <a:r>
              <a:rPr sz="900" spc="-80" dirty="0">
                <a:solidFill>
                  <a:srgbClr val="1F1F1F"/>
                </a:solidFill>
                <a:latin typeface="Arial Black"/>
                <a:cs typeface="Arial Black"/>
              </a:rPr>
              <a:t>Ambiente </a:t>
            </a:r>
            <a:r>
              <a:rPr sz="900" spc="-70" dirty="0">
                <a:solidFill>
                  <a:srgbClr val="1F1F1F"/>
                </a:solidFill>
                <a:latin typeface="Arial Black"/>
                <a:cs typeface="Arial Black"/>
              </a:rPr>
              <a:t>de</a:t>
            </a:r>
            <a:r>
              <a:rPr sz="900" spc="-150" dirty="0">
                <a:solidFill>
                  <a:srgbClr val="1F1F1F"/>
                </a:solidFill>
                <a:latin typeface="Arial Black"/>
                <a:cs typeface="Arial Black"/>
              </a:rPr>
              <a:t> </a:t>
            </a:r>
            <a:r>
              <a:rPr sz="900" spc="-65" dirty="0">
                <a:solidFill>
                  <a:srgbClr val="1F1F1F"/>
                </a:solidFill>
                <a:latin typeface="Arial Black"/>
                <a:cs typeface="Arial Black"/>
              </a:rPr>
              <a:t>trabalho</a:t>
            </a:r>
            <a:endParaRPr sz="900">
              <a:latin typeface="Arial Black"/>
              <a:cs typeface="Arial Black"/>
            </a:endParaRPr>
          </a:p>
          <a:p>
            <a:pPr marL="171450" marR="5080" indent="-171450">
              <a:lnSpc>
                <a:spcPct val="123800"/>
              </a:lnSpc>
              <a:spcBef>
                <a:spcPts val="550"/>
              </a:spcBef>
            </a:pPr>
            <a:r>
              <a:rPr sz="1100" dirty="0">
                <a:solidFill>
                  <a:srgbClr val="3F4B59"/>
                </a:solidFill>
                <a:latin typeface="Arial"/>
                <a:cs typeface="Arial"/>
              </a:rPr>
              <a:t>→ </a:t>
            </a:r>
            <a:r>
              <a:rPr sz="1050" spc="-114" dirty="0">
                <a:solidFill>
                  <a:srgbClr val="1F1F1F"/>
                </a:solidFill>
                <a:latin typeface="Arial Black"/>
                <a:cs typeface="Arial Black"/>
              </a:rPr>
              <a:t>Avaliação </a:t>
            </a:r>
            <a:r>
              <a:rPr sz="1050" spc="-85" dirty="0">
                <a:solidFill>
                  <a:srgbClr val="1F1F1F"/>
                </a:solidFill>
                <a:latin typeface="Arial Black"/>
                <a:cs typeface="Arial Black"/>
              </a:rPr>
              <a:t>da  </a:t>
            </a:r>
            <a:r>
              <a:rPr sz="1050" spc="-105" dirty="0">
                <a:solidFill>
                  <a:srgbClr val="1F1F1F"/>
                </a:solidFill>
                <a:latin typeface="Arial Black"/>
                <a:cs typeface="Arial Black"/>
              </a:rPr>
              <a:t>competência</a:t>
            </a:r>
            <a:r>
              <a:rPr sz="1050" spc="-135" dirty="0">
                <a:solidFill>
                  <a:srgbClr val="1F1F1F"/>
                </a:solidFill>
                <a:latin typeface="Arial Black"/>
                <a:cs typeface="Arial Black"/>
              </a:rPr>
              <a:t> </a:t>
            </a:r>
            <a:r>
              <a:rPr sz="1050" spc="-114" dirty="0">
                <a:solidFill>
                  <a:srgbClr val="1F1F1F"/>
                </a:solidFill>
                <a:latin typeface="Arial Black"/>
                <a:cs typeface="Arial Black"/>
              </a:rPr>
              <a:t>clínica</a:t>
            </a:r>
            <a:endParaRPr sz="1050">
              <a:latin typeface="Arial Black"/>
              <a:cs typeface="Arial Black"/>
            </a:endParaRPr>
          </a:p>
        </p:txBody>
      </p:sp>
      <p:sp>
        <p:nvSpPr>
          <p:cNvPr id="99" name="object 99"/>
          <p:cNvSpPr txBox="1"/>
          <p:nvPr/>
        </p:nvSpPr>
        <p:spPr>
          <a:xfrm>
            <a:off x="4433887" y="3537687"/>
            <a:ext cx="1330960" cy="2623732"/>
          </a:xfrm>
          <a:prstGeom prst="rect">
            <a:avLst/>
          </a:prstGeom>
        </p:spPr>
        <p:txBody>
          <a:bodyPr vert="horz" wrap="square" lIns="0" tIns="12700" rIns="0" bIns="0" rtlCol="0">
            <a:spAutoFit/>
          </a:bodyPr>
          <a:lstStyle/>
          <a:p>
            <a:pPr marR="196850">
              <a:lnSpc>
                <a:spcPct val="120000"/>
              </a:lnSpc>
              <a:spcBef>
                <a:spcPts val="100"/>
              </a:spcBef>
            </a:pPr>
            <a:r>
              <a:rPr sz="1050" i="1" spc="-10" dirty="0">
                <a:solidFill>
                  <a:srgbClr val="1F1F1F"/>
                </a:solidFill>
                <a:latin typeface="Arial"/>
                <a:cs typeface="Arial"/>
              </a:rPr>
              <a:t>Visita </a:t>
            </a:r>
            <a:r>
              <a:rPr sz="1050" i="1" dirty="0">
                <a:solidFill>
                  <a:srgbClr val="1F1F1F"/>
                </a:solidFill>
                <a:latin typeface="Arial"/>
                <a:cs typeface="Arial"/>
              </a:rPr>
              <a:t>presencial </a:t>
            </a:r>
            <a:r>
              <a:rPr sz="1050" i="1" spc="-25" dirty="0">
                <a:solidFill>
                  <a:srgbClr val="1F1F1F"/>
                </a:solidFill>
                <a:latin typeface="Arial"/>
                <a:cs typeface="Arial"/>
              </a:rPr>
              <a:t>a  </a:t>
            </a:r>
            <a:r>
              <a:rPr sz="1050" i="1" spc="5" dirty="0" err="1">
                <a:solidFill>
                  <a:srgbClr val="1F1F1F"/>
                </a:solidFill>
                <a:latin typeface="Arial"/>
                <a:cs typeface="Arial"/>
              </a:rPr>
              <a:t>unidades</a:t>
            </a:r>
            <a:r>
              <a:rPr sz="1050" i="1" spc="5" dirty="0">
                <a:solidFill>
                  <a:srgbClr val="1F1F1F"/>
                </a:solidFill>
                <a:latin typeface="Arial"/>
                <a:cs typeface="Arial"/>
              </a:rPr>
              <a:t> </a:t>
            </a:r>
            <a:r>
              <a:rPr lang="en-US" sz="1050" i="1" spc="5" dirty="0" err="1">
                <a:solidFill>
                  <a:srgbClr val="1F1F1F"/>
                </a:solidFill>
                <a:latin typeface="Arial"/>
                <a:cs typeface="Arial"/>
              </a:rPr>
              <a:t>sanitária</a:t>
            </a:r>
            <a:endParaRPr sz="1050" dirty="0">
              <a:latin typeface="Arial"/>
              <a:cs typeface="Arial"/>
            </a:endParaRPr>
          </a:p>
          <a:p>
            <a:pPr>
              <a:lnSpc>
                <a:spcPct val="100000"/>
              </a:lnSpc>
              <a:spcBef>
                <a:spcPts val="40"/>
              </a:spcBef>
            </a:pPr>
            <a:endParaRPr sz="1800" dirty="0">
              <a:latin typeface="Arial"/>
              <a:cs typeface="Arial"/>
            </a:endParaRPr>
          </a:p>
          <a:p>
            <a:pPr marR="357505">
              <a:lnSpc>
                <a:spcPct val="120000"/>
              </a:lnSpc>
            </a:pPr>
            <a:r>
              <a:rPr sz="1050" i="1" spc="10" dirty="0" err="1">
                <a:solidFill>
                  <a:srgbClr val="1F1F1F"/>
                </a:solidFill>
                <a:latin typeface="Arial"/>
                <a:cs typeface="Arial"/>
              </a:rPr>
              <a:t>Questionário</a:t>
            </a:r>
            <a:r>
              <a:rPr sz="1050" i="1" spc="-85" dirty="0">
                <a:solidFill>
                  <a:srgbClr val="1F1F1F"/>
                </a:solidFill>
                <a:latin typeface="Arial"/>
                <a:cs typeface="Arial"/>
              </a:rPr>
              <a:t> </a:t>
            </a:r>
            <a:r>
              <a:rPr lang="pt-PT" sz="1050" i="1" spc="5" dirty="0">
                <a:solidFill>
                  <a:srgbClr val="1F1F1F"/>
                </a:solidFill>
                <a:latin typeface="Arial"/>
                <a:cs typeface="Arial"/>
              </a:rPr>
              <a:t>unidades sanitária</a:t>
            </a:r>
            <a:endParaRPr lang="pt-PT" sz="1050" dirty="0">
              <a:latin typeface="Arial"/>
              <a:cs typeface="Arial"/>
            </a:endParaRPr>
          </a:p>
          <a:p>
            <a:pPr marL="171450" marR="107950" indent="-171450">
              <a:lnSpc>
                <a:spcPct val="124800"/>
              </a:lnSpc>
              <a:spcBef>
                <a:spcPts val="530"/>
              </a:spcBef>
            </a:pPr>
            <a:r>
              <a:rPr sz="1100" dirty="0">
                <a:solidFill>
                  <a:srgbClr val="3F4B59"/>
                </a:solidFill>
                <a:latin typeface="Arial"/>
                <a:cs typeface="Arial"/>
              </a:rPr>
              <a:t>→ </a:t>
            </a:r>
            <a:r>
              <a:rPr sz="1050" spc="-100" dirty="0">
                <a:solidFill>
                  <a:srgbClr val="1F1F1F"/>
                </a:solidFill>
                <a:latin typeface="Arial Black"/>
                <a:cs typeface="Arial Black"/>
              </a:rPr>
              <a:t>Entrevista </a:t>
            </a:r>
            <a:r>
              <a:rPr sz="1050" spc="-110" dirty="0">
                <a:solidFill>
                  <a:srgbClr val="1F1F1F"/>
                </a:solidFill>
                <a:latin typeface="Arial Black"/>
                <a:cs typeface="Arial Black"/>
              </a:rPr>
              <a:t>com</a:t>
            </a:r>
            <a:r>
              <a:rPr sz="1050" spc="-190" dirty="0">
                <a:solidFill>
                  <a:srgbClr val="1F1F1F"/>
                </a:solidFill>
                <a:latin typeface="Arial Black"/>
                <a:cs typeface="Arial Black"/>
              </a:rPr>
              <a:t> </a:t>
            </a:r>
            <a:r>
              <a:rPr sz="1050" spc="-70" dirty="0">
                <a:solidFill>
                  <a:srgbClr val="1F1F1F"/>
                </a:solidFill>
                <a:latin typeface="Arial Black"/>
                <a:cs typeface="Arial Black"/>
              </a:rPr>
              <a:t>o  </a:t>
            </a:r>
            <a:r>
              <a:rPr sz="1050" spc="-70" dirty="0" err="1">
                <a:solidFill>
                  <a:srgbClr val="1F1F1F"/>
                </a:solidFill>
                <a:latin typeface="Arial Black"/>
                <a:cs typeface="Arial Black"/>
              </a:rPr>
              <a:t>dire</a:t>
            </a:r>
            <a:r>
              <a:rPr sz="1050" spc="-100" dirty="0" err="1">
                <a:solidFill>
                  <a:srgbClr val="1F1F1F"/>
                </a:solidFill>
                <a:latin typeface="Arial Black"/>
              </a:rPr>
              <a:t>tor</a:t>
            </a:r>
            <a:r>
              <a:rPr sz="1050" spc="-100" dirty="0">
                <a:solidFill>
                  <a:srgbClr val="1F1F1F"/>
                </a:solidFill>
                <a:latin typeface="Arial Black"/>
              </a:rPr>
              <a:t> </a:t>
            </a:r>
            <a:r>
              <a:rPr lang="pt-PT" sz="1050" spc="-100" dirty="0">
                <a:solidFill>
                  <a:srgbClr val="1F1F1F"/>
                </a:solidFill>
                <a:latin typeface="Arial Black"/>
              </a:rPr>
              <a:t>unidades sanitária</a:t>
            </a:r>
          </a:p>
          <a:p>
            <a:pPr marL="171450" marR="5080" indent="-171450">
              <a:lnSpc>
                <a:spcPct val="123800"/>
              </a:lnSpc>
              <a:spcBef>
                <a:spcPts val="560"/>
              </a:spcBef>
            </a:pPr>
            <a:r>
              <a:rPr sz="1100" dirty="0">
                <a:solidFill>
                  <a:srgbClr val="3F4B59"/>
                </a:solidFill>
                <a:latin typeface="Arial"/>
                <a:cs typeface="Arial"/>
              </a:rPr>
              <a:t>→ </a:t>
            </a:r>
            <a:r>
              <a:rPr sz="1050" spc="-100" dirty="0">
                <a:solidFill>
                  <a:srgbClr val="1F1F1F"/>
                </a:solidFill>
                <a:latin typeface="Arial Black"/>
                <a:cs typeface="Arial Black"/>
              </a:rPr>
              <a:t>Observação</a:t>
            </a:r>
            <a:r>
              <a:rPr sz="1050" spc="-210" dirty="0">
                <a:solidFill>
                  <a:srgbClr val="1F1F1F"/>
                </a:solidFill>
                <a:latin typeface="Arial Black"/>
                <a:cs typeface="Arial Black"/>
              </a:rPr>
              <a:t> </a:t>
            </a:r>
            <a:r>
              <a:rPr sz="1050" spc="-80" dirty="0">
                <a:solidFill>
                  <a:srgbClr val="1F1F1F"/>
                </a:solidFill>
                <a:latin typeface="Arial Black"/>
                <a:cs typeface="Arial Black"/>
              </a:rPr>
              <a:t>direta  disponibilidade</a:t>
            </a:r>
            <a:endParaRPr sz="1050" dirty="0">
              <a:latin typeface="Arial Black"/>
              <a:cs typeface="Arial Black"/>
            </a:endParaRPr>
          </a:p>
          <a:p>
            <a:pPr marL="171450">
              <a:lnSpc>
                <a:spcPct val="100000"/>
              </a:lnSpc>
              <a:spcBef>
                <a:spcPts val="675"/>
              </a:spcBef>
            </a:pPr>
            <a:r>
              <a:rPr sz="700" spc="-55" dirty="0">
                <a:solidFill>
                  <a:srgbClr val="1F1F1F"/>
                </a:solidFill>
                <a:latin typeface="Arial Black"/>
                <a:cs typeface="Arial Black"/>
              </a:rPr>
              <a:t>de</a:t>
            </a:r>
            <a:r>
              <a:rPr sz="700" spc="-60" dirty="0">
                <a:solidFill>
                  <a:srgbClr val="1F1F1F"/>
                </a:solidFill>
                <a:latin typeface="Arial Black"/>
                <a:cs typeface="Arial Black"/>
              </a:rPr>
              <a:t> </a:t>
            </a:r>
            <a:r>
              <a:rPr sz="700" spc="-55" dirty="0">
                <a:solidFill>
                  <a:srgbClr val="1F1F1F"/>
                </a:solidFill>
                <a:latin typeface="Arial Black"/>
                <a:cs typeface="Arial Black"/>
              </a:rPr>
              <a:t>suprimentos</a:t>
            </a:r>
            <a:endParaRPr sz="700" dirty="0">
              <a:latin typeface="Arial Black"/>
              <a:cs typeface="Arial Black"/>
            </a:endParaRPr>
          </a:p>
        </p:txBody>
      </p:sp>
      <p:sp>
        <p:nvSpPr>
          <p:cNvPr id="100" name="object 100"/>
          <p:cNvSpPr txBox="1"/>
          <p:nvPr/>
        </p:nvSpPr>
        <p:spPr>
          <a:xfrm>
            <a:off x="8231186" y="3543886"/>
            <a:ext cx="1480751" cy="2493631"/>
          </a:xfrm>
          <a:prstGeom prst="rect">
            <a:avLst/>
          </a:prstGeom>
        </p:spPr>
        <p:txBody>
          <a:bodyPr vert="horz" wrap="square" lIns="0" tIns="57785" rIns="0" bIns="0" rtlCol="0">
            <a:spAutoFit/>
          </a:bodyPr>
          <a:lstStyle/>
          <a:p>
            <a:pPr>
              <a:lnSpc>
                <a:spcPct val="100000"/>
              </a:lnSpc>
              <a:spcBef>
                <a:spcPts val="455"/>
              </a:spcBef>
            </a:pPr>
            <a:r>
              <a:rPr sz="900" i="1" spc="30" dirty="0">
                <a:solidFill>
                  <a:srgbClr val="1F1F1F"/>
                </a:solidFill>
                <a:latin typeface="Arial"/>
                <a:cs typeface="Arial"/>
              </a:rPr>
              <a:t>Questionário</a:t>
            </a:r>
            <a:r>
              <a:rPr sz="900" i="1" spc="-25" dirty="0">
                <a:solidFill>
                  <a:srgbClr val="1F1F1F"/>
                </a:solidFill>
                <a:latin typeface="Arial"/>
                <a:cs typeface="Arial"/>
              </a:rPr>
              <a:t> </a:t>
            </a:r>
            <a:r>
              <a:rPr sz="900" i="1" spc="30" dirty="0">
                <a:solidFill>
                  <a:srgbClr val="1F1F1F"/>
                </a:solidFill>
                <a:latin typeface="Arial"/>
                <a:cs typeface="Arial"/>
              </a:rPr>
              <a:t>para</a:t>
            </a:r>
            <a:endParaRPr sz="900" dirty="0">
              <a:latin typeface="Arial"/>
              <a:cs typeface="Arial"/>
            </a:endParaRPr>
          </a:p>
          <a:p>
            <a:pPr>
              <a:lnSpc>
                <a:spcPct val="100000"/>
              </a:lnSpc>
              <a:spcBef>
                <a:spcPts val="330"/>
              </a:spcBef>
            </a:pPr>
            <a:r>
              <a:rPr sz="1000" i="1" spc="-5" dirty="0">
                <a:solidFill>
                  <a:srgbClr val="1F1F1F"/>
                </a:solidFill>
                <a:latin typeface="Arial"/>
                <a:cs typeface="Arial"/>
              </a:rPr>
              <a:t>pacientes</a:t>
            </a:r>
            <a:endParaRPr sz="1000" dirty="0">
              <a:latin typeface="Arial"/>
              <a:cs typeface="Arial"/>
            </a:endParaRPr>
          </a:p>
          <a:p>
            <a:pPr marL="171450" marR="5080" indent="-171450">
              <a:lnSpc>
                <a:spcPct val="125099"/>
              </a:lnSpc>
              <a:spcBef>
                <a:spcPts val="535"/>
              </a:spcBef>
            </a:pPr>
            <a:r>
              <a:rPr sz="1100" dirty="0">
                <a:solidFill>
                  <a:srgbClr val="3F4B59"/>
                </a:solidFill>
                <a:latin typeface="Arial"/>
                <a:cs typeface="Arial"/>
              </a:rPr>
              <a:t>→ </a:t>
            </a:r>
            <a:r>
              <a:rPr sz="1050" spc="-105" dirty="0">
                <a:solidFill>
                  <a:srgbClr val="1F1F1F"/>
                </a:solidFill>
                <a:latin typeface="Arial Black"/>
                <a:cs typeface="Arial Black"/>
              </a:rPr>
              <a:t>Sair </a:t>
            </a:r>
            <a:r>
              <a:rPr sz="1050" spc="-85" dirty="0">
                <a:solidFill>
                  <a:srgbClr val="1F1F1F"/>
                </a:solidFill>
                <a:latin typeface="Arial Black"/>
                <a:cs typeface="Arial Black"/>
              </a:rPr>
              <a:t>de</a:t>
            </a:r>
            <a:r>
              <a:rPr sz="1050" spc="-145" dirty="0">
                <a:solidFill>
                  <a:srgbClr val="1F1F1F"/>
                </a:solidFill>
                <a:latin typeface="Arial Black"/>
                <a:cs typeface="Arial Black"/>
              </a:rPr>
              <a:t> </a:t>
            </a:r>
            <a:r>
              <a:rPr sz="1050" spc="-100" dirty="0">
                <a:solidFill>
                  <a:srgbClr val="1F1F1F"/>
                </a:solidFill>
                <a:latin typeface="Arial Black"/>
                <a:cs typeface="Arial Black"/>
              </a:rPr>
              <a:t>entrevistas  </a:t>
            </a:r>
            <a:r>
              <a:rPr sz="1050" spc="-110" dirty="0">
                <a:solidFill>
                  <a:srgbClr val="1F1F1F"/>
                </a:solidFill>
                <a:latin typeface="Arial Black"/>
                <a:cs typeface="Arial Black"/>
              </a:rPr>
              <a:t>com </a:t>
            </a:r>
            <a:r>
              <a:rPr sz="1050" spc="-80" dirty="0">
                <a:solidFill>
                  <a:srgbClr val="1F1F1F"/>
                </a:solidFill>
                <a:latin typeface="Arial Black"/>
                <a:cs typeface="Arial Black"/>
              </a:rPr>
              <a:t>uma </a:t>
            </a:r>
            <a:r>
              <a:rPr sz="1050" spc="-90" dirty="0" err="1">
                <a:solidFill>
                  <a:srgbClr val="1F1F1F"/>
                </a:solidFill>
                <a:latin typeface="Arial Black"/>
                <a:cs typeface="Arial Black"/>
              </a:rPr>
              <a:t>amostra</a:t>
            </a:r>
            <a:r>
              <a:rPr sz="1050" spc="-90" dirty="0">
                <a:solidFill>
                  <a:srgbClr val="1F1F1F"/>
                </a:solidFill>
                <a:latin typeface="Arial Black"/>
                <a:cs typeface="Arial Black"/>
              </a:rPr>
              <a:t>  </a:t>
            </a:r>
            <a:r>
              <a:rPr sz="1050" spc="-85" dirty="0">
                <a:solidFill>
                  <a:srgbClr val="1F1F1F"/>
                </a:solidFill>
                <a:latin typeface="Arial Black"/>
                <a:cs typeface="Arial Black"/>
              </a:rPr>
              <a:t>d</a:t>
            </a:r>
            <a:r>
              <a:rPr lang="en-US" sz="1050" spc="-85" dirty="0">
                <a:solidFill>
                  <a:srgbClr val="1F1F1F"/>
                </a:solidFill>
                <a:latin typeface="Arial Black"/>
                <a:cs typeface="Arial Black"/>
              </a:rPr>
              <a:t>os</a:t>
            </a:r>
            <a:r>
              <a:rPr sz="1050" spc="-85" dirty="0">
                <a:solidFill>
                  <a:srgbClr val="1F1F1F"/>
                </a:solidFill>
                <a:latin typeface="Arial Black"/>
                <a:cs typeface="Arial Black"/>
              </a:rPr>
              <a:t> </a:t>
            </a:r>
            <a:r>
              <a:rPr sz="1050" spc="-105" dirty="0" err="1">
                <a:solidFill>
                  <a:srgbClr val="1F1F1F"/>
                </a:solidFill>
                <a:latin typeface="Arial Black"/>
                <a:cs typeface="Arial Black"/>
              </a:rPr>
              <a:t>pacientes</a:t>
            </a:r>
            <a:r>
              <a:rPr lang="en-US" sz="1050" spc="-105" dirty="0">
                <a:solidFill>
                  <a:srgbClr val="1F1F1F"/>
                </a:solidFill>
                <a:latin typeface="Arial Black"/>
                <a:cs typeface="Arial Black"/>
              </a:rPr>
              <a:t> das </a:t>
            </a:r>
            <a:r>
              <a:rPr lang="pt-PT" sz="1050" spc="-85" dirty="0">
                <a:solidFill>
                  <a:srgbClr val="1F1F1F"/>
                </a:solidFill>
                <a:latin typeface="Arial Black"/>
              </a:rPr>
              <a:t>unidades sanitárias</a:t>
            </a:r>
          </a:p>
          <a:p>
            <a:pPr marL="171450" marR="5080" indent="-171450">
              <a:lnSpc>
                <a:spcPct val="125099"/>
              </a:lnSpc>
              <a:spcBef>
                <a:spcPts val="535"/>
              </a:spcBef>
            </a:pPr>
            <a:endParaRPr sz="1050" dirty="0">
              <a:latin typeface="Arial Black"/>
              <a:cs typeface="Arial Black"/>
            </a:endParaRPr>
          </a:p>
          <a:p>
            <a:pPr marL="171450" marR="336550" indent="-171450">
              <a:lnSpc>
                <a:spcPct val="135200"/>
              </a:lnSpc>
              <a:spcBef>
                <a:spcPts val="409"/>
              </a:spcBef>
            </a:pPr>
            <a:r>
              <a:rPr sz="1100" dirty="0">
                <a:solidFill>
                  <a:srgbClr val="3F4B59"/>
                </a:solidFill>
                <a:latin typeface="Arial"/>
                <a:cs typeface="Arial"/>
              </a:rPr>
              <a:t>→ </a:t>
            </a:r>
            <a:r>
              <a:rPr lang="en-US" sz="900" spc="-85" dirty="0" err="1">
                <a:solidFill>
                  <a:srgbClr val="1F1F1F"/>
                </a:solidFill>
                <a:latin typeface="Arial Black"/>
                <a:cs typeface="Arial"/>
              </a:rPr>
              <a:t>E</a:t>
            </a:r>
            <a:r>
              <a:rPr sz="900" spc="-85" dirty="0" err="1">
                <a:solidFill>
                  <a:srgbClr val="1F1F1F"/>
                </a:solidFill>
                <a:latin typeface="Arial Black"/>
                <a:cs typeface="Arial Black"/>
              </a:rPr>
              <a:t>xperiência</a:t>
            </a:r>
            <a:r>
              <a:rPr sz="900" spc="-204" dirty="0">
                <a:solidFill>
                  <a:srgbClr val="1F1F1F"/>
                </a:solidFill>
                <a:latin typeface="Arial Black"/>
                <a:cs typeface="Arial Black"/>
              </a:rPr>
              <a:t> </a:t>
            </a:r>
            <a:r>
              <a:rPr sz="900" spc="-80" dirty="0">
                <a:solidFill>
                  <a:srgbClr val="1F1F1F"/>
                </a:solidFill>
                <a:latin typeface="Arial Black"/>
                <a:cs typeface="Arial Black"/>
              </a:rPr>
              <a:t>em  </a:t>
            </a:r>
            <a:r>
              <a:rPr sz="900" spc="-70" dirty="0">
                <a:solidFill>
                  <a:srgbClr val="1F1F1F"/>
                </a:solidFill>
                <a:latin typeface="Arial Black"/>
                <a:cs typeface="Arial Black"/>
              </a:rPr>
              <a:t>atendimento</a:t>
            </a:r>
            <a:endParaRPr sz="900" dirty="0">
              <a:latin typeface="Arial Black"/>
              <a:cs typeface="Arial Black"/>
            </a:endParaRPr>
          </a:p>
          <a:p>
            <a:pPr>
              <a:lnSpc>
                <a:spcPct val="100000"/>
              </a:lnSpc>
              <a:spcBef>
                <a:spcPts val="900"/>
              </a:spcBef>
            </a:pPr>
            <a:r>
              <a:rPr sz="1100" dirty="0">
                <a:solidFill>
                  <a:srgbClr val="3F4B59"/>
                </a:solidFill>
                <a:latin typeface="Arial"/>
                <a:cs typeface="Arial"/>
              </a:rPr>
              <a:t>→ </a:t>
            </a:r>
            <a:r>
              <a:rPr lang="en-US" sz="750" spc="-80" dirty="0" err="1">
                <a:solidFill>
                  <a:srgbClr val="1F1F1F"/>
                </a:solidFill>
                <a:latin typeface="Arial Black"/>
                <a:cs typeface="Arial"/>
              </a:rPr>
              <a:t>S</a:t>
            </a:r>
            <a:r>
              <a:rPr sz="750" spc="-80" dirty="0" err="1">
                <a:solidFill>
                  <a:srgbClr val="1F1F1F"/>
                </a:solidFill>
                <a:latin typeface="Arial Black"/>
                <a:cs typeface="Arial Black"/>
              </a:rPr>
              <a:t>atisfação</a:t>
            </a:r>
            <a:r>
              <a:rPr sz="750" spc="-80" dirty="0">
                <a:solidFill>
                  <a:srgbClr val="1F1F1F"/>
                </a:solidFill>
                <a:latin typeface="Arial Black"/>
                <a:cs typeface="Arial Black"/>
              </a:rPr>
              <a:t> </a:t>
            </a:r>
            <a:r>
              <a:rPr sz="750" spc="-45" dirty="0">
                <a:solidFill>
                  <a:srgbClr val="1F1F1F"/>
                </a:solidFill>
                <a:latin typeface="Arial Black"/>
                <a:cs typeface="Arial Black"/>
              </a:rPr>
              <a:t>do</a:t>
            </a:r>
            <a:r>
              <a:rPr sz="750" spc="-114" dirty="0">
                <a:solidFill>
                  <a:srgbClr val="1F1F1F"/>
                </a:solidFill>
                <a:latin typeface="Arial Black"/>
                <a:cs typeface="Arial Black"/>
              </a:rPr>
              <a:t> </a:t>
            </a:r>
            <a:r>
              <a:rPr sz="750" spc="-75" dirty="0">
                <a:solidFill>
                  <a:srgbClr val="1F1F1F"/>
                </a:solidFill>
                <a:latin typeface="Arial Black"/>
                <a:cs typeface="Arial Black"/>
              </a:rPr>
              <a:t>cliente</a:t>
            </a:r>
            <a:endParaRPr sz="750" dirty="0">
              <a:latin typeface="Arial Black"/>
              <a:cs typeface="Arial Black"/>
            </a:endParaRPr>
          </a:p>
          <a:p>
            <a:pPr marL="171450">
              <a:lnSpc>
                <a:spcPct val="100000"/>
              </a:lnSpc>
              <a:spcBef>
                <a:spcPts val="365"/>
              </a:spcBef>
            </a:pPr>
            <a:r>
              <a:rPr sz="1000" spc="-95" dirty="0">
                <a:solidFill>
                  <a:srgbClr val="1F1F1F"/>
                </a:solidFill>
                <a:latin typeface="Arial Black"/>
                <a:cs typeface="Arial Black"/>
              </a:rPr>
              <a:t>paciente</a:t>
            </a:r>
            <a:endParaRPr sz="1000" dirty="0">
              <a:latin typeface="Arial Black"/>
              <a:cs typeface="Arial Black"/>
            </a:endParaRPr>
          </a:p>
        </p:txBody>
      </p:sp>
      <p:sp>
        <p:nvSpPr>
          <p:cNvPr id="101" name="object 101"/>
          <p:cNvSpPr txBox="1"/>
          <p:nvPr/>
        </p:nvSpPr>
        <p:spPr>
          <a:xfrm>
            <a:off x="10064347" y="5405748"/>
            <a:ext cx="1165225" cy="1291123"/>
          </a:xfrm>
          <a:prstGeom prst="rect">
            <a:avLst/>
          </a:prstGeom>
        </p:spPr>
        <p:txBody>
          <a:bodyPr vert="horz" wrap="square" lIns="0" tIns="12700" rIns="0" bIns="0" rtlCol="0">
            <a:spAutoFit/>
          </a:bodyPr>
          <a:lstStyle/>
          <a:p>
            <a:pPr marR="191770">
              <a:lnSpc>
                <a:spcPct val="120000"/>
              </a:lnSpc>
              <a:spcBef>
                <a:spcPts val="100"/>
              </a:spcBef>
            </a:pPr>
            <a:r>
              <a:rPr sz="1050" i="1" spc="10" dirty="0" err="1">
                <a:solidFill>
                  <a:srgbClr val="1F1F1F"/>
                </a:solidFill>
                <a:latin typeface="Arial"/>
                <a:cs typeface="Arial"/>
              </a:rPr>
              <a:t>Questionário</a:t>
            </a:r>
            <a:r>
              <a:rPr lang="en-US" sz="1050" i="1" spc="-85" dirty="0">
                <a:solidFill>
                  <a:srgbClr val="1F1F1F"/>
                </a:solidFill>
                <a:latin typeface="Arial"/>
                <a:cs typeface="Arial"/>
              </a:rPr>
              <a:t> das </a:t>
            </a:r>
            <a:r>
              <a:rPr lang="pt-PT" sz="1050" i="1" spc="5" dirty="0">
                <a:solidFill>
                  <a:srgbClr val="1F1F1F"/>
                </a:solidFill>
                <a:latin typeface="Arial"/>
                <a:cs typeface="Arial"/>
              </a:rPr>
              <a:t>unidades sanitárias</a:t>
            </a:r>
            <a:endParaRPr lang="pt-PT" sz="1050" dirty="0">
              <a:latin typeface="Arial"/>
              <a:cs typeface="Arial"/>
            </a:endParaRPr>
          </a:p>
          <a:p>
            <a:pPr marR="191770">
              <a:lnSpc>
                <a:spcPct val="120000"/>
              </a:lnSpc>
              <a:spcBef>
                <a:spcPts val="100"/>
              </a:spcBef>
            </a:pPr>
            <a:endParaRPr sz="1050" dirty="0">
              <a:latin typeface="Arial"/>
              <a:cs typeface="Arial"/>
            </a:endParaRPr>
          </a:p>
          <a:p>
            <a:pPr>
              <a:lnSpc>
                <a:spcPct val="100000"/>
              </a:lnSpc>
              <a:spcBef>
                <a:spcPts val="855"/>
              </a:spcBef>
            </a:pPr>
            <a:r>
              <a:rPr sz="1100" dirty="0">
                <a:solidFill>
                  <a:srgbClr val="3F4B59"/>
                </a:solidFill>
                <a:latin typeface="Arial"/>
                <a:cs typeface="Arial"/>
              </a:rPr>
              <a:t>→ </a:t>
            </a:r>
            <a:r>
              <a:rPr lang="en-US" sz="850" spc="-55" dirty="0" err="1">
                <a:solidFill>
                  <a:srgbClr val="1F1F1F"/>
                </a:solidFill>
                <a:latin typeface="Arial Black"/>
                <a:cs typeface="Arial"/>
              </a:rPr>
              <a:t>Q</a:t>
            </a:r>
            <a:r>
              <a:rPr sz="850" spc="-55" dirty="0" err="1">
                <a:solidFill>
                  <a:srgbClr val="1F1F1F"/>
                </a:solidFill>
                <a:latin typeface="Arial Black"/>
                <a:cs typeface="Arial Black"/>
              </a:rPr>
              <a:t>ualquer</a:t>
            </a:r>
            <a:r>
              <a:rPr sz="850" spc="-195" dirty="0">
                <a:solidFill>
                  <a:srgbClr val="1F1F1F"/>
                </a:solidFill>
                <a:latin typeface="Arial Black"/>
                <a:cs typeface="Arial Black"/>
              </a:rPr>
              <a:t> </a:t>
            </a:r>
            <a:r>
              <a:rPr sz="850" spc="-60" dirty="0">
                <a:solidFill>
                  <a:srgbClr val="1F1F1F"/>
                </a:solidFill>
                <a:latin typeface="Arial Black"/>
                <a:cs typeface="Arial Black"/>
              </a:rPr>
              <a:t>problema</a:t>
            </a:r>
            <a:endParaRPr sz="850" dirty="0">
              <a:latin typeface="Arial Black"/>
              <a:cs typeface="Arial Black"/>
            </a:endParaRPr>
          </a:p>
          <a:p>
            <a:pPr marL="171450">
              <a:lnSpc>
                <a:spcPct val="100000"/>
              </a:lnSpc>
              <a:spcBef>
                <a:spcPts val="365"/>
              </a:spcBef>
            </a:pPr>
            <a:r>
              <a:rPr sz="1000" spc="-75" dirty="0">
                <a:solidFill>
                  <a:srgbClr val="1F1F1F"/>
                </a:solidFill>
                <a:latin typeface="Arial Black"/>
                <a:cs typeface="Arial Black"/>
              </a:rPr>
              <a:t>pendente</a:t>
            </a:r>
            <a:endParaRPr sz="1000" dirty="0">
              <a:latin typeface="Arial Black"/>
              <a:cs typeface="Arial Black"/>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7972" y="1821942"/>
            <a:ext cx="3526154" cy="4488180"/>
          </a:xfrm>
          <a:custGeom>
            <a:avLst/>
            <a:gdLst/>
            <a:ahLst/>
            <a:cxnLst/>
            <a:rect l="l" t="t" r="r" b="b"/>
            <a:pathLst>
              <a:path w="3526154" h="4488180">
                <a:moveTo>
                  <a:pt x="0" y="0"/>
                </a:moveTo>
                <a:lnTo>
                  <a:pt x="3525774" y="0"/>
                </a:lnTo>
                <a:lnTo>
                  <a:pt x="3525774" y="4488180"/>
                </a:lnTo>
                <a:lnTo>
                  <a:pt x="0" y="4488180"/>
                </a:lnTo>
                <a:lnTo>
                  <a:pt x="0" y="0"/>
                </a:lnTo>
                <a:close/>
              </a:path>
            </a:pathLst>
          </a:custGeom>
          <a:solidFill>
            <a:srgbClr val="FFFFFF"/>
          </a:solidFill>
        </p:spPr>
        <p:txBody>
          <a:bodyPr wrap="square" lIns="0" tIns="0" rIns="0" bIns="0" rtlCol="0"/>
          <a:lstStyle/>
          <a:p>
            <a:endParaRPr/>
          </a:p>
        </p:txBody>
      </p:sp>
      <p:sp>
        <p:nvSpPr>
          <p:cNvPr id="3" name="object 3"/>
          <p:cNvSpPr/>
          <p:nvPr/>
        </p:nvSpPr>
        <p:spPr>
          <a:xfrm>
            <a:off x="4334255" y="1821942"/>
            <a:ext cx="3526154" cy="4488180"/>
          </a:xfrm>
          <a:custGeom>
            <a:avLst/>
            <a:gdLst/>
            <a:ahLst/>
            <a:cxnLst/>
            <a:rect l="l" t="t" r="r" b="b"/>
            <a:pathLst>
              <a:path w="3526154" h="4488180">
                <a:moveTo>
                  <a:pt x="0" y="0"/>
                </a:moveTo>
                <a:lnTo>
                  <a:pt x="3525774" y="0"/>
                </a:lnTo>
                <a:lnTo>
                  <a:pt x="3525774" y="4488180"/>
                </a:lnTo>
                <a:lnTo>
                  <a:pt x="0" y="4488180"/>
                </a:lnTo>
                <a:lnTo>
                  <a:pt x="0" y="0"/>
                </a:lnTo>
                <a:close/>
              </a:path>
            </a:pathLst>
          </a:custGeom>
          <a:solidFill>
            <a:srgbClr val="FFFFFF"/>
          </a:solidFill>
        </p:spPr>
        <p:txBody>
          <a:bodyPr wrap="square" lIns="0" tIns="0" rIns="0" bIns="0" rtlCol="0"/>
          <a:lstStyle/>
          <a:p>
            <a:endParaRPr/>
          </a:p>
        </p:txBody>
      </p:sp>
      <p:sp>
        <p:nvSpPr>
          <p:cNvPr id="4" name="object 4"/>
          <p:cNvSpPr/>
          <p:nvPr/>
        </p:nvSpPr>
        <p:spPr>
          <a:xfrm>
            <a:off x="8148828" y="1821942"/>
            <a:ext cx="3505200" cy="4488180"/>
          </a:xfrm>
          <a:custGeom>
            <a:avLst/>
            <a:gdLst/>
            <a:ahLst/>
            <a:cxnLst/>
            <a:rect l="l" t="t" r="r" b="b"/>
            <a:pathLst>
              <a:path w="3505200" h="4488180">
                <a:moveTo>
                  <a:pt x="0" y="0"/>
                </a:moveTo>
                <a:lnTo>
                  <a:pt x="3505200" y="0"/>
                </a:lnTo>
                <a:lnTo>
                  <a:pt x="3505200" y="4488180"/>
                </a:lnTo>
                <a:lnTo>
                  <a:pt x="0" y="4488180"/>
                </a:lnTo>
                <a:lnTo>
                  <a:pt x="0" y="0"/>
                </a:lnTo>
                <a:close/>
              </a:path>
            </a:pathLst>
          </a:custGeom>
          <a:solidFill>
            <a:srgbClr val="FFFFFF"/>
          </a:solidFill>
        </p:spPr>
        <p:txBody>
          <a:bodyPr wrap="square" lIns="0" tIns="0" rIns="0" bIns="0" rtlCol="0"/>
          <a:lstStyle/>
          <a:p>
            <a:endParaRPr/>
          </a:p>
        </p:txBody>
      </p:sp>
      <p:sp>
        <p:nvSpPr>
          <p:cNvPr id="5" name="object 5"/>
          <p:cNvSpPr/>
          <p:nvPr/>
        </p:nvSpPr>
        <p:spPr>
          <a:xfrm>
            <a:off x="883919" y="2135123"/>
            <a:ext cx="2716529" cy="52882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8763102" y="2182347"/>
            <a:ext cx="140335" cy="93345"/>
          </a:xfrm>
          <a:custGeom>
            <a:avLst/>
            <a:gdLst/>
            <a:ahLst/>
            <a:cxnLst/>
            <a:rect l="l" t="t" r="r" b="b"/>
            <a:pathLst>
              <a:path w="140334" h="93344">
                <a:moveTo>
                  <a:pt x="140137" y="0"/>
                </a:moveTo>
                <a:lnTo>
                  <a:pt x="46712" y="93293"/>
                </a:lnTo>
                <a:lnTo>
                  <a:pt x="0" y="46646"/>
                </a:lnTo>
              </a:path>
            </a:pathLst>
          </a:custGeom>
          <a:ln w="31111">
            <a:solidFill>
              <a:srgbClr val="404A5A"/>
            </a:solidFill>
          </a:ln>
        </p:spPr>
        <p:txBody>
          <a:bodyPr wrap="square" lIns="0" tIns="0" rIns="0" bIns="0" rtlCol="0"/>
          <a:lstStyle/>
          <a:p>
            <a:endParaRPr/>
          </a:p>
        </p:txBody>
      </p:sp>
      <p:sp>
        <p:nvSpPr>
          <p:cNvPr id="7" name="object 7"/>
          <p:cNvSpPr/>
          <p:nvPr/>
        </p:nvSpPr>
        <p:spPr>
          <a:xfrm>
            <a:off x="8763101" y="2353385"/>
            <a:ext cx="140335" cy="93345"/>
          </a:xfrm>
          <a:custGeom>
            <a:avLst/>
            <a:gdLst/>
            <a:ahLst/>
            <a:cxnLst/>
            <a:rect l="l" t="t" r="r" b="b"/>
            <a:pathLst>
              <a:path w="140334" h="93344">
                <a:moveTo>
                  <a:pt x="140137" y="0"/>
                </a:moveTo>
                <a:lnTo>
                  <a:pt x="46712" y="93293"/>
                </a:lnTo>
                <a:lnTo>
                  <a:pt x="0" y="46646"/>
                </a:lnTo>
              </a:path>
            </a:pathLst>
          </a:custGeom>
          <a:ln w="31111">
            <a:solidFill>
              <a:srgbClr val="404A5A"/>
            </a:solidFill>
          </a:ln>
        </p:spPr>
        <p:txBody>
          <a:bodyPr wrap="square" lIns="0" tIns="0" rIns="0" bIns="0" rtlCol="0"/>
          <a:lstStyle/>
          <a:p>
            <a:endParaRPr/>
          </a:p>
        </p:txBody>
      </p:sp>
      <p:sp>
        <p:nvSpPr>
          <p:cNvPr id="8" name="object 8"/>
          <p:cNvSpPr/>
          <p:nvPr/>
        </p:nvSpPr>
        <p:spPr>
          <a:xfrm>
            <a:off x="8700816" y="2104634"/>
            <a:ext cx="436245" cy="591185"/>
          </a:xfrm>
          <a:custGeom>
            <a:avLst/>
            <a:gdLst/>
            <a:ahLst/>
            <a:cxnLst/>
            <a:rect l="l" t="t" r="r" b="b"/>
            <a:pathLst>
              <a:path w="436245" h="591185">
                <a:moveTo>
                  <a:pt x="280275" y="590857"/>
                </a:moveTo>
                <a:lnTo>
                  <a:pt x="31141" y="590857"/>
                </a:lnTo>
                <a:lnTo>
                  <a:pt x="19023" y="588412"/>
                </a:lnTo>
                <a:lnTo>
                  <a:pt x="9124" y="581745"/>
                </a:lnTo>
                <a:lnTo>
                  <a:pt x="2448" y="571860"/>
                </a:lnTo>
                <a:lnTo>
                  <a:pt x="0" y="559759"/>
                </a:lnTo>
                <a:lnTo>
                  <a:pt x="0" y="31097"/>
                </a:lnTo>
                <a:lnTo>
                  <a:pt x="2448" y="18996"/>
                </a:lnTo>
                <a:lnTo>
                  <a:pt x="9124" y="9111"/>
                </a:lnTo>
                <a:lnTo>
                  <a:pt x="19023" y="2445"/>
                </a:lnTo>
                <a:lnTo>
                  <a:pt x="31141" y="0"/>
                </a:lnTo>
                <a:lnTo>
                  <a:pt x="404841" y="0"/>
                </a:lnTo>
                <a:lnTo>
                  <a:pt x="416959" y="2445"/>
                </a:lnTo>
                <a:lnTo>
                  <a:pt x="426859" y="9111"/>
                </a:lnTo>
                <a:lnTo>
                  <a:pt x="433534" y="18996"/>
                </a:lnTo>
                <a:lnTo>
                  <a:pt x="435983" y="31097"/>
                </a:lnTo>
                <a:lnTo>
                  <a:pt x="435983" y="435368"/>
                </a:lnTo>
                <a:lnTo>
                  <a:pt x="280275" y="590857"/>
                </a:lnTo>
                <a:close/>
              </a:path>
            </a:pathLst>
          </a:custGeom>
          <a:ln w="31126">
            <a:solidFill>
              <a:srgbClr val="404A5A"/>
            </a:solidFill>
          </a:ln>
        </p:spPr>
        <p:txBody>
          <a:bodyPr wrap="square" lIns="0" tIns="0" rIns="0" bIns="0" rtlCol="0"/>
          <a:lstStyle/>
          <a:p>
            <a:endParaRPr/>
          </a:p>
        </p:txBody>
      </p:sp>
      <p:sp>
        <p:nvSpPr>
          <p:cNvPr id="9" name="object 9"/>
          <p:cNvSpPr/>
          <p:nvPr/>
        </p:nvSpPr>
        <p:spPr>
          <a:xfrm>
            <a:off x="8981091" y="2539972"/>
            <a:ext cx="156210" cy="155575"/>
          </a:xfrm>
          <a:custGeom>
            <a:avLst/>
            <a:gdLst/>
            <a:ahLst/>
            <a:cxnLst/>
            <a:rect l="l" t="t" r="r" b="b"/>
            <a:pathLst>
              <a:path w="156209" h="155575">
                <a:moveTo>
                  <a:pt x="0" y="155488"/>
                </a:moveTo>
                <a:lnTo>
                  <a:pt x="0" y="0"/>
                </a:lnTo>
                <a:lnTo>
                  <a:pt x="155708" y="0"/>
                </a:lnTo>
              </a:path>
            </a:pathLst>
          </a:custGeom>
          <a:ln w="31119">
            <a:solidFill>
              <a:srgbClr val="404A5A"/>
            </a:solidFill>
          </a:ln>
        </p:spPr>
        <p:txBody>
          <a:bodyPr wrap="square" lIns="0" tIns="0" rIns="0" bIns="0" rtlCol="0"/>
          <a:lstStyle/>
          <a:p>
            <a:endParaRPr/>
          </a:p>
        </p:txBody>
      </p:sp>
      <p:sp>
        <p:nvSpPr>
          <p:cNvPr id="10" name="object 10"/>
          <p:cNvSpPr/>
          <p:nvPr/>
        </p:nvSpPr>
        <p:spPr>
          <a:xfrm>
            <a:off x="9230174" y="2291199"/>
            <a:ext cx="125095" cy="327025"/>
          </a:xfrm>
          <a:custGeom>
            <a:avLst/>
            <a:gdLst/>
            <a:ahLst/>
            <a:cxnLst/>
            <a:rect l="l" t="t" r="r" b="b"/>
            <a:pathLst>
              <a:path w="125095" h="327025">
                <a:moveTo>
                  <a:pt x="0" y="0"/>
                </a:moveTo>
                <a:lnTo>
                  <a:pt x="124597" y="0"/>
                </a:lnTo>
                <a:lnTo>
                  <a:pt x="124597" y="326526"/>
                </a:lnTo>
                <a:lnTo>
                  <a:pt x="0" y="326526"/>
                </a:lnTo>
                <a:lnTo>
                  <a:pt x="0" y="0"/>
                </a:lnTo>
                <a:close/>
              </a:path>
            </a:pathLst>
          </a:custGeom>
          <a:ln w="31136">
            <a:solidFill>
              <a:srgbClr val="404A5A"/>
            </a:solidFill>
          </a:ln>
        </p:spPr>
        <p:txBody>
          <a:bodyPr wrap="square" lIns="0" tIns="0" rIns="0" bIns="0" rtlCol="0"/>
          <a:lstStyle/>
          <a:p>
            <a:endParaRPr/>
          </a:p>
        </p:txBody>
      </p:sp>
      <p:sp>
        <p:nvSpPr>
          <p:cNvPr id="11" name="object 11"/>
          <p:cNvSpPr/>
          <p:nvPr/>
        </p:nvSpPr>
        <p:spPr>
          <a:xfrm>
            <a:off x="9354790" y="2073536"/>
            <a:ext cx="62865" cy="311150"/>
          </a:xfrm>
          <a:custGeom>
            <a:avLst/>
            <a:gdLst/>
            <a:ahLst/>
            <a:cxnLst/>
            <a:rect l="l" t="t" r="r" b="b"/>
            <a:pathLst>
              <a:path w="62865" h="311150">
                <a:moveTo>
                  <a:pt x="0" y="0"/>
                </a:moveTo>
                <a:lnTo>
                  <a:pt x="24249" y="4885"/>
                </a:lnTo>
                <a:lnTo>
                  <a:pt x="44046" y="18211"/>
                </a:lnTo>
                <a:lnTo>
                  <a:pt x="57390" y="37980"/>
                </a:lnTo>
                <a:lnTo>
                  <a:pt x="62283" y="62195"/>
                </a:lnTo>
                <a:lnTo>
                  <a:pt x="62283" y="310977"/>
                </a:lnTo>
              </a:path>
            </a:pathLst>
          </a:custGeom>
          <a:ln w="31139">
            <a:solidFill>
              <a:srgbClr val="404A5A"/>
            </a:solidFill>
          </a:ln>
        </p:spPr>
        <p:txBody>
          <a:bodyPr wrap="square" lIns="0" tIns="0" rIns="0" bIns="0" rtlCol="0"/>
          <a:lstStyle/>
          <a:p>
            <a:endParaRPr/>
          </a:p>
        </p:txBody>
      </p:sp>
      <p:sp>
        <p:nvSpPr>
          <p:cNvPr id="12" name="object 12"/>
          <p:cNvSpPr/>
          <p:nvPr/>
        </p:nvSpPr>
        <p:spPr>
          <a:xfrm>
            <a:off x="9292506" y="2679912"/>
            <a:ext cx="0" cy="78105"/>
          </a:xfrm>
          <a:custGeom>
            <a:avLst/>
            <a:gdLst/>
            <a:ahLst/>
            <a:cxnLst/>
            <a:rect l="l" t="t" r="r" b="b"/>
            <a:pathLst>
              <a:path h="78105">
                <a:moveTo>
                  <a:pt x="0" y="0"/>
                </a:moveTo>
                <a:lnTo>
                  <a:pt x="0" y="77744"/>
                </a:lnTo>
              </a:path>
            </a:pathLst>
          </a:custGeom>
          <a:ln w="31141">
            <a:solidFill>
              <a:srgbClr val="404A5A"/>
            </a:solidFill>
          </a:ln>
        </p:spPr>
        <p:txBody>
          <a:bodyPr wrap="square" lIns="0" tIns="0" rIns="0" bIns="0" rtlCol="0"/>
          <a:lstStyle/>
          <a:p>
            <a:endParaRPr/>
          </a:p>
        </p:txBody>
      </p:sp>
      <p:sp>
        <p:nvSpPr>
          <p:cNvPr id="13" name="object 13"/>
          <p:cNvSpPr/>
          <p:nvPr/>
        </p:nvSpPr>
        <p:spPr>
          <a:xfrm>
            <a:off x="9230203" y="2042417"/>
            <a:ext cx="125095" cy="248920"/>
          </a:xfrm>
          <a:custGeom>
            <a:avLst/>
            <a:gdLst/>
            <a:ahLst/>
            <a:cxnLst/>
            <a:rect l="l" t="t" r="r" b="b"/>
            <a:pathLst>
              <a:path w="125095" h="248919">
                <a:moveTo>
                  <a:pt x="0" y="0"/>
                </a:moveTo>
                <a:lnTo>
                  <a:pt x="124566" y="0"/>
                </a:lnTo>
                <a:lnTo>
                  <a:pt x="124566" y="248782"/>
                </a:lnTo>
                <a:lnTo>
                  <a:pt x="0" y="248782"/>
                </a:lnTo>
                <a:lnTo>
                  <a:pt x="0" y="0"/>
                </a:lnTo>
                <a:close/>
              </a:path>
            </a:pathLst>
          </a:custGeom>
          <a:ln w="31132">
            <a:solidFill>
              <a:srgbClr val="404A5A"/>
            </a:solidFill>
          </a:ln>
        </p:spPr>
        <p:txBody>
          <a:bodyPr wrap="square" lIns="0" tIns="0" rIns="0" bIns="0" rtlCol="0"/>
          <a:lstStyle/>
          <a:p>
            <a:endParaRPr/>
          </a:p>
        </p:txBody>
      </p:sp>
      <p:sp>
        <p:nvSpPr>
          <p:cNvPr id="14" name="object 14"/>
          <p:cNvSpPr/>
          <p:nvPr/>
        </p:nvSpPr>
        <p:spPr>
          <a:xfrm>
            <a:off x="9261375" y="2617725"/>
            <a:ext cx="62865" cy="62230"/>
          </a:xfrm>
          <a:custGeom>
            <a:avLst/>
            <a:gdLst/>
            <a:ahLst/>
            <a:cxnLst/>
            <a:rect l="l" t="t" r="r" b="b"/>
            <a:pathLst>
              <a:path w="62865" h="62230">
                <a:moveTo>
                  <a:pt x="0" y="0"/>
                </a:moveTo>
                <a:lnTo>
                  <a:pt x="62283" y="0"/>
                </a:lnTo>
                <a:lnTo>
                  <a:pt x="62283" y="62195"/>
                </a:lnTo>
                <a:lnTo>
                  <a:pt x="0" y="62195"/>
                </a:lnTo>
                <a:lnTo>
                  <a:pt x="0" y="0"/>
                </a:lnTo>
                <a:close/>
              </a:path>
            </a:pathLst>
          </a:custGeom>
          <a:ln w="31119">
            <a:solidFill>
              <a:srgbClr val="404A5A"/>
            </a:solidFill>
          </a:ln>
        </p:spPr>
        <p:txBody>
          <a:bodyPr wrap="square" lIns="0" tIns="0" rIns="0" bIns="0" rtlCol="0"/>
          <a:lstStyle/>
          <a:p>
            <a:endParaRPr/>
          </a:p>
        </p:txBody>
      </p:sp>
      <p:sp>
        <p:nvSpPr>
          <p:cNvPr id="15" name="object 15"/>
          <p:cNvSpPr/>
          <p:nvPr/>
        </p:nvSpPr>
        <p:spPr>
          <a:xfrm>
            <a:off x="8949945" y="2260092"/>
            <a:ext cx="109220" cy="0"/>
          </a:xfrm>
          <a:custGeom>
            <a:avLst/>
            <a:gdLst/>
            <a:ahLst/>
            <a:cxnLst/>
            <a:rect l="l" t="t" r="r" b="b"/>
            <a:pathLst>
              <a:path w="109220">
                <a:moveTo>
                  <a:pt x="0" y="0"/>
                </a:moveTo>
                <a:lnTo>
                  <a:pt x="108995" y="0"/>
                </a:lnTo>
              </a:path>
            </a:pathLst>
          </a:custGeom>
          <a:ln w="31097">
            <a:solidFill>
              <a:srgbClr val="404A5A"/>
            </a:solidFill>
          </a:ln>
        </p:spPr>
        <p:txBody>
          <a:bodyPr wrap="square" lIns="0" tIns="0" rIns="0" bIns="0" rtlCol="0"/>
          <a:lstStyle/>
          <a:p>
            <a:endParaRPr/>
          </a:p>
        </p:txBody>
      </p:sp>
      <p:sp>
        <p:nvSpPr>
          <p:cNvPr id="16" name="object 16"/>
          <p:cNvSpPr/>
          <p:nvPr/>
        </p:nvSpPr>
        <p:spPr>
          <a:xfrm>
            <a:off x="8949944" y="2415581"/>
            <a:ext cx="109220" cy="0"/>
          </a:xfrm>
          <a:custGeom>
            <a:avLst/>
            <a:gdLst/>
            <a:ahLst/>
            <a:cxnLst/>
            <a:rect l="l" t="t" r="r" b="b"/>
            <a:pathLst>
              <a:path w="109220">
                <a:moveTo>
                  <a:pt x="0" y="0"/>
                </a:moveTo>
                <a:lnTo>
                  <a:pt x="108995" y="0"/>
                </a:lnTo>
              </a:path>
            </a:pathLst>
          </a:custGeom>
          <a:ln w="31097">
            <a:solidFill>
              <a:srgbClr val="404A5A"/>
            </a:solidFill>
          </a:ln>
        </p:spPr>
        <p:txBody>
          <a:bodyPr wrap="square" lIns="0" tIns="0" rIns="0" bIns="0" rtlCol="0"/>
          <a:lstStyle/>
          <a:p>
            <a:endParaRPr/>
          </a:p>
        </p:txBody>
      </p:sp>
      <p:sp>
        <p:nvSpPr>
          <p:cNvPr id="17" name="object 17"/>
          <p:cNvSpPr/>
          <p:nvPr/>
        </p:nvSpPr>
        <p:spPr>
          <a:xfrm>
            <a:off x="5435181" y="2757066"/>
            <a:ext cx="684530" cy="0"/>
          </a:xfrm>
          <a:custGeom>
            <a:avLst/>
            <a:gdLst/>
            <a:ahLst/>
            <a:cxnLst/>
            <a:rect l="l" t="t" r="r" b="b"/>
            <a:pathLst>
              <a:path w="684529">
                <a:moveTo>
                  <a:pt x="0" y="0"/>
                </a:moveTo>
                <a:lnTo>
                  <a:pt x="684420" y="0"/>
                </a:lnTo>
              </a:path>
            </a:pathLst>
          </a:custGeom>
          <a:ln w="31097">
            <a:solidFill>
              <a:srgbClr val="404A5A"/>
            </a:solidFill>
          </a:ln>
        </p:spPr>
        <p:txBody>
          <a:bodyPr wrap="square" lIns="0" tIns="0" rIns="0" bIns="0" rtlCol="0"/>
          <a:lstStyle/>
          <a:p>
            <a:endParaRPr/>
          </a:p>
        </p:txBody>
      </p:sp>
      <p:sp>
        <p:nvSpPr>
          <p:cNvPr id="18" name="object 18"/>
          <p:cNvSpPr/>
          <p:nvPr/>
        </p:nvSpPr>
        <p:spPr>
          <a:xfrm>
            <a:off x="5435181" y="2539381"/>
            <a:ext cx="684530" cy="0"/>
          </a:xfrm>
          <a:custGeom>
            <a:avLst/>
            <a:gdLst/>
            <a:ahLst/>
            <a:cxnLst/>
            <a:rect l="l" t="t" r="r" b="b"/>
            <a:pathLst>
              <a:path w="684529">
                <a:moveTo>
                  <a:pt x="0" y="0"/>
                </a:moveTo>
                <a:lnTo>
                  <a:pt x="684420" y="0"/>
                </a:lnTo>
              </a:path>
            </a:pathLst>
          </a:custGeom>
          <a:ln w="31097">
            <a:solidFill>
              <a:srgbClr val="404A5A"/>
            </a:solidFill>
          </a:ln>
        </p:spPr>
        <p:txBody>
          <a:bodyPr wrap="square" lIns="0" tIns="0" rIns="0" bIns="0" rtlCol="0"/>
          <a:lstStyle/>
          <a:p>
            <a:endParaRPr/>
          </a:p>
        </p:txBody>
      </p:sp>
      <p:sp>
        <p:nvSpPr>
          <p:cNvPr id="19" name="object 19"/>
          <p:cNvSpPr/>
          <p:nvPr/>
        </p:nvSpPr>
        <p:spPr>
          <a:xfrm>
            <a:off x="5466290" y="2539381"/>
            <a:ext cx="0" cy="217804"/>
          </a:xfrm>
          <a:custGeom>
            <a:avLst/>
            <a:gdLst/>
            <a:ahLst/>
            <a:cxnLst/>
            <a:rect l="l" t="t" r="r" b="b"/>
            <a:pathLst>
              <a:path h="217805">
                <a:moveTo>
                  <a:pt x="0" y="0"/>
                </a:moveTo>
                <a:lnTo>
                  <a:pt x="0" y="217684"/>
                </a:lnTo>
              </a:path>
            </a:pathLst>
          </a:custGeom>
          <a:ln w="31110">
            <a:solidFill>
              <a:srgbClr val="404A5A"/>
            </a:solidFill>
          </a:ln>
        </p:spPr>
        <p:txBody>
          <a:bodyPr wrap="square" lIns="0" tIns="0" rIns="0" bIns="0" rtlCol="0"/>
          <a:lstStyle/>
          <a:p>
            <a:endParaRPr/>
          </a:p>
        </p:txBody>
      </p:sp>
      <p:sp>
        <p:nvSpPr>
          <p:cNvPr id="20" name="object 20"/>
          <p:cNvSpPr/>
          <p:nvPr/>
        </p:nvSpPr>
        <p:spPr>
          <a:xfrm>
            <a:off x="6088490" y="2539381"/>
            <a:ext cx="0" cy="217804"/>
          </a:xfrm>
          <a:custGeom>
            <a:avLst/>
            <a:gdLst/>
            <a:ahLst/>
            <a:cxnLst/>
            <a:rect l="l" t="t" r="r" b="b"/>
            <a:pathLst>
              <a:path h="217805">
                <a:moveTo>
                  <a:pt x="0" y="0"/>
                </a:moveTo>
                <a:lnTo>
                  <a:pt x="0" y="217684"/>
                </a:lnTo>
              </a:path>
            </a:pathLst>
          </a:custGeom>
          <a:ln w="31110">
            <a:solidFill>
              <a:srgbClr val="404A5A"/>
            </a:solidFill>
          </a:ln>
        </p:spPr>
        <p:txBody>
          <a:bodyPr wrap="square" lIns="0" tIns="0" rIns="0" bIns="0" rtlCol="0"/>
          <a:lstStyle/>
          <a:p>
            <a:endParaRPr/>
          </a:p>
        </p:txBody>
      </p:sp>
      <p:sp>
        <p:nvSpPr>
          <p:cNvPr id="21" name="object 21"/>
          <p:cNvSpPr/>
          <p:nvPr/>
        </p:nvSpPr>
        <p:spPr>
          <a:xfrm>
            <a:off x="5528510" y="2321697"/>
            <a:ext cx="497840" cy="0"/>
          </a:xfrm>
          <a:custGeom>
            <a:avLst/>
            <a:gdLst/>
            <a:ahLst/>
            <a:cxnLst/>
            <a:rect l="l" t="t" r="r" b="b"/>
            <a:pathLst>
              <a:path w="497839">
                <a:moveTo>
                  <a:pt x="0" y="0"/>
                </a:moveTo>
                <a:lnTo>
                  <a:pt x="497760" y="0"/>
                </a:lnTo>
              </a:path>
            </a:pathLst>
          </a:custGeom>
          <a:ln w="31097">
            <a:solidFill>
              <a:srgbClr val="404A5A"/>
            </a:solidFill>
          </a:ln>
        </p:spPr>
        <p:txBody>
          <a:bodyPr wrap="square" lIns="0" tIns="0" rIns="0" bIns="0" rtlCol="0"/>
          <a:lstStyle/>
          <a:p>
            <a:endParaRPr/>
          </a:p>
        </p:txBody>
      </p:sp>
      <p:sp>
        <p:nvSpPr>
          <p:cNvPr id="22" name="object 22"/>
          <p:cNvSpPr/>
          <p:nvPr/>
        </p:nvSpPr>
        <p:spPr>
          <a:xfrm>
            <a:off x="5590729" y="2321697"/>
            <a:ext cx="0" cy="217804"/>
          </a:xfrm>
          <a:custGeom>
            <a:avLst/>
            <a:gdLst/>
            <a:ahLst/>
            <a:cxnLst/>
            <a:rect l="l" t="t" r="r" b="b"/>
            <a:pathLst>
              <a:path h="217805">
                <a:moveTo>
                  <a:pt x="0" y="0"/>
                </a:moveTo>
                <a:lnTo>
                  <a:pt x="0" y="217684"/>
                </a:lnTo>
              </a:path>
            </a:pathLst>
          </a:custGeom>
          <a:ln w="31110">
            <a:solidFill>
              <a:srgbClr val="404A5A"/>
            </a:solidFill>
          </a:ln>
        </p:spPr>
        <p:txBody>
          <a:bodyPr wrap="square" lIns="0" tIns="0" rIns="0" bIns="0" rtlCol="0"/>
          <a:lstStyle/>
          <a:p>
            <a:endParaRPr/>
          </a:p>
        </p:txBody>
      </p:sp>
      <p:sp>
        <p:nvSpPr>
          <p:cNvPr id="23" name="object 23"/>
          <p:cNvSpPr/>
          <p:nvPr/>
        </p:nvSpPr>
        <p:spPr>
          <a:xfrm>
            <a:off x="5715169" y="2399441"/>
            <a:ext cx="0" cy="78105"/>
          </a:xfrm>
          <a:custGeom>
            <a:avLst/>
            <a:gdLst/>
            <a:ahLst/>
            <a:cxnLst/>
            <a:rect l="l" t="t" r="r" b="b"/>
            <a:pathLst>
              <a:path h="78105">
                <a:moveTo>
                  <a:pt x="0" y="0"/>
                </a:moveTo>
                <a:lnTo>
                  <a:pt x="0" y="77744"/>
                </a:lnTo>
              </a:path>
            </a:pathLst>
          </a:custGeom>
          <a:ln w="31110">
            <a:solidFill>
              <a:srgbClr val="404A5A"/>
            </a:solidFill>
          </a:ln>
        </p:spPr>
        <p:txBody>
          <a:bodyPr wrap="square" lIns="0" tIns="0" rIns="0" bIns="0" rtlCol="0"/>
          <a:lstStyle/>
          <a:p>
            <a:endParaRPr/>
          </a:p>
        </p:txBody>
      </p:sp>
      <p:sp>
        <p:nvSpPr>
          <p:cNvPr id="24" name="object 24"/>
          <p:cNvSpPr/>
          <p:nvPr/>
        </p:nvSpPr>
        <p:spPr>
          <a:xfrm>
            <a:off x="5839609" y="2399441"/>
            <a:ext cx="0" cy="78105"/>
          </a:xfrm>
          <a:custGeom>
            <a:avLst/>
            <a:gdLst/>
            <a:ahLst/>
            <a:cxnLst/>
            <a:rect l="l" t="t" r="r" b="b"/>
            <a:pathLst>
              <a:path h="78105">
                <a:moveTo>
                  <a:pt x="0" y="0"/>
                </a:moveTo>
                <a:lnTo>
                  <a:pt x="0" y="77744"/>
                </a:lnTo>
              </a:path>
            </a:pathLst>
          </a:custGeom>
          <a:ln w="31110">
            <a:solidFill>
              <a:srgbClr val="404A5A"/>
            </a:solidFill>
          </a:ln>
        </p:spPr>
        <p:txBody>
          <a:bodyPr wrap="square" lIns="0" tIns="0" rIns="0" bIns="0" rtlCol="0"/>
          <a:lstStyle/>
          <a:p>
            <a:endParaRPr/>
          </a:p>
        </p:txBody>
      </p:sp>
      <p:sp>
        <p:nvSpPr>
          <p:cNvPr id="25" name="object 25"/>
          <p:cNvSpPr/>
          <p:nvPr/>
        </p:nvSpPr>
        <p:spPr>
          <a:xfrm>
            <a:off x="5715168" y="2601577"/>
            <a:ext cx="0" cy="78105"/>
          </a:xfrm>
          <a:custGeom>
            <a:avLst/>
            <a:gdLst/>
            <a:ahLst/>
            <a:cxnLst/>
            <a:rect l="l" t="t" r="r" b="b"/>
            <a:pathLst>
              <a:path h="78105">
                <a:moveTo>
                  <a:pt x="0" y="0"/>
                </a:moveTo>
                <a:lnTo>
                  <a:pt x="0" y="77744"/>
                </a:lnTo>
              </a:path>
            </a:pathLst>
          </a:custGeom>
          <a:ln w="31110">
            <a:solidFill>
              <a:srgbClr val="404A5A"/>
            </a:solidFill>
          </a:ln>
        </p:spPr>
        <p:txBody>
          <a:bodyPr wrap="square" lIns="0" tIns="0" rIns="0" bIns="0" rtlCol="0"/>
          <a:lstStyle/>
          <a:p>
            <a:endParaRPr/>
          </a:p>
        </p:txBody>
      </p:sp>
      <p:sp>
        <p:nvSpPr>
          <p:cNvPr id="26" name="object 26"/>
          <p:cNvSpPr/>
          <p:nvPr/>
        </p:nvSpPr>
        <p:spPr>
          <a:xfrm>
            <a:off x="5590728" y="2601577"/>
            <a:ext cx="0" cy="78105"/>
          </a:xfrm>
          <a:custGeom>
            <a:avLst/>
            <a:gdLst/>
            <a:ahLst/>
            <a:cxnLst/>
            <a:rect l="l" t="t" r="r" b="b"/>
            <a:pathLst>
              <a:path h="78105">
                <a:moveTo>
                  <a:pt x="0" y="0"/>
                </a:moveTo>
                <a:lnTo>
                  <a:pt x="0" y="77744"/>
                </a:lnTo>
              </a:path>
            </a:pathLst>
          </a:custGeom>
          <a:ln w="31110">
            <a:solidFill>
              <a:srgbClr val="404A5A"/>
            </a:solidFill>
          </a:ln>
        </p:spPr>
        <p:txBody>
          <a:bodyPr wrap="square" lIns="0" tIns="0" rIns="0" bIns="0" rtlCol="0"/>
          <a:lstStyle/>
          <a:p>
            <a:endParaRPr/>
          </a:p>
        </p:txBody>
      </p:sp>
      <p:sp>
        <p:nvSpPr>
          <p:cNvPr id="27" name="object 27"/>
          <p:cNvSpPr/>
          <p:nvPr/>
        </p:nvSpPr>
        <p:spPr>
          <a:xfrm>
            <a:off x="5839607" y="2601577"/>
            <a:ext cx="0" cy="78105"/>
          </a:xfrm>
          <a:custGeom>
            <a:avLst/>
            <a:gdLst/>
            <a:ahLst/>
            <a:cxnLst/>
            <a:rect l="l" t="t" r="r" b="b"/>
            <a:pathLst>
              <a:path h="78105">
                <a:moveTo>
                  <a:pt x="0" y="0"/>
                </a:moveTo>
                <a:lnTo>
                  <a:pt x="0" y="77744"/>
                </a:lnTo>
              </a:path>
            </a:pathLst>
          </a:custGeom>
          <a:ln w="31110">
            <a:solidFill>
              <a:srgbClr val="404A5A"/>
            </a:solidFill>
          </a:ln>
        </p:spPr>
        <p:txBody>
          <a:bodyPr wrap="square" lIns="0" tIns="0" rIns="0" bIns="0" rtlCol="0"/>
          <a:lstStyle/>
          <a:p>
            <a:endParaRPr/>
          </a:p>
        </p:txBody>
      </p:sp>
      <p:sp>
        <p:nvSpPr>
          <p:cNvPr id="28" name="object 28"/>
          <p:cNvSpPr/>
          <p:nvPr/>
        </p:nvSpPr>
        <p:spPr>
          <a:xfrm>
            <a:off x="5964047" y="2601577"/>
            <a:ext cx="0" cy="78105"/>
          </a:xfrm>
          <a:custGeom>
            <a:avLst/>
            <a:gdLst/>
            <a:ahLst/>
            <a:cxnLst/>
            <a:rect l="l" t="t" r="r" b="b"/>
            <a:pathLst>
              <a:path h="78105">
                <a:moveTo>
                  <a:pt x="0" y="0"/>
                </a:moveTo>
                <a:lnTo>
                  <a:pt x="0" y="77744"/>
                </a:lnTo>
              </a:path>
            </a:pathLst>
          </a:custGeom>
          <a:ln w="31110">
            <a:solidFill>
              <a:srgbClr val="404A5A"/>
            </a:solidFill>
          </a:ln>
        </p:spPr>
        <p:txBody>
          <a:bodyPr wrap="square" lIns="0" tIns="0" rIns="0" bIns="0" rtlCol="0"/>
          <a:lstStyle/>
          <a:p>
            <a:endParaRPr/>
          </a:p>
        </p:txBody>
      </p:sp>
      <p:sp>
        <p:nvSpPr>
          <p:cNvPr id="29" name="object 29"/>
          <p:cNvSpPr/>
          <p:nvPr/>
        </p:nvSpPr>
        <p:spPr>
          <a:xfrm>
            <a:off x="5964047" y="2321697"/>
            <a:ext cx="0" cy="217804"/>
          </a:xfrm>
          <a:custGeom>
            <a:avLst/>
            <a:gdLst/>
            <a:ahLst/>
            <a:cxnLst/>
            <a:rect l="l" t="t" r="r" b="b"/>
            <a:pathLst>
              <a:path h="217805">
                <a:moveTo>
                  <a:pt x="0" y="0"/>
                </a:moveTo>
                <a:lnTo>
                  <a:pt x="0" y="217684"/>
                </a:lnTo>
              </a:path>
            </a:pathLst>
          </a:custGeom>
          <a:ln w="31110">
            <a:solidFill>
              <a:srgbClr val="404A5A"/>
            </a:solidFill>
          </a:ln>
        </p:spPr>
        <p:txBody>
          <a:bodyPr wrap="square" lIns="0" tIns="0" rIns="0" bIns="0" rtlCol="0"/>
          <a:lstStyle/>
          <a:p>
            <a:endParaRPr/>
          </a:p>
        </p:txBody>
      </p:sp>
      <p:sp>
        <p:nvSpPr>
          <p:cNvPr id="30" name="object 30"/>
          <p:cNvSpPr/>
          <p:nvPr/>
        </p:nvSpPr>
        <p:spPr>
          <a:xfrm>
            <a:off x="5590726" y="2135110"/>
            <a:ext cx="373380" cy="186690"/>
          </a:xfrm>
          <a:custGeom>
            <a:avLst/>
            <a:gdLst/>
            <a:ahLst/>
            <a:cxnLst/>
            <a:rect l="l" t="t" r="r" b="b"/>
            <a:pathLst>
              <a:path w="373379" h="186689">
                <a:moveTo>
                  <a:pt x="0" y="186586"/>
                </a:moveTo>
                <a:lnTo>
                  <a:pt x="6667" y="136981"/>
                </a:lnTo>
                <a:lnTo>
                  <a:pt x="25482" y="92408"/>
                </a:lnTo>
                <a:lnTo>
                  <a:pt x="54668" y="54646"/>
                </a:lnTo>
                <a:lnTo>
                  <a:pt x="92445" y="25472"/>
                </a:lnTo>
                <a:lnTo>
                  <a:pt x="137035" y="6664"/>
                </a:lnTo>
                <a:lnTo>
                  <a:pt x="186660" y="0"/>
                </a:lnTo>
                <a:lnTo>
                  <a:pt x="236284" y="6664"/>
                </a:lnTo>
                <a:lnTo>
                  <a:pt x="280874" y="25472"/>
                </a:lnTo>
                <a:lnTo>
                  <a:pt x="318651" y="54646"/>
                </a:lnTo>
                <a:lnTo>
                  <a:pt x="347837" y="92408"/>
                </a:lnTo>
                <a:lnTo>
                  <a:pt x="366652" y="136981"/>
                </a:lnTo>
                <a:lnTo>
                  <a:pt x="373320" y="186586"/>
                </a:lnTo>
                <a:lnTo>
                  <a:pt x="0" y="186586"/>
                </a:lnTo>
                <a:close/>
              </a:path>
            </a:pathLst>
          </a:custGeom>
          <a:ln w="31100">
            <a:solidFill>
              <a:srgbClr val="404A5A"/>
            </a:solidFill>
          </a:ln>
        </p:spPr>
        <p:txBody>
          <a:bodyPr wrap="square" lIns="0" tIns="0" rIns="0" bIns="0" rtlCol="0"/>
          <a:lstStyle/>
          <a:p>
            <a:endParaRPr/>
          </a:p>
        </p:txBody>
      </p:sp>
      <p:sp>
        <p:nvSpPr>
          <p:cNvPr id="31" name="object 31"/>
          <p:cNvSpPr/>
          <p:nvPr/>
        </p:nvSpPr>
        <p:spPr>
          <a:xfrm>
            <a:off x="5777386" y="2043092"/>
            <a:ext cx="0" cy="92075"/>
          </a:xfrm>
          <a:custGeom>
            <a:avLst/>
            <a:gdLst/>
            <a:ahLst/>
            <a:cxnLst/>
            <a:rect l="l" t="t" r="r" b="b"/>
            <a:pathLst>
              <a:path h="92075">
                <a:moveTo>
                  <a:pt x="0" y="92018"/>
                </a:moveTo>
                <a:lnTo>
                  <a:pt x="0" y="0"/>
                </a:lnTo>
              </a:path>
            </a:pathLst>
          </a:custGeom>
          <a:ln w="31110">
            <a:solidFill>
              <a:srgbClr val="404A5A"/>
            </a:solidFill>
          </a:ln>
        </p:spPr>
        <p:txBody>
          <a:bodyPr wrap="square" lIns="0" tIns="0" rIns="0" bIns="0" rtlCol="0"/>
          <a:lstStyle/>
          <a:p>
            <a:endParaRPr/>
          </a:p>
        </p:txBody>
      </p:sp>
      <p:sp>
        <p:nvSpPr>
          <p:cNvPr id="32" name="object 32"/>
          <p:cNvSpPr txBox="1"/>
          <p:nvPr/>
        </p:nvSpPr>
        <p:spPr>
          <a:xfrm>
            <a:off x="353261" y="237521"/>
            <a:ext cx="763905" cy="139700"/>
          </a:xfrm>
          <a:prstGeom prst="rect">
            <a:avLst/>
          </a:prstGeom>
        </p:spPr>
        <p:txBody>
          <a:bodyPr vert="horz" wrap="square" lIns="0" tIns="12700" rIns="0" bIns="0" rtlCol="0">
            <a:spAutoFit/>
          </a:bodyPr>
          <a:lstStyle/>
          <a:p>
            <a:pPr marL="12700">
              <a:lnSpc>
                <a:spcPct val="100000"/>
              </a:lnSpc>
              <a:spcBef>
                <a:spcPts val="100"/>
              </a:spcBef>
            </a:pPr>
            <a:r>
              <a:rPr sz="750" spc="-50" dirty="0">
                <a:solidFill>
                  <a:srgbClr val="7F7F7F"/>
                </a:solidFill>
                <a:latin typeface="Arial Black"/>
                <a:cs typeface="Arial Black"/>
              </a:rPr>
              <a:t>Quatro.</a:t>
            </a:r>
            <a:r>
              <a:rPr sz="750" spc="-80" dirty="0">
                <a:solidFill>
                  <a:srgbClr val="3F4B59"/>
                </a:solidFill>
                <a:latin typeface="Arial Black"/>
                <a:cs typeface="Arial Black"/>
              </a:rPr>
              <a:t>Logística</a:t>
            </a:r>
            <a:endParaRPr sz="750">
              <a:latin typeface="Arial Black"/>
              <a:cs typeface="Arial Black"/>
            </a:endParaRPr>
          </a:p>
        </p:txBody>
      </p:sp>
      <p:sp>
        <p:nvSpPr>
          <p:cNvPr id="33" name="object 33"/>
          <p:cNvSpPr txBox="1">
            <a:spLocks noGrp="1"/>
          </p:cNvSpPr>
          <p:nvPr>
            <p:ph type="title"/>
          </p:nvPr>
        </p:nvSpPr>
        <p:spPr>
          <a:xfrm>
            <a:off x="525462" y="961462"/>
            <a:ext cx="5574030" cy="428322"/>
          </a:xfrm>
          <a:prstGeom prst="rect">
            <a:avLst/>
          </a:prstGeom>
        </p:spPr>
        <p:txBody>
          <a:bodyPr vert="horz" wrap="square" lIns="0" tIns="12700" rIns="0" bIns="0" rtlCol="0">
            <a:spAutoFit/>
          </a:bodyPr>
          <a:lstStyle/>
          <a:p>
            <a:pPr marL="12700">
              <a:lnSpc>
                <a:spcPct val="100000"/>
              </a:lnSpc>
              <a:spcBef>
                <a:spcPts val="100"/>
              </a:spcBef>
            </a:pPr>
            <a:r>
              <a:rPr lang="es-ES" sz="2700" spc="-260" dirty="0" err="1"/>
              <a:t>Parcerios</a:t>
            </a:r>
            <a:r>
              <a:rPr lang="es-ES" sz="2700" spc="-260" dirty="0"/>
              <a:t> e c</a:t>
            </a:r>
            <a:r>
              <a:rPr sz="2700" spc="-260" dirty="0" err="1"/>
              <a:t>omposição</a:t>
            </a:r>
            <a:r>
              <a:rPr sz="2700" spc="-260" dirty="0"/>
              <a:t> </a:t>
            </a:r>
            <a:r>
              <a:rPr lang="es-ES" sz="2700" spc="-260" dirty="0"/>
              <a:t>da</a:t>
            </a:r>
            <a:r>
              <a:rPr sz="2700" spc="-114" dirty="0"/>
              <a:t> </a:t>
            </a:r>
            <a:r>
              <a:rPr sz="2700" spc="-200" dirty="0" err="1"/>
              <a:t>equip</a:t>
            </a:r>
            <a:r>
              <a:rPr lang="en-US" sz="2700" spc="-200" dirty="0" err="1"/>
              <a:t>a</a:t>
            </a:r>
            <a:endParaRPr sz="2700" dirty="0"/>
          </a:p>
        </p:txBody>
      </p:sp>
      <p:sp>
        <p:nvSpPr>
          <p:cNvPr id="34" name="object 34"/>
          <p:cNvSpPr txBox="1"/>
          <p:nvPr/>
        </p:nvSpPr>
        <p:spPr>
          <a:xfrm>
            <a:off x="9741166" y="2078469"/>
            <a:ext cx="611505" cy="227965"/>
          </a:xfrm>
          <a:prstGeom prst="rect">
            <a:avLst/>
          </a:prstGeom>
          <a:solidFill>
            <a:srgbClr val="41C5E9"/>
          </a:solidFill>
        </p:spPr>
        <p:txBody>
          <a:bodyPr vert="horz" wrap="square" lIns="0" tIns="60325" rIns="0" bIns="0" rtlCol="0">
            <a:spAutoFit/>
          </a:bodyPr>
          <a:lstStyle/>
          <a:p>
            <a:pPr>
              <a:lnSpc>
                <a:spcPct val="100000"/>
              </a:lnSpc>
              <a:spcBef>
                <a:spcPts val="475"/>
              </a:spcBef>
            </a:pPr>
            <a:r>
              <a:rPr sz="950" b="1" spc="10" dirty="0">
                <a:solidFill>
                  <a:srgbClr val="FFFFFF"/>
                </a:solidFill>
                <a:latin typeface="Arial"/>
                <a:cs typeface="Arial"/>
              </a:rPr>
              <a:t>Empresa</a:t>
            </a:r>
            <a:endParaRPr sz="950">
              <a:latin typeface="Arial"/>
              <a:cs typeface="Arial"/>
            </a:endParaRPr>
          </a:p>
        </p:txBody>
      </p:sp>
      <p:sp>
        <p:nvSpPr>
          <p:cNvPr id="35" name="object 35"/>
          <p:cNvSpPr txBox="1"/>
          <p:nvPr/>
        </p:nvSpPr>
        <p:spPr>
          <a:xfrm>
            <a:off x="9741166" y="2371077"/>
            <a:ext cx="1320800" cy="218008"/>
          </a:xfrm>
          <a:prstGeom prst="rect">
            <a:avLst/>
          </a:prstGeom>
          <a:solidFill>
            <a:srgbClr val="41C5E9"/>
          </a:solidFill>
        </p:spPr>
        <p:txBody>
          <a:bodyPr vert="horz" wrap="square" lIns="0" tIns="0" rIns="0" bIns="0" rtlCol="0">
            <a:spAutoFit/>
          </a:bodyPr>
          <a:lstStyle/>
          <a:p>
            <a:pPr>
              <a:lnSpc>
                <a:spcPts val="1730"/>
              </a:lnSpc>
            </a:pPr>
            <a:r>
              <a:rPr sz="1500" b="1" spc="20" dirty="0" err="1">
                <a:solidFill>
                  <a:srgbClr val="FFFFFF"/>
                </a:solidFill>
                <a:latin typeface="Arial"/>
                <a:cs typeface="Arial"/>
              </a:rPr>
              <a:t>pesquisador</a:t>
            </a:r>
            <a:r>
              <a:rPr lang="en-US" sz="1500" b="1" spc="20" dirty="0" err="1">
                <a:solidFill>
                  <a:srgbClr val="FFFFFF"/>
                </a:solidFill>
                <a:latin typeface="Arial"/>
                <a:cs typeface="Arial"/>
              </a:rPr>
              <a:t>a</a:t>
            </a:r>
            <a:endParaRPr sz="1500" dirty="0">
              <a:latin typeface="Arial"/>
              <a:cs typeface="Arial"/>
            </a:endParaRPr>
          </a:p>
        </p:txBody>
      </p:sp>
      <p:sp>
        <p:nvSpPr>
          <p:cNvPr id="36" name="object 36"/>
          <p:cNvSpPr txBox="1"/>
          <p:nvPr/>
        </p:nvSpPr>
        <p:spPr>
          <a:xfrm>
            <a:off x="6225108" y="2528531"/>
            <a:ext cx="677545" cy="227965"/>
          </a:xfrm>
          <a:prstGeom prst="rect">
            <a:avLst/>
          </a:prstGeom>
          <a:solidFill>
            <a:srgbClr val="41C5E9"/>
          </a:solidFill>
        </p:spPr>
        <p:txBody>
          <a:bodyPr vert="horz" wrap="square" lIns="0" tIns="3175" rIns="0" bIns="0" rtlCol="0">
            <a:spAutoFit/>
          </a:bodyPr>
          <a:lstStyle/>
          <a:p>
            <a:pPr>
              <a:lnSpc>
                <a:spcPct val="100000"/>
              </a:lnSpc>
              <a:spcBef>
                <a:spcPts val="25"/>
              </a:spcBef>
            </a:pPr>
            <a:r>
              <a:rPr sz="1400" b="1" spc="35" dirty="0">
                <a:solidFill>
                  <a:srgbClr val="FFFFFF"/>
                </a:solidFill>
                <a:latin typeface="Arial"/>
                <a:cs typeface="Arial"/>
              </a:rPr>
              <a:t>Cliente</a:t>
            </a:r>
            <a:endParaRPr sz="1400">
              <a:latin typeface="Arial"/>
              <a:cs typeface="Arial"/>
            </a:endParaRPr>
          </a:p>
        </p:txBody>
      </p:sp>
      <p:sp>
        <p:nvSpPr>
          <p:cNvPr id="37" name="object 37"/>
          <p:cNvSpPr txBox="1"/>
          <p:nvPr/>
        </p:nvSpPr>
        <p:spPr>
          <a:xfrm>
            <a:off x="4334255" y="3360135"/>
            <a:ext cx="3526154" cy="996315"/>
          </a:xfrm>
          <a:prstGeom prst="rect">
            <a:avLst/>
          </a:prstGeom>
        </p:spPr>
        <p:txBody>
          <a:bodyPr vert="horz" wrap="square" lIns="0" tIns="78105" rIns="0" bIns="0" rtlCol="0">
            <a:spAutoFit/>
          </a:bodyPr>
          <a:lstStyle/>
          <a:p>
            <a:pPr marL="334010">
              <a:lnSpc>
                <a:spcPct val="100000"/>
              </a:lnSpc>
              <a:spcBef>
                <a:spcPts val="615"/>
              </a:spcBef>
              <a:tabLst>
                <a:tab pos="736600" algn="l"/>
              </a:tabLst>
            </a:pPr>
            <a:r>
              <a:rPr sz="1600" dirty="0">
                <a:solidFill>
                  <a:srgbClr val="3F4B59"/>
                </a:solidFill>
                <a:latin typeface="Arial"/>
                <a:cs typeface="Arial"/>
              </a:rPr>
              <a:t>→	</a:t>
            </a:r>
            <a:r>
              <a:rPr sz="1400" spc="-120" dirty="0">
                <a:solidFill>
                  <a:srgbClr val="1F1F1F"/>
                </a:solidFill>
                <a:latin typeface="Arial Black"/>
                <a:cs typeface="Arial Black"/>
              </a:rPr>
              <a:t>Ponto</a:t>
            </a:r>
            <a:r>
              <a:rPr lang="en-US" sz="1400" spc="-120" dirty="0">
                <a:solidFill>
                  <a:srgbClr val="1F1F1F"/>
                </a:solidFill>
                <a:latin typeface="Arial Black"/>
                <a:cs typeface="Arial Black"/>
              </a:rPr>
              <a:t> </a:t>
            </a:r>
            <a:r>
              <a:rPr sz="1400" spc="-120" dirty="0">
                <a:solidFill>
                  <a:srgbClr val="1F1F1F"/>
                </a:solidFill>
                <a:latin typeface="Arial Black"/>
                <a:cs typeface="Arial Black"/>
              </a:rPr>
              <a:t>(s)</a:t>
            </a:r>
            <a:r>
              <a:rPr sz="1400" spc="-110" dirty="0">
                <a:solidFill>
                  <a:srgbClr val="1F1F1F"/>
                </a:solidFill>
                <a:latin typeface="Arial Black"/>
                <a:cs typeface="Arial Black"/>
              </a:rPr>
              <a:t> </a:t>
            </a:r>
            <a:r>
              <a:rPr sz="1400" spc="-150" dirty="0">
                <a:solidFill>
                  <a:srgbClr val="1F1F1F"/>
                </a:solidFill>
                <a:latin typeface="Arial Black"/>
                <a:cs typeface="Arial Black"/>
              </a:rPr>
              <a:t>Focal(</a:t>
            </a:r>
            <a:r>
              <a:rPr lang="en-US" sz="1400" spc="-150" dirty="0">
                <a:solidFill>
                  <a:srgbClr val="1F1F1F"/>
                </a:solidFill>
                <a:latin typeface="Arial Black"/>
                <a:cs typeface="Arial Black"/>
              </a:rPr>
              <a:t> </a:t>
            </a:r>
            <a:r>
              <a:rPr sz="1400" spc="-150" dirty="0">
                <a:solidFill>
                  <a:srgbClr val="1F1F1F"/>
                </a:solidFill>
                <a:latin typeface="Arial Black"/>
                <a:cs typeface="Arial Black"/>
              </a:rPr>
              <a:t>ais)</a:t>
            </a:r>
            <a:endParaRPr sz="1400" dirty="0">
              <a:latin typeface="Arial Black"/>
              <a:cs typeface="Arial Black"/>
            </a:endParaRPr>
          </a:p>
          <a:p>
            <a:pPr marL="737235">
              <a:lnSpc>
                <a:spcPct val="100000"/>
              </a:lnSpc>
              <a:spcBef>
                <a:spcPts val="484"/>
              </a:spcBef>
            </a:pPr>
            <a:r>
              <a:rPr lang="en-US" sz="1500" spc="-120" dirty="0" err="1">
                <a:solidFill>
                  <a:srgbClr val="1F1F1F"/>
                </a:solidFill>
                <a:latin typeface="Arial Black"/>
                <a:cs typeface="Arial Black"/>
              </a:rPr>
              <a:t>G</a:t>
            </a:r>
            <a:r>
              <a:rPr sz="1500" spc="-120" dirty="0" err="1">
                <a:solidFill>
                  <a:srgbClr val="1F1F1F"/>
                </a:solidFill>
                <a:latin typeface="Arial Black"/>
                <a:cs typeface="Arial Black"/>
              </a:rPr>
              <a:t>overno</a:t>
            </a:r>
            <a:r>
              <a:rPr sz="1500" spc="-120" dirty="0">
                <a:solidFill>
                  <a:srgbClr val="1F1F1F"/>
                </a:solidFill>
                <a:latin typeface="Arial Black"/>
                <a:cs typeface="Arial Black"/>
              </a:rPr>
              <a:t>(s)</a:t>
            </a:r>
            <a:endParaRPr sz="1500" dirty="0">
              <a:latin typeface="Arial Black"/>
              <a:cs typeface="Arial Black"/>
            </a:endParaRPr>
          </a:p>
          <a:p>
            <a:pPr marL="334010">
              <a:lnSpc>
                <a:spcPct val="100000"/>
              </a:lnSpc>
              <a:spcBef>
                <a:spcPts val="1000"/>
              </a:spcBef>
              <a:tabLst>
                <a:tab pos="736600" algn="l"/>
              </a:tabLst>
            </a:pPr>
            <a:r>
              <a:rPr sz="1600" dirty="0">
                <a:solidFill>
                  <a:srgbClr val="3F4B59"/>
                </a:solidFill>
                <a:latin typeface="Arial"/>
                <a:cs typeface="Arial"/>
              </a:rPr>
              <a:t>→	</a:t>
            </a:r>
            <a:r>
              <a:rPr sz="1500" spc="-135" dirty="0">
                <a:solidFill>
                  <a:srgbClr val="1F1F1F"/>
                </a:solidFill>
                <a:latin typeface="Arial Black"/>
                <a:cs typeface="Arial Black"/>
              </a:rPr>
              <a:t>Comitê</a:t>
            </a:r>
            <a:r>
              <a:rPr sz="1500" spc="-120" dirty="0">
                <a:solidFill>
                  <a:srgbClr val="1F1F1F"/>
                </a:solidFill>
                <a:latin typeface="Arial Black"/>
                <a:cs typeface="Arial Black"/>
              </a:rPr>
              <a:t> </a:t>
            </a:r>
            <a:r>
              <a:rPr sz="1500" spc="-130" dirty="0">
                <a:solidFill>
                  <a:srgbClr val="1F1F1F"/>
                </a:solidFill>
                <a:latin typeface="Arial Black"/>
                <a:cs typeface="Arial Black"/>
              </a:rPr>
              <a:t>Diretivo?</a:t>
            </a:r>
            <a:endParaRPr sz="1500" dirty="0">
              <a:latin typeface="Arial Black"/>
              <a:cs typeface="Arial Black"/>
            </a:endParaRPr>
          </a:p>
        </p:txBody>
      </p:sp>
      <p:sp>
        <p:nvSpPr>
          <p:cNvPr id="38" name="object 38"/>
          <p:cNvSpPr txBox="1"/>
          <p:nvPr/>
        </p:nvSpPr>
        <p:spPr>
          <a:xfrm>
            <a:off x="8148828" y="2609705"/>
            <a:ext cx="3505200" cy="2843471"/>
          </a:xfrm>
          <a:prstGeom prst="rect">
            <a:avLst/>
          </a:prstGeom>
        </p:spPr>
        <p:txBody>
          <a:bodyPr vert="horz" wrap="square" lIns="0" tIns="46990" rIns="0" bIns="0" rtlCol="0">
            <a:spAutoFit/>
          </a:bodyPr>
          <a:lstStyle/>
          <a:p>
            <a:pPr marL="1591945">
              <a:lnSpc>
                <a:spcPct val="100000"/>
              </a:lnSpc>
              <a:spcBef>
                <a:spcPts val="370"/>
              </a:spcBef>
            </a:pPr>
            <a:r>
              <a:rPr sz="1050" i="1" spc="-5" dirty="0">
                <a:solidFill>
                  <a:srgbClr val="3F4B59"/>
                </a:solidFill>
                <a:latin typeface="Arial"/>
                <a:cs typeface="Arial"/>
              </a:rPr>
              <a:t>(com </a:t>
            </a:r>
            <a:r>
              <a:rPr sz="1050" i="1" dirty="0">
                <a:solidFill>
                  <a:srgbClr val="3F4B59"/>
                </a:solidFill>
                <a:latin typeface="Arial"/>
                <a:cs typeface="Arial"/>
              </a:rPr>
              <a:t>experiência,</a:t>
            </a:r>
            <a:r>
              <a:rPr sz="1050" i="1" spc="-75" dirty="0">
                <a:solidFill>
                  <a:srgbClr val="3F4B59"/>
                </a:solidFill>
                <a:latin typeface="Arial"/>
                <a:cs typeface="Arial"/>
              </a:rPr>
              <a:t> </a:t>
            </a:r>
            <a:r>
              <a:rPr sz="1050" i="1" spc="10" dirty="0">
                <a:solidFill>
                  <a:srgbClr val="3F4B59"/>
                </a:solidFill>
                <a:latin typeface="Arial"/>
                <a:cs typeface="Arial"/>
              </a:rPr>
              <a:t>com</a:t>
            </a:r>
            <a:endParaRPr sz="1050" dirty="0">
              <a:latin typeface="Arial"/>
              <a:cs typeface="Arial"/>
            </a:endParaRPr>
          </a:p>
          <a:p>
            <a:pPr marL="1591945">
              <a:lnSpc>
                <a:spcPct val="100000"/>
              </a:lnSpc>
              <a:spcBef>
                <a:spcPts val="320"/>
              </a:spcBef>
            </a:pPr>
            <a:r>
              <a:rPr sz="1200" i="1" spc="15" dirty="0">
                <a:solidFill>
                  <a:srgbClr val="3F4B59"/>
                </a:solidFill>
                <a:latin typeface="Arial"/>
                <a:cs typeface="Arial"/>
              </a:rPr>
              <a:t>conhecimento</a:t>
            </a:r>
            <a:r>
              <a:rPr sz="1200" i="1" spc="-40" dirty="0">
                <a:solidFill>
                  <a:srgbClr val="3F4B59"/>
                </a:solidFill>
                <a:latin typeface="Arial"/>
                <a:cs typeface="Arial"/>
              </a:rPr>
              <a:t> </a:t>
            </a:r>
            <a:r>
              <a:rPr sz="1200" i="1" spc="-10" dirty="0">
                <a:solidFill>
                  <a:srgbClr val="3F4B59"/>
                </a:solidFill>
                <a:latin typeface="Arial"/>
                <a:cs typeface="Arial"/>
              </a:rPr>
              <a:t>clínico)</a:t>
            </a:r>
            <a:endParaRPr sz="1200" dirty="0">
              <a:latin typeface="Arial"/>
              <a:cs typeface="Arial"/>
            </a:endParaRPr>
          </a:p>
          <a:p>
            <a:pPr>
              <a:lnSpc>
                <a:spcPct val="100000"/>
              </a:lnSpc>
            </a:pPr>
            <a:endParaRPr sz="1600" dirty="0">
              <a:latin typeface="Arial"/>
              <a:cs typeface="Arial"/>
            </a:endParaRPr>
          </a:p>
          <a:p>
            <a:pPr marL="374015">
              <a:lnSpc>
                <a:spcPct val="100000"/>
              </a:lnSpc>
              <a:spcBef>
                <a:spcPts val="1295"/>
              </a:spcBef>
              <a:tabLst>
                <a:tab pos="776605" algn="l"/>
              </a:tabLst>
            </a:pPr>
            <a:r>
              <a:rPr sz="1600" dirty="0">
                <a:solidFill>
                  <a:srgbClr val="3F4B59"/>
                </a:solidFill>
                <a:latin typeface="Arial"/>
                <a:cs typeface="Arial"/>
              </a:rPr>
              <a:t>→	</a:t>
            </a:r>
            <a:r>
              <a:rPr lang="en-US" sz="1500" spc="-105" dirty="0" err="1">
                <a:solidFill>
                  <a:srgbClr val="1F1F1F"/>
                </a:solidFill>
                <a:latin typeface="Arial Black"/>
                <a:cs typeface="Arial"/>
              </a:rPr>
              <a:t>L</a:t>
            </a:r>
            <a:r>
              <a:rPr sz="1500" spc="-105" dirty="0" err="1">
                <a:solidFill>
                  <a:srgbClr val="1F1F1F"/>
                </a:solidFill>
                <a:latin typeface="Arial Black"/>
                <a:cs typeface="Arial Black"/>
              </a:rPr>
              <a:t>íder</a:t>
            </a:r>
            <a:r>
              <a:rPr sz="1500" spc="-105" dirty="0">
                <a:solidFill>
                  <a:srgbClr val="1F1F1F"/>
                </a:solidFill>
                <a:latin typeface="Arial Black"/>
                <a:cs typeface="Arial Black"/>
              </a:rPr>
              <a:t> </a:t>
            </a:r>
            <a:r>
              <a:rPr sz="1500" spc="-90" dirty="0">
                <a:solidFill>
                  <a:srgbClr val="1F1F1F"/>
                </a:solidFill>
                <a:latin typeface="Arial Black"/>
                <a:cs typeface="Arial Black"/>
              </a:rPr>
              <a:t>do</a:t>
            </a:r>
            <a:r>
              <a:rPr sz="1500" spc="-130" dirty="0">
                <a:solidFill>
                  <a:srgbClr val="1F1F1F"/>
                </a:solidFill>
                <a:latin typeface="Arial Black"/>
                <a:cs typeface="Arial Black"/>
              </a:rPr>
              <a:t> </a:t>
            </a:r>
            <a:r>
              <a:rPr sz="1500" spc="-105" dirty="0">
                <a:solidFill>
                  <a:srgbClr val="1F1F1F"/>
                </a:solidFill>
                <a:latin typeface="Arial Black"/>
                <a:cs typeface="Arial Black"/>
              </a:rPr>
              <a:t>projeto</a:t>
            </a:r>
            <a:endParaRPr sz="1500" dirty="0">
              <a:latin typeface="Arial Black"/>
              <a:cs typeface="Arial Black"/>
            </a:endParaRPr>
          </a:p>
          <a:p>
            <a:pPr marL="374015">
              <a:lnSpc>
                <a:spcPct val="100000"/>
              </a:lnSpc>
              <a:spcBef>
                <a:spcPts val="980"/>
              </a:spcBef>
              <a:tabLst>
                <a:tab pos="776605" algn="l"/>
              </a:tabLst>
            </a:pPr>
            <a:r>
              <a:rPr sz="1600" dirty="0">
                <a:solidFill>
                  <a:srgbClr val="3F4B59"/>
                </a:solidFill>
                <a:latin typeface="Arial"/>
                <a:cs typeface="Arial"/>
              </a:rPr>
              <a:t>→	</a:t>
            </a:r>
            <a:r>
              <a:rPr lang="en-US" sz="1500" spc="-114" dirty="0">
                <a:solidFill>
                  <a:srgbClr val="1F1F1F"/>
                </a:solidFill>
                <a:latin typeface="Arial Black"/>
                <a:cs typeface="Arial"/>
              </a:rPr>
              <a:t>G</a:t>
            </a:r>
            <a:r>
              <a:rPr sz="1500" spc="-114" dirty="0">
                <a:solidFill>
                  <a:srgbClr val="1F1F1F"/>
                </a:solidFill>
                <a:latin typeface="Arial Black"/>
                <a:cs typeface="Arial Black"/>
              </a:rPr>
              <a:t>e</a:t>
            </a:r>
            <a:r>
              <a:rPr lang="en-US" sz="1500" spc="-114" dirty="0">
                <a:solidFill>
                  <a:srgbClr val="1F1F1F"/>
                </a:solidFill>
                <a:latin typeface="Arial Black"/>
                <a:cs typeface="Arial Black"/>
              </a:rPr>
              <a:t>stor </a:t>
            </a:r>
            <a:r>
              <a:rPr sz="1500" spc="-120" dirty="0">
                <a:solidFill>
                  <a:srgbClr val="1F1F1F"/>
                </a:solidFill>
                <a:latin typeface="Arial Black"/>
                <a:cs typeface="Arial Black"/>
              </a:rPr>
              <a:t>de </a:t>
            </a:r>
            <a:r>
              <a:rPr sz="1500" spc="-145" dirty="0">
                <a:solidFill>
                  <a:srgbClr val="1F1F1F"/>
                </a:solidFill>
                <a:latin typeface="Arial Black"/>
                <a:cs typeface="Arial Black"/>
              </a:rPr>
              <a:t>logística</a:t>
            </a:r>
            <a:endParaRPr sz="1500" dirty="0">
              <a:latin typeface="Arial Black"/>
              <a:cs typeface="Arial Black"/>
            </a:endParaRPr>
          </a:p>
          <a:p>
            <a:pPr marL="374015">
              <a:lnSpc>
                <a:spcPct val="100000"/>
              </a:lnSpc>
              <a:spcBef>
                <a:spcPts val="985"/>
              </a:spcBef>
              <a:tabLst>
                <a:tab pos="776605" algn="l"/>
              </a:tabLst>
            </a:pPr>
            <a:r>
              <a:rPr sz="1600" dirty="0">
                <a:solidFill>
                  <a:srgbClr val="3F4B59"/>
                </a:solidFill>
                <a:latin typeface="Arial"/>
                <a:cs typeface="Arial"/>
              </a:rPr>
              <a:t>→	</a:t>
            </a:r>
            <a:r>
              <a:rPr sz="1050" spc="-90" dirty="0">
                <a:solidFill>
                  <a:srgbClr val="1F1F1F"/>
                </a:solidFill>
                <a:latin typeface="Arial Black"/>
                <a:cs typeface="Arial Black"/>
              </a:rPr>
              <a:t>Ge</a:t>
            </a:r>
            <a:r>
              <a:rPr lang="en-US" sz="1050" spc="-90" dirty="0">
                <a:solidFill>
                  <a:srgbClr val="1F1F1F"/>
                </a:solidFill>
                <a:latin typeface="Arial Black"/>
                <a:cs typeface="Arial Black"/>
              </a:rPr>
              <a:t>stor </a:t>
            </a:r>
            <a:r>
              <a:rPr sz="1050" spc="-85" dirty="0">
                <a:solidFill>
                  <a:srgbClr val="1F1F1F"/>
                </a:solidFill>
                <a:latin typeface="Arial Black"/>
                <a:cs typeface="Arial Black"/>
              </a:rPr>
              <a:t>de</a:t>
            </a:r>
            <a:r>
              <a:rPr sz="1050" spc="-75" dirty="0">
                <a:solidFill>
                  <a:srgbClr val="1F1F1F"/>
                </a:solidFill>
                <a:latin typeface="Arial Black"/>
                <a:cs typeface="Arial Black"/>
              </a:rPr>
              <a:t> </a:t>
            </a:r>
            <a:r>
              <a:rPr sz="1050" spc="-85" dirty="0">
                <a:solidFill>
                  <a:srgbClr val="1F1F1F"/>
                </a:solidFill>
                <a:latin typeface="Arial Black"/>
                <a:cs typeface="Arial Black"/>
              </a:rPr>
              <a:t>dados</a:t>
            </a:r>
            <a:endParaRPr sz="1050" dirty="0">
              <a:latin typeface="Arial Black"/>
              <a:cs typeface="Arial Black"/>
            </a:endParaRPr>
          </a:p>
          <a:p>
            <a:pPr marL="374015">
              <a:lnSpc>
                <a:spcPct val="100000"/>
              </a:lnSpc>
              <a:spcBef>
                <a:spcPts val="985"/>
              </a:spcBef>
              <a:tabLst>
                <a:tab pos="776605" algn="l"/>
              </a:tabLst>
            </a:pPr>
            <a:r>
              <a:rPr sz="1600" dirty="0">
                <a:solidFill>
                  <a:srgbClr val="3F4B59"/>
                </a:solidFill>
                <a:latin typeface="Arial"/>
                <a:cs typeface="Arial"/>
              </a:rPr>
              <a:t>→	</a:t>
            </a:r>
            <a:r>
              <a:rPr sz="1500" spc="-125" dirty="0">
                <a:solidFill>
                  <a:srgbClr val="1F1F1F"/>
                </a:solidFill>
                <a:latin typeface="Arial Black"/>
                <a:cs typeface="Arial Black"/>
              </a:rPr>
              <a:t>Codificador</a:t>
            </a:r>
            <a:r>
              <a:rPr sz="1500" spc="-120" dirty="0">
                <a:solidFill>
                  <a:srgbClr val="1F1F1F"/>
                </a:solidFill>
                <a:latin typeface="Arial Black"/>
                <a:cs typeface="Arial Black"/>
              </a:rPr>
              <a:t> </a:t>
            </a:r>
            <a:r>
              <a:rPr sz="1500" spc="-170" dirty="0">
                <a:solidFill>
                  <a:srgbClr val="1F1F1F"/>
                </a:solidFill>
                <a:latin typeface="Arial Black"/>
                <a:cs typeface="Arial Black"/>
              </a:rPr>
              <a:t>CAPI</a:t>
            </a:r>
            <a:endParaRPr sz="1500" dirty="0">
              <a:latin typeface="Arial Black"/>
              <a:cs typeface="Arial Black"/>
            </a:endParaRPr>
          </a:p>
          <a:p>
            <a:pPr marL="776605" marR="1339215" indent="-403225">
              <a:lnSpc>
                <a:spcPct val="130400"/>
              </a:lnSpc>
              <a:spcBef>
                <a:spcPts val="400"/>
              </a:spcBef>
              <a:tabLst>
                <a:tab pos="776605" algn="l"/>
              </a:tabLst>
            </a:pPr>
            <a:r>
              <a:rPr sz="1600" dirty="0">
                <a:solidFill>
                  <a:srgbClr val="3F4B59"/>
                </a:solidFill>
                <a:latin typeface="Arial"/>
                <a:cs typeface="Arial"/>
              </a:rPr>
              <a:t>→	</a:t>
            </a:r>
            <a:r>
              <a:rPr lang="en-US" sz="1400" spc="-114" dirty="0" err="1">
                <a:solidFill>
                  <a:srgbClr val="1F1F1F"/>
                </a:solidFill>
                <a:latin typeface="Arial Black"/>
                <a:cs typeface="Arial Black"/>
              </a:rPr>
              <a:t>Inquiridores</a:t>
            </a:r>
            <a:r>
              <a:rPr sz="1400" spc="-150" dirty="0">
                <a:solidFill>
                  <a:srgbClr val="1F1F1F"/>
                </a:solidFill>
                <a:latin typeface="Arial Black"/>
                <a:cs typeface="Arial Black"/>
              </a:rPr>
              <a:t> </a:t>
            </a:r>
            <a:r>
              <a:rPr sz="1400" spc="-145" dirty="0">
                <a:solidFill>
                  <a:srgbClr val="1F1F1F"/>
                </a:solidFill>
                <a:latin typeface="Arial Black"/>
                <a:cs typeface="Arial Black"/>
              </a:rPr>
              <a:t>e  </a:t>
            </a:r>
            <a:r>
              <a:rPr sz="1400" spc="-120" dirty="0">
                <a:solidFill>
                  <a:srgbClr val="1F1F1F"/>
                </a:solidFill>
                <a:latin typeface="Arial Black"/>
                <a:cs typeface="Arial Black"/>
              </a:rPr>
              <a:t>supervisores</a:t>
            </a:r>
            <a:endParaRPr sz="1400" dirty="0">
              <a:latin typeface="Arial Black"/>
              <a:cs typeface="Arial Black"/>
            </a:endParaRPr>
          </a:p>
        </p:txBody>
      </p:sp>
      <p:sp>
        <p:nvSpPr>
          <p:cNvPr id="39" name="object 39"/>
          <p:cNvSpPr txBox="1"/>
          <p:nvPr/>
        </p:nvSpPr>
        <p:spPr>
          <a:xfrm>
            <a:off x="537972" y="3300690"/>
            <a:ext cx="3526154" cy="2531110"/>
          </a:xfrm>
          <a:prstGeom prst="rect">
            <a:avLst/>
          </a:prstGeom>
        </p:spPr>
        <p:txBody>
          <a:bodyPr vert="horz" wrap="square" lIns="0" tIns="137160" rIns="0" bIns="0" rtlCol="0">
            <a:spAutoFit/>
          </a:bodyPr>
          <a:lstStyle/>
          <a:p>
            <a:pPr marL="346075">
              <a:lnSpc>
                <a:spcPct val="100000"/>
              </a:lnSpc>
              <a:spcBef>
                <a:spcPts val="1080"/>
              </a:spcBef>
              <a:tabLst>
                <a:tab pos="749300" algn="l"/>
              </a:tabLst>
            </a:pPr>
            <a:r>
              <a:rPr sz="1600" dirty="0">
                <a:solidFill>
                  <a:srgbClr val="3F4B59"/>
                </a:solidFill>
                <a:latin typeface="Arial"/>
                <a:cs typeface="Arial"/>
              </a:rPr>
              <a:t>→	</a:t>
            </a:r>
            <a:r>
              <a:rPr sz="1600" spc="-254" dirty="0">
                <a:solidFill>
                  <a:srgbClr val="1F1F1F"/>
                </a:solidFill>
                <a:latin typeface="Arial Black"/>
                <a:cs typeface="Arial Black"/>
              </a:rPr>
              <a:t>TTL</a:t>
            </a:r>
            <a:endParaRPr sz="1600">
              <a:latin typeface="Arial Black"/>
              <a:cs typeface="Arial Black"/>
            </a:endParaRPr>
          </a:p>
          <a:p>
            <a:pPr marL="346075">
              <a:lnSpc>
                <a:spcPct val="100000"/>
              </a:lnSpc>
              <a:spcBef>
                <a:spcPts val="985"/>
              </a:spcBef>
              <a:tabLst>
                <a:tab pos="749300" algn="l"/>
              </a:tabLst>
            </a:pPr>
            <a:r>
              <a:rPr sz="1600" dirty="0">
                <a:solidFill>
                  <a:srgbClr val="3F4B59"/>
                </a:solidFill>
                <a:latin typeface="Arial"/>
                <a:cs typeface="Arial"/>
              </a:rPr>
              <a:t>→	</a:t>
            </a:r>
            <a:r>
              <a:rPr sz="1500" spc="-165" dirty="0">
                <a:solidFill>
                  <a:srgbClr val="1F1F1F"/>
                </a:solidFill>
                <a:latin typeface="Arial Black"/>
                <a:cs typeface="Arial Black"/>
              </a:rPr>
              <a:t>Especialista(s)</a:t>
            </a:r>
            <a:r>
              <a:rPr sz="1500" spc="-120" dirty="0">
                <a:solidFill>
                  <a:srgbClr val="1F1F1F"/>
                </a:solidFill>
                <a:latin typeface="Arial Black"/>
                <a:cs typeface="Arial Black"/>
              </a:rPr>
              <a:t> </a:t>
            </a:r>
            <a:r>
              <a:rPr sz="1500" spc="-175" dirty="0">
                <a:solidFill>
                  <a:srgbClr val="1F1F1F"/>
                </a:solidFill>
                <a:latin typeface="Arial Black"/>
                <a:cs typeface="Arial Black"/>
              </a:rPr>
              <a:t>IPS</a:t>
            </a:r>
            <a:endParaRPr sz="1500">
              <a:latin typeface="Arial Black"/>
              <a:cs typeface="Arial Black"/>
            </a:endParaRPr>
          </a:p>
          <a:p>
            <a:pPr marL="346075">
              <a:lnSpc>
                <a:spcPct val="100000"/>
              </a:lnSpc>
              <a:spcBef>
                <a:spcPts val="985"/>
              </a:spcBef>
              <a:tabLst>
                <a:tab pos="749300" algn="l"/>
              </a:tabLst>
            </a:pPr>
            <a:r>
              <a:rPr sz="1600" dirty="0">
                <a:solidFill>
                  <a:srgbClr val="3F4B59"/>
                </a:solidFill>
                <a:latin typeface="Arial"/>
                <a:cs typeface="Arial"/>
              </a:rPr>
              <a:t>→	</a:t>
            </a:r>
            <a:r>
              <a:rPr sz="1500" spc="-95" dirty="0">
                <a:solidFill>
                  <a:srgbClr val="1F1F1F"/>
                </a:solidFill>
                <a:latin typeface="Arial Black"/>
                <a:cs typeface="Arial Black"/>
              </a:rPr>
              <a:t>diretor </a:t>
            </a:r>
            <a:r>
              <a:rPr sz="1500" spc="-120" dirty="0">
                <a:solidFill>
                  <a:srgbClr val="1F1F1F"/>
                </a:solidFill>
                <a:latin typeface="Arial Black"/>
                <a:cs typeface="Arial Black"/>
              </a:rPr>
              <a:t>de</a:t>
            </a:r>
            <a:r>
              <a:rPr sz="1500" spc="-140" dirty="0">
                <a:solidFill>
                  <a:srgbClr val="1F1F1F"/>
                </a:solidFill>
                <a:latin typeface="Arial Black"/>
                <a:cs typeface="Arial Black"/>
              </a:rPr>
              <a:t> </a:t>
            </a:r>
            <a:r>
              <a:rPr sz="1500" spc="-135" dirty="0">
                <a:solidFill>
                  <a:srgbClr val="1F1F1F"/>
                </a:solidFill>
                <a:latin typeface="Arial Black"/>
                <a:cs typeface="Arial Black"/>
              </a:rPr>
              <a:t>pesquisa</a:t>
            </a:r>
            <a:endParaRPr sz="1500">
              <a:latin typeface="Arial Black"/>
              <a:cs typeface="Arial Black"/>
            </a:endParaRPr>
          </a:p>
          <a:p>
            <a:pPr marL="749300" marR="610870" indent="-403225">
              <a:lnSpc>
                <a:spcPct val="135600"/>
              </a:lnSpc>
              <a:spcBef>
                <a:spcPts val="300"/>
              </a:spcBef>
              <a:tabLst>
                <a:tab pos="749300" algn="l"/>
              </a:tabLst>
            </a:pPr>
            <a:r>
              <a:rPr sz="1600" dirty="0">
                <a:solidFill>
                  <a:srgbClr val="3F4B59"/>
                </a:solidFill>
                <a:latin typeface="Arial"/>
                <a:cs typeface="Arial"/>
              </a:rPr>
              <a:t>→	</a:t>
            </a:r>
            <a:r>
              <a:rPr sz="1300" spc="-140" dirty="0">
                <a:solidFill>
                  <a:srgbClr val="1F1F1F"/>
                </a:solidFill>
                <a:latin typeface="Arial Black"/>
                <a:cs typeface="Arial Black"/>
              </a:rPr>
              <a:t>Especialista(s) </a:t>
            </a:r>
            <a:r>
              <a:rPr sz="1300" spc="-135" dirty="0">
                <a:solidFill>
                  <a:srgbClr val="1F1F1F"/>
                </a:solidFill>
                <a:latin typeface="Arial Black"/>
                <a:cs typeface="Arial Black"/>
              </a:rPr>
              <a:t>clínico(s) e </a:t>
            </a:r>
            <a:r>
              <a:rPr sz="1300" spc="-105" dirty="0">
                <a:solidFill>
                  <a:srgbClr val="1F1F1F"/>
                </a:solidFill>
                <a:latin typeface="Arial Black"/>
                <a:cs typeface="Arial Black"/>
              </a:rPr>
              <a:t>de  </a:t>
            </a:r>
            <a:r>
              <a:rPr sz="1300" spc="-125" dirty="0">
                <a:solidFill>
                  <a:srgbClr val="1F1F1F"/>
                </a:solidFill>
                <a:latin typeface="Arial Black"/>
                <a:cs typeface="Arial Black"/>
              </a:rPr>
              <a:t>contexto</a:t>
            </a:r>
            <a:endParaRPr sz="1300">
              <a:latin typeface="Arial Black"/>
              <a:cs typeface="Arial Black"/>
            </a:endParaRPr>
          </a:p>
          <a:p>
            <a:pPr marL="346075">
              <a:lnSpc>
                <a:spcPct val="100000"/>
              </a:lnSpc>
              <a:spcBef>
                <a:spcPts val="1045"/>
              </a:spcBef>
              <a:tabLst>
                <a:tab pos="749300" algn="l"/>
              </a:tabLst>
            </a:pPr>
            <a:r>
              <a:rPr sz="1600" dirty="0">
                <a:solidFill>
                  <a:srgbClr val="3F4B59"/>
                </a:solidFill>
                <a:latin typeface="Arial"/>
                <a:cs typeface="Arial"/>
              </a:rPr>
              <a:t>→	</a:t>
            </a:r>
            <a:r>
              <a:rPr sz="1050" spc="-110" dirty="0">
                <a:solidFill>
                  <a:srgbClr val="1F1F1F"/>
                </a:solidFill>
                <a:latin typeface="Arial Black"/>
                <a:cs typeface="Arial Black"/>
              </a:rPr>
              <a:t>especialista </a:t>
            </a:r>
            <a:r>
              <a:rPr sz="1050" spc="-90" dirty="0">
                <a:solidFill>
                  <a:srgbClr val="1F1F1F"/>
                </a:solidFill>
                <a:latin typeface="Arial Black"/>
                <a:cs typeface="Arial Black"/>
              </a:rPr>
              <a:t>em</a:t>
            </a:r>
            <a:r>
              <a:rPr sz="1050" spc="-55" dirty="0">
                <a:solidFill>
                  <a:srgbClr val="1F1F1F"/>
                </a:solidFill>
                <a:latin typeface="Arial Black"/>
                <a:cs typeface="Arial Black"/>
              </a:rPr>
              <a:t> </a:t>
            </a:r>
            <a:r>
              <a:rPr sz="1050" spc="-85" dirty="0">
                <a:solidFill>
                  <a:srgbClr val="1F1F1F"/>
                </a:solidFill>
                <a:latin typeface="Arial Black"/>
                <a:cs typeface="Arial Black"/>
              </a:rPr>
              <a:t>amostragem</a:t>
            </a:r>
            <a:endParaRPr sz="1050">
              <a:latin typeface="Arial Black"/>
              <a:cs typeface="Arial Black"/>
            </a:endParaRPr>
          </a:p>
          <a:p>
            <a:pPr marL="346075">
              <a:lnSpc>
                <a:spcPct val="100000"/>
              </a:lnSpc>
              <a:spcBef>
                <a:spcPts val="985"/>
              </a:spcBef>
              <a:tabLst>
                <a:tab pos="749300" algn="l"/>
              </a:tabLst>
            </a:pPr>
            <a:r>
              <a:rPr sz="1600" dirty="0">
                <a:solidFill>
                  <a:srgbClr val="3F4B59"/>
                </a:solidFill>
                <a:latin typeface="Arial"/>
                <a:cs typeface="Arial"/>
              </a:rPr>
              <a:t>→	</a:t>
            </a:r>
            <a:r>
              <a:rPr sz="1400" spc="-140" dirty="0">
                <a:solidFill>
                  <a:srgbClr val="1F1F1F"/>
                </a:solidFill>
                <a:latin typeface="Arial Black"/>
                <a:cs typeface="Arial Black"/>
              </a:rPr>
              <a:t>Analista(s) </a:t>
            </a:r>
            <a:r>
              <a:rPr sz="1400" spc="-110" dirty="0">
                <a:solidFill>
                  <a:srgbClr val="1F1F1F"/>
                </a:solidFill>
                <a:latin typeface="Arial Black"/>
                <a:cs typeface="Arial Black"/>
              </a:rPr>
              <a:t>de</a:t>
            </a:r>
            <a:r>
              <a:rPr sz="1400" spc="-75" dirty="0">
                <a:solidFill>
                  <a:srgbClr val="1F1F1F"/>
                </a:solidFill>
                <a:latin typeface="Arial Black"/>
                <a:cs typeface="Arial Black"/>
              </a:rPr>
              <a:t> </a:t>
            </a:r>
            <a:r>
              <a:rPr sz="1400" spc="-114" dirty="0">
                <a:solidFill>
                  <a:srgbClr val="1F1F1F"/>
                </a:solidFill>
                <a:latin typeface="Arial Black"/>
                <a:cs typeface="Arial Black"/>
              </a:rPr>
              <a:t>Dados</a:t>
            </a:r>
            <a:endParaRPr sz="1400">
              <a:latin typeface="Arial Black"/>
              <a:cs typeface="Arial Black"/>
            </a:endParaRP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52" y="3065145"/>
            <a:ext cx="478790" cy="478790"/>
          </a:xfrm>
          <a:custGeom>
            <a:avLst/>
            <a:gdLst/>
            <a:ahLst/>
            <a:cxnLst/>
            <a:rect l="l" t="t" r="r" b="b"/>
            <a:pathLst>
              <a:path w="478790" h="478789">
                <a:moveTo>
                  <a:pt x="239268" y="0"/>
                </a:moveTo>
                <a:lnTo>
                  <a:pt x="191047" y="4861"/>
                </a:lnTo>
                <a:lnTo>
                  <a:pt x="146134" y="18802"/>
                </a:lnTo>
                <a:lnTo>
                  <a:pt x="105491" y="40863"/>
                </a:lnTo>
                <a:lnTo>
                  <a:pt x="70080" y="70080"/>
                </a:lnTo>
                <a:lnTo>
                  <a:pt x="40863" y="105491"/>
                </a:lnTo>
                <a:lnTo>
                  <a:pt x="18802" y="146134"/>
                </a:lnTo>
                <a:lnTo>
                  <a:pt x="4861" y="191047"/>
                </a:lnTo>
                <a:lnTo>
                  <a:pt x="0" y="239267"/>
                </a:lnTo>
                <a:lnTo>
                  <a:pt x="4861" y="287488"/>
                </a:lnTo>
                <a:lnTo>
                  <a:pt x="18802" y="332401"/>
                </a:lnTo>
                <a:lnTo>
                  <a:pt x="40863" y="373044"/>
                </a:lnTo>
                <a:lnTo>
                  <a:pt x="70080" y="408455"/>
                </a:lnTo>
                <a:lnTo>
                  <a:pt x="105491" y="437672"/>
                </a:lnTo>
                <a:lnTo>
                  <a:pt x="146134" y="459733"/>
                </a:lnTo>
                <a:lnTo>
                  <a:pt x="191047" y="473674"/>
                </a:lnTo>
                <a:lnTo>
                  <a:pt x="239268" y="478535"/>
                </a:lnTo>
                <a:lnTo>
                  <a:pt x="287488" y="473674"/>
                </a:lnTo>
                <a:lnTo>
                  <a:pt x="332401" y="459733"/>
                </a:lnTo>
                <a:lnTo>
                  <a:pt x="373044" y="437672"/>
                </a:lnTo>
                <a:lnTo>
                  <a:pt x="408455" y="408455"/>
                </a:lnTo>
                <a:lnTo>
                  <a:pt x="437672" y="373044"/>
                </a:lnTo>
                <a:lnTo>
                  <a:pt x="459733" y="332401"/>
                </a:lnTo>
                <a:lnTo>
                  <a:pt x="473674" y="287488"/>
                </a:lnTo>
                <a:lnTo>
                  <a:pt x="478536" y="239267"/>
                </a:lnTo>
                <a:lnTo>
                  <a:pt x="473674" y="191047"/>
                </a:lnTo>
                <a:lnTo>
                  <a:pt x="459733" y="146134"/>
                </a:lnTo>
                <a:lnTo>
                  <a:pt x="437672" y="105491"/>
                </a:lnTo>
                <a:lnTo>
                  <a:pt x="408455" y="70080"/>
                </a:lnTo>
                <a:lnTo>
                  <a:pt x="373044" y="40863"/>
                </a:lnTo>
                <a:lnTo>
                  <a:pt x="332401" y="18802"/>
                </a:lnTo>
                <a:lnTo>
                  <a:pt x="287488" y="4861"/>
                </a:lnTo>
                <a:lnTo>
                  <a:pt x="239268" y="0"/>
                </a:lnTo>
                <a:close/>
              </a:path>
            </a:pathLst>
          </a:custGeom>
          <a:solidFill>
            <a:srgbClr val="404A5A"/>
          </a:solidFill>
        </p:spPr>
        <p:txBody>
          <a:bodyPr wrap="square" lIns="0" tIns="0" rIns="0" bIns="0" rtlCol="0"/>
          <a:lstStyle/>
          <a:p>
            <a:endParaRPr/>
          </a:p>
        </p:txBody>
      </p:sp>
      <p:sp>
        <p:nvSpPr>
          <p:cNvPr id="3" name="object 3"/>
          <p:cNvSpPr/>
          <p:nvPr/>
        </p:nvSpPr>
        <p:spPr>
          <a:xfrm>
            <a:off x="538352" y="3065145"/>
            <a:ext cx="478790" cy="478790"/>
          </a:xfrm>
          <a:custGeom>
            <a:avLst/>
            <a:gdLst/>
            <a:ahLst/>
            <a:cxnLst/>
            <a:rect l="l" t="t" r="r" b="b"/>
            <a:pathLst>
              <a:path w="478790"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4" name="object 4"/>
          <p:cNvSpPr txBox="1"/>
          <p:nvPr/>
        </p:nvSpPr>
        <p:spPr>
          <a:xfrm>
            <a:off x="353261" y="186721"/>
            <a:ext cx="1957070" cy="200660"/>
          </a:xfrm>
          <a:prstGeom prst="rect">
            <a:avLst/>
          </a:prstGeom>
        </p:spPr>
        <p:txBody>
          <a:bodyPr vert="horz" wrap="square" lIns="0" tIns="12700" rIns="0" bIns="0" rtlCol="0">
            <a:spAutoFit/>
          </a:bodyPr>
          <a:lstStyle/>
          <a:p>
            <a:pPr marL="12700">
              <a:lnSpc>
                <a:spcPct val="100000"/>
              </a:lnSpc>
              <a:spcBef>
                <a:spcPts val="100"/>
              </a:spcBef>
            </a:pPr>
            <a:r>
              <a:rPr sz="1150" spc="-114" dirty="0">
                <a:solidFill>
                  <a:srgbClr val="7F7F7F"/>
                </a:solidFill>
                <a:latin typeface="Arial Black"/>
                <a:cs typeface="Arial Black"/>
              </a:rPr>
              <a:t>1.</a:t>
            </a:r>
            <a:r>
              <a:rPr sz="1150" spc="-114" dirty="0">
                <a:solidFill>
                  <a:srgbClr val="3F4B59"/>
                </a:solidFill>
                <a:latin typeface="Arial Black"/>
                <a:cs typeface="Arial Black"/>
              </a:rPr>
              <a:t>Antecedentes </a:t>
            </a:r>
            <a:r>
              <a:rPr sz="1150" spc="-120" dirty="0">
                <a:solidFill>
                  <a:srgbClr val="3F4B59"/>
                </a:solidFill>
                <a:latin typeface="Arial Black"/>
                <a:cs typeface="Arial Black"/>
              </a:rPr>
              <a:t>e</a:t>
            </a:r>
            <a:r>
              <a:rPr sz="1150" spc="-75" dirty="0">
                <a:solidFill>
                  <a:srgbClr val="3F4B59"/>
                </a:solidFill>
                <a:latin typeface="Arial Black"/>
                <a:cs typeface="Arial Black"/>
              </a:rPr>
              <a:t> </a:t>
            </a:r>
            <a:r>
              <a:rPr sz="1150" spc="-110" dirty="0">
                <a:solidFill>
                  <a:srgbClr val="3F4B59"/>
                </a:solidFill>
                <a:latin typeface="Arial Black"/>
                <a:cs typeface="Arial Black"/>
              </a:rPr>
              <a:t>motivação</a:t>
            </a:r>
            <a:endParaRPr sz="1150">
              <a:latin typeface="Arial Black"/>
              <a:cs typeface="Arial Black"/>
            </a:endParaRPr>
          </a:p>
        </p:txBody>
      </p:sp>
      <p:sp>
        <p:nvSpPr>
          <p:cNvPr id="5" name="object 5"/>
          <p:cNvSpPr txBox="1">
            <a:spLocks noGrp="1"/>
          </p:cNvSpPr>
          <p:nvPr>
            <p:ph type="title"/>
          </p:nvPr>
        </p:nvSpPr>
        <p:spPr>
          <a:xfrm>
            <a:off x="525462" y="863382"/>
            <a:ext cx="4955626" cy="1037078"/>
          </a:xfrm>
          <a:prstGeom prst="rect">
            <a:avLst/>
          </a:prstGeom>
        </p:spPr>
        <p:txBody>
          <a:bodyPr vert="horz" wrap="square" lIns="0" tIns="39369" rIns="0" bIns="0" rtlCol="0">
            <a:spAutoFit/>
          </a:bodyPr>
          <a:lstStyle/>
          <a:p>
            <a:pPr marL="12700" marR="5080">
              <a:lnSpc>
                <a:spcPct val="107300"/>
              </a:lnSpc>
              <a:spcBef>
                <a:spcPts val="309"/>
              </a:spcBef>
            </a:pPr>
            <a:r>
              <a:rPr lang="es-ES" sz="3000" spc="-229" dirty="0"/>
              <a:t>T</a:t>
            </a:r>
            <a:r>
              <a:rPr sz="3000" spc="-229" dirty="0" err="1"/>
              <a:t>rajetória</a:t>
            </a:r>
            <a:r>
              <a:rPr sz="3000" spc="-229" dirty="0"/>
              <a:t> </a:t>
            </a:r>
            <a:r>
              <a:rPr sz="3000" spc="-175" dirty="0"/>
              <a:t>d</a:t>
            </a:r>
            <a:r>
              <a:rPr lang="es-ES" sz="3000" spc="-175" dirty="0"/>
              <a:t>as</a:t>
            </a:r>
            <a:r>
              <a:rPr sz="3000" spc="-175" dirty="0"/>
              <a:t>  </a:t>
            </a:r>
            <a:r>
              <a:rPr spc="-260" dirty="0" err="1"/>
              <a:t>pesquisas</a:t>
            </a:r>
            <a:r>
              <a:rPr spc="-260" dirty="0"/>
              <a:t> </a:t>
            </a:r>
            <a:r>
              <a:rPr sz="3200" spc="-365" dirty="0"/>
              <a:t>IPS</a:t>
            </a:r>
            <a:endParaRPr sz="3200" dirty="0"/>
          </a:p>
        </p:txBody>
      </p:sp>
      <p:sp>
        <p:nvSpPr>
          <p:cNvPr id="6" name="object 6"/>
          <p:cNvSpPr txBox="1"/>
          <p:nvPr/>
        </p:nvSpPr>
        <p:spPr>
          <a:xfrm>
            <a:off x="651747" y="3169030"/>
            <a:ext cx="245745" cy="139700"/>
          </a:xfrm>
          <a:prstGeom prst="rect">
            <a:avLst/>
          </a:prstGeom>
        </p:spPr>
        <p:txBody>
          <a:bodyPr vert="horz" wrap="square" lIns="0" tIns="12700" rIns="0" bIns="0" rtlCol="0">
            <a:spAutoFit/>
          </a:bodyPr>
          <a:lstStyle/>
          <a:p>
            <a:pPr marL="12700">
              <a:lnSpc>
                <a:spcPct val="100000"/>
              </a:lnSpc>
              <a:spcBef>
                <a:spcPts val="100"/>
              </a:spcBef>
            </a:pPr>
            <a:r>
              <a:rPr sz="750" spc="-65" dirty="0">
                <a:solidFill>
                  <a:srgbClr val="FFFFFF"/>
                </a:solidFill>
                <a:latin typeface="Arial Black"/>
                <a:cs typeface="Arial Black"/>
              </a:rPr>
              <a:t>vinte</a:t>
            </a:r>
            <a:endParaRPr sz="750">
              <a:latin typeface="Arial Black"/>
              <a:cs typeface="Arial Black"/>
            </a:endParaRPr>
          </a:p>
        </p:txBody>
      </p:sp>
      <p:sp>
        <p:nvSpPr>
          <p:cNvPr id="7" name="object 7"/>
          <p:cNvSpPr txBox="1"/>
          <p:nvPr/>
        </p:nvSpPr>
        <p:spPr>
          <a:xfrm>
            <a:off x="651747" y="3263517"/>
            <a:ext cx="258445" cy="269240"/>
          </a:xfrm>
          <a:prstGeom prst="rect">
            <a:avLst/>
          </a:prstGeom>
        </p:spPr>
        <p:txBody>
          <a:bodyPr vert="horz" wrap="square" lIns="0" tIns="12700" rIns="0" bIns="0" rtlCol="0">
            <a:spAutoFit/>
          </a:bodyPr>
          <a:lstStyle/>
          <a:p>
            <a:pPr marL="12700">
              <a:lnSpc>
                <a:spcPct val="100000"/>
              </a:lnSpc>
              <a:spcBef>
                <a:spcPts val="100"/>
              </a:spcBef>
            </a:pPr>
            <a:r>
              <a:rPr sz="1600" spc="-155" dirty="0">
                <a:solidFill>
                  <a:srgbClr val="FFFFFF"/>
                </a:solidFill>
                <a:latin typeface="Arial Black"/>
                <a:cs typeface="Arial Black"/>
              </a:rPr>
              <a:t>08</a:t>
            </a:r>
            <a:endParaRPr sz="1600">
              <a:latin typeface="Arial Black"/>
              <a:cs typeface="Arial Black"/>
            </a:endParaRPr>
          </a:p>
        </p:txBody>
      </p:sp>
      <p:sp>
        <p:nvSpPr>
          <p:cNvPr id="8" name="object 8"/>
          <p:cNvSpPr txBox="1"/>
          <p:nvPr/>
        </p:nvSpPr>
        <p:spPr>
          <a:xfrm>
            <a:off x="1151023" y="3009813"/>
            <a:ext cx="4330065" cy="1776095"/>
          </a:xfrm>
          <a:prstGeom prst="rect">
            <a:avLst/>
          </a:prstGeom>
        </p:spPr>
        <p:txBody>
          <a:bodyPr vert="horz" wrap="square" lIns="0" tIns="12700" rIns="0" bIns="0" rtlCol="0">
            <a:spAutoFit/>
          </a:bodyPr>
          <a:lstStyle/>
          <a:p>
            <a:pPr marL="12700" marR="5080">
              <a:lnSpc>
                <a:spcPct val="128000"/>
              </a:lnSpc>
              <a:spcBef>
                <a:spcPts val="100"/>
              </a:spcBef>
            </a:pPr>
            <a:r>
              <a:rPr lang="pt-PT" sz="1500" b="1" spc="-125" dirty="0">
                <a:solidFill>
                  <a:srgbClr val="101010"/>
                </a:solidFill>
                <a:latin typeface="Arial Black"/>
                <a:cs typeface="Arial Black"/>
              </a:rPr>
              <a:t>Iniciada </a:t>
            </a:r>
            <a:r>
              <a:rPr lang="pt-PT" sz="1500" b="1" spc="-75" dirty="0">
                <a:solidFill>
                  <a:srgbClr val="101010"/>
                </a:solidFill>
                <a:latin typeface="Arial Black"/>
                <a:cs typeface="Arial Black"/>
              </a:rPr>
              <a:t>por </a:t>
            </a:r>
            <a:r>
              <a:rPr lang="pt-PT" sz="1500" b="1" spc="-125" dirty="0">
                <a:solidFill>
                  <a:srgbClr val="101010"/>
                </a:solidFill>
                <a:latin typeface="Arial Black"/>
                <a:cs typeface="Arial Black"/>
              </a:rPr>
              <a:t>pesquisadores </a:t>
            </a:r>
            <a:r>
              <a:rPr lang="pt-PT" sz="1500" b="1" spc="-155" dirty="0">
                <a:solidFill>
                  <a:srgbClr val="101010"/>
                </a:solidFill>
                <a:latin typeface="Arial Black"/>
                <a:cs typeface="Arial Black"/>
              </a:rPr>
              <a:t>e </a:t>
            </a:r>
            <a:r>
              <a:rPr lang="pt-PT" sz="1500" b="1" spc="-120" dirty="0">
                <a:solidFill>
                  <a:srgbClr val="101010"/>
                </a:solidFill>
                <a:latin typeface="Arial Black"/>
                <a:cs typeface="Arial Black"/>
              </a:rPr>
              <a:t>profissionais </a:t>
            </a:r>
            <a:r>
              <a:rPr lang="pt-PT" sz="1500" b="1" spc="-90" dirty="0">
                <a:solidFill>
                  <a:srgbClr val="101010"/>
                </a:solidFill>
                <a:latin typeface="Arial Black"/>
                <a:cs typeface="Arial Black"/>
              </a:rPr>
              <a:t>do  </a:t>
            </a:r>
            <a:r>
              <a:rPr lang="pt-PT" sz="1500" b="1" spc="-130" dirty="0">
                <a:solidFill>
                  <a:srgbClr val="101010"/>
                </a:solidFill>
                <a:latin typeface="Arial Black"/>
                <a:cs typeface="Arial Black"/>
              </a:rPr>
              <a:t>GBM, em </a:t>
            </a:r>
            <a:r>
              <a:rPr lang="pt-PT" sz="1500" b="1" spc="-145" dirty="0">
                <a:solidFill>
                  <a:srgbClr val="101010"/>
                </a:solidFill>
                <a:latin typeface="Arial Black"/>
                <a:cs typeface="Arial Black"/>
              </a:rPr>
              <a:t>colaboração </a:t>
            </a:r>
            <a:r>
              <a:rPr lang="pt-PT" sz="1500" b="1" spc="-160" dirty="0">
                <a:solidFill>
                  <a:srgbClr val="101010"/>
                </a:solidFill>
                <a:latin typeface="Arial Black"/>
                <a:cs typeface="Arial Black"/>
              </a:rPr>
              <a:t>com </a:t>
            </a:r>
            <a:r>
              <a:rPr lang="pt-PT" sz="1500" b="1" spc="-95" dirty="0">
                <a:solidFill>
                  <a:srgbClr val="101010"/>
                </a:solidFill>
                <a:latin typeface="Arial Black"/>
                <a:cs typeface="Arial Black"/>
              </a:rPr>
              <a:t>o </a:t>
            </a:r>
            <a:r>
              <a:rPr lang="pt-PT" sz="1500" b="1" spc="-135" dirty="0">
                <a:solidFill>
                  <a:srgbClr val="101010"/>
                </a:solidFill>
                <a:latin typeface="Arial Black"/>
                <a:cs typeface="Arial Black"/>
              </a:rPr>
              <a:t>Consórcio Africano  </a:t>
            </a:r>
            <a:r>
              <a:rPr lang="pt-PT" sz="1500" b="1" spc="-120" dirty="0">
                <a:solidFill>
                  <a:srgbClr val="101010"/>
                </a:solidFill>
                <a:latin typeface="Arial Black"/>
                <a:cs typeface="Arial Black"/>
              </a:rPr>
              <a:t>de </a:t>
            </a:r>
            <a:r>
              <a:rPr lang="pt-PT" sz="1500" b="1" spc="-145" dirty="0">
                <a:solidFill>
                  <a:srgbClr val="101010"/>
                </a:solidFill>
                <a:latin typeface="Arial Black"/>
                <a:cs typeface="Arial Black"/>
              </a:rPr>
              <a:t>Pesquisa </a:t>
            </a:r>
            <a:r>
              <a:rPr lang="pt-PT" sz="1500" b="1" spc="-160" dirty="0">
                <a:solidFill>
                  <a:srgbClr val="101010"/>
                </a:solidFill>
                <a:latin typeface="Arial Black"/>
                <a:cs typeface="Arial Black"/>
              </a:rPr>
              <a:t>Econômica</a:t>
            </a:r>
            <a:r>
              <a:rPr lang="pt-PT" sz="1500" b="1" spc="-90" dirty="0">
                <a:solidFill>
                  <a:srgbClr val="101010"/>
                </a:solidFill>
                <a:latin typeface="Arial Black"/>
                <a:cs typeface="Arial Black"/>
              </a:rPr>
              <a:t> </a:t>
            </a:r>
            <a:r>
              <a:rPr lang="pt-PT" sz="1500" b="1" spc="-185" dirty="0">
                <a:solidFill>
                  <a:srgbClr val="101010"/>
                </a:solidFill>
                <a:latin typeface="Arial Black"/>
                <a:cs typeface="Arial Black"/>
              </a:rPr>
              <a:t>(AERC),</a:t>
            </a:r>
            <a:endParaRPr lang="pt-PT" sz="1500" b="1" dirty="0">
              <a:latin typeface="Arial Black"/>
              <a:cs typeface="Arial Black"/>
            </a:endParaRPr>
          </a:p>
          <a:p>
            <a:pPr marL="12700" marR="499745">
              <a:lnSpc>
                <a:spcPts val="2300"/>
              </a:lnSpc>
              <a:spcBef>
                <a:spcPts val="160"/>
              </a:spcBef>
            </a:pPr>
            <a:r>
              <a:rPr lang="pt-PT" sz="1300" b="1" spc="-100" dirty="0">
                <a:solidFill>
                  <a:srgbClr val="101010"/>
                </a:solidFill>
                <a:latin typeface="Arial Black"/>
                <a:cs typeface="Arial Black"/>
              </a:rPr>
              <a:t>posteriormente apoiado </a:t>
            </a:r>
            <a:r>
              <a:rPr lang="pt-PT" sz="1300" b="1" spc="-110" dirty="0">
                <a:solidFill>
                  <a:srgbClr val="101010"/>
                </a:solidFill>
                <a:latin typeface="Arial Black"/>
                <a:cs typeface="Arial Black"/>
              </a:rPr>
              <a:t>pela </a:t>
            </a:r>
            <a:r>
              <a:rPr lang="pt-PT" sz="1300" b="1" spc="-125" dirty="0">
                <a:solidFill>
                  <a:srgbClr val="101010"/>
                </a:solidFill>
                <a:latin typeface="Arial Black"/>
                <a:cs typeface="Arial Black"/>
              </a:rPr>
              <a:t>Fundação </a:t>
            </a:r>
            <a:r>
              <a:rPr lang="pt-PT" sz="1300" b="1" spc="-105" dirty="0">
                <a:solidFill>
                  <a:srgbClr val="101010"/>
                </a:solidFill>
                <a:latin typeface="Arial Black"/>
                <a:cs typeface="Arial Black"/>
              </a:rPr>
              <a:t>William </a:t>
            </a:r>
            <a:r>
              <a:rPr lang="pt-PT" sz="1300" b="1" spc="-135" dirty="0">
                <a:solidFill>
                  <a:srgbClr val="101010"/>
                </a:solidFill>
                <a:latin typeface="Arial Black"/>
                <a:cs typeface="Arial Black"/>
              </a:rPr>
              <a:t>e  </a:t>
            </a:r>
            <a:r>
              <a:rPr lang="pt-PT" sz="1300" b="1" spc="-110" dirty="0">
                <a:solidFill>
                  <a:srgbClr val="101010"/>
                </a:solidFill>
                <a:latin typeface="Arial Black"/>
                <a:cs typeface="Arial Black"/>
              </a:rPr>
              <a:t>Flora </a:t>
            </a:r>
            <a:r>
              <a:rPr lang="pt-PT" sz="1300" b="1" spc="-130" dirty="0">
                <a:solidFill>
                  <a:srgbClr val="101010"/>
                </a:solidFill>
                <a:latin typeface="Arial Black"/>
                <a:cs typeface="Arial Black"/>
              </a:rPr>
              <a:t>Hewlett </a:t>
            </a:r>
            <a:r>
              <a:rPr lang="pt-PT" sz="1300" b="1" spc="-135" dirty="0">
                <a:solidFill>
                  <a:srgbClr val="101010"/>
                </a:solidFill>
                <a:latin typeface="Arial Black"/>
                <a:cs typeface="Arial Black"/>
              </a:rPr>
              <a:t>e </a:t>
            </a:r>
            <a:r>
              <a:rPr lang="pt-PT" sz="1300" b="1" spc="-95" dirty="0">
                <a:solidFill>
                  <a:srgbClr val="101010"/>
                </a:solidFill>
                <a:latin typeface="Arial Black"/>
                <a:cs typeface="Arial Black"/>
              </a:rPr>
              <a:t>pelo </a:t>
            </a:r>
            <a:r>
              <a:rPr lang="pt-PT" sz="1300" b="1" spc="-140" dirty="0">
                <a:solidFill>
                  <a:srgbClr val="101010"/>
                </a:solidFill>
                <a:latin typeface="Arial Black"/>
                <a:cs typeface="Arial Black"/>
              </a:rPr>
              <a:t>Banco </a:t>
            </a:r>
            <a:r>
              <a:rPr lang="pt-PT" sz="1300" b="1" spc="-114" dirty="0">
                <a:solidFill>
                  <a:srgbClr val="101010"/>
                </a:solidFill>
                <a:latin typeface="Arial Black"/>
                <a:cs typeface="Arial Black"/>
              </a:rPr>
              <a:t>Africano </a:t>
            </a:r>
            <a:r>
              <a:rPr lang="pt-PT" sz="1300" b="1" spc="-105" dirty="0">
                <a:solidFill>
                  <a:srgbClr val="101010"/>
                </a:solidFill>
                <a:latin typeface="Arial Black"/>
                <a:cs typeface="Arial Black"/>
              </a:rPr>
              <a:t>de  Desenvolvimento.</a:t>
            </a:r>
            <a:endParaRPr lang="pt-PT" sz="1300" b="1" dirty="0">
              <a:latin typeface="Arial Black"/>
              <a:cs typeface="Arial Black"/>
            </a:endParaRPr>
          </a:p>
        </p:txBody>
      </p:sp>
      <p:sp>
        <p:nvSpPr>
          <p:cNvPr id="9" name="object 9"/>
          <p:cNvSpPr/>
          <p:nvPr/>
        </p:nvSpPr>
        <p:spPr>
          <a:xfrm>
            <a:off x="12611" y="88813"/>
            <a:ext cx="228777" cy="22877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76425" y="1903857"/>
            <a:ext cx="1588770" cy="3810"/>
          </a:xfrm>
          <a:custGeom>
            <a:avLst/>
            <a:gdLst/>
            <a:ahLst/>
            <a:cxnLst/>
            <a:rect l="l" t="t" r="r" b="b"/>
            <a:pathLst>
              <a:path w="1588770" h="3810">
                <a:moveTo>
                  <a:pt x="0" y="0"/>
                </a:moveTo>
                <a:lnTo>
                  <a:pt x="1588198" y="3606"/>
                </a:lnTo>
              </a:path>
            </a:pathLst>
          </a:custGeom>
          <a:ln w="19050">
            <a:solidFill>
              <a:srgbClr val="404A5A"/>
            </a:solidFill>
          </a:ln>
        </p:spPr>
        <p:txBody>
          <a:bodyPr wrap="square" lIns="0" tIns="0" rIns="0" bIns="0" rtlCol="0"/>
          <a:lstStyle/>
          <a:p>
            <a:endParaRPr/>
          </a:p>
        </p:txBody>
      </p:sp>
      <p:sp>
        <p:nvSpPr>
          <p:cNvPr id="3" name="object 3"/>
          <p:cNvSpPr/>
          <p:nvPr/>
        </p:nvSpPr>
        <p:spPr>
          <a:xfrm>
            <a:off x="370331" y="1807464"/>
            <a:ext cx="1506220" cy="253365"/>
          </a:xfrm>
          <a:custGeom>
            <a:avLst/>
            <a:gdLst/>
            <a:ahLst/>
            <a:cxnLst/>
            <a:rect l="l" t="t" r="r" b="b"/>
            <a:pathLst>
              <a:path w="1506220" h="253364">
                <a:moveTo>
                  <a:pt x="0" y="0"/>
                </a:moveTo>
                <a:lnTo>
                  <a:pt x="1505712" y="0"/>
                </a:lnTo>
                <a:lnTo>
                  <a:pt x="1505712" y="252984"/>
                </a:lnTo>
                <a:lnTo>
                  <a:pt x="0" y="252984"/>
                </a:lnTo>
                <a:lnTo>
                  <a:pt x="0" y="0"/>
                </a:lnTo>
                <a:close/>
              </a:path>
            </a:pathLst>
          </a:custGeom>
          <a:solidFill>
            <a:srgbClr val="E8EAE4"/>
          </a:solidFill>
        </p:spPr>
        <p:txBody>
          <a:bodyPr wrap="square" lIns="0" tIns="0" rIns="0" bIns="0" rtlCol="0"/>
          <a:lstStyle/>
          <a:p>
            <a:endParaRPr/>
          </a:p>
        </p:txBody>
      </p:sp>
      <p:sp>
        <p:nvSpPr>
          <p:cNvPr id="4" name="object 4"/>
          <p:cNvSpPr/>
          <p:nvPr/>
        </p:nvSpPr>
        <p:spPr>
          <a:xfrm>
            <a:off x="1243964" y="1615058"/>
            <a:ext cx="579120" cy="578485"/>
          </a:xfrm>
          <a:custGeom>
            <a:avLst/>
            <a:gdLst/>
            <a:ahLst/>
            <a:cxnLst/>
            <a:rect l="l" t="t" r="r" b="b"/>
            <a:pathLst>
              <a:path w="579119" h="578485">
                <a:moveTo>
                  <a:pt x="289560" y="0"/>
                </a:moveTo>
                <a:lnTo>
                  <a:pt x="242592" y="3784"/>
                </a:lnTo>
                <a:lnTo>
                  <a:pt x="198037" y="14741"/>
                </a:lnTo>
                <a:lnTo>
                  <a:pt x="156491" y="32276"/>
                </a:lnTo>
                <a:lnTo>
                  <a:pt x="118550" y="55793"/>
                </a:lnTo>
                <a:lnTo>
                  <a:pt x="84810" y="84696"/>
                </a:lnTo>
                <a:lnTo>
                  <a:pt x="55868" y="118391"/>
                </a:lnTo>
                <a:lnTo>
                  <a:pt x="32320" y="156281"/>
                </a:lnTo>
                <a:lnTo>
                  <a:pt x="14762" y="197773"/>
                </a:lnTo>
                <a:lnTo>
                  <a:pt x="3789" y="242271"/>
                </a:lnTo>
                <a:lnTo>
                  <a:pt x="0" y="289178"/>
                </a:lnTo>
                <a:lnTo>
                  <a:pt x="3789" y="336086"/>
                </a:lnTo>
                <a:lnTo>
                  <a:pt x="14762" y="380584"/>
                </a:lnTo>
                <a:lnTo>
                  <a:pt x="32320" y="422076"/>
                </a:lnTo>
                <a:lnTo>
                  <a:pt x="55868" y="459966"/>
                </a:lnTo>
                <a:lnTo>
                  <a:pt x="84810" y="493661"/>
                </a:lnTo>
                <a:lnTo>
                  <a:pt x="118550" y="522564"/>
                </a:lnTo>
                <a:lnTo>
                  <a:pt x="156491" y="546081"/>
                </a:lnTo>
                <a:lnTo>
                  <a:pt x="198037" y="563616"/>
                </a:lnTo>
                <a:lnTo>
                  <a:pt x="242592" y="574573"/>
                </a:lnTo>
                <a:lnTo>
                  <a:pt x="289560" y="578357"/>
                </a:lnTo>
                <a:lnTo>
                  <a:pt x="336527" y="574573"/>
                </a:lnTo>
                <a:lnTo>
                  <a:pt x="381082" y="563616"/>
                </a:lnTo>
                <a:lnTo>
                  <a:pt x="422628" y="546081"/>
                </a:lnTo>
                <a:lnTo>
                  <a:pt x="460569" y="522564"/>
                </a:lnTo>
                <a:lnTo>
                  <a:pt x="494309" y="493661"/>
                </a:lnTo>
                <a:lnTo>
                  <a:pt x="523251" y="459966"/>
                </a:lnTo>
                <a:lnTo>
                  <a:pt x="546799" y="422076"/>
                </a:lnTo>
                <a:lnTo>
                  <a:pt x="564357" y="380584"/>
                </a:lnTo>
                <a:lnTo>
                  <a:pt x="575330" y="336086"/>
                </a:lnTo>
                <a:lnTo>
                  <a:pt x="579120" y="289178"/>
                </a:lnTo>
                <a:lnTo>
                  <a:pt x="575330" y="242271"/>
                </a:lnTo>
                <a:lnTo>
                  <a:pt x="564357" y="197773"/>
                </a:lnTo>
                <a:lnTo>
                  <a:pt x="546799" y="156281"/>
                </a:lnTo>
                <a:lnTo>
                  <a:pt x="523251" y="118391"/>
                </a:lnTo>
                <a:lnTo>
                  <a:pt x="494309" y="84696"/>
                </a:lnTo>
                <a:lnTo>
                  <a:pt x="460569" y="55793"/>
                </a:lnTo>
                <a:lnTo>
                  <a:pt x="422628" y="32276"/>
                </a:lnTo>
                <a:lnTo>
                  <a:pt x="381082" y="14741"/>
                </a:lnTo>
                <a:lnTo>
                  <a:pt x="336527" y="3784"/>
                </a:lnTo>
                <a:lnTo>
                  <a:pt x="289560" y="0"/>
                </a:lnTo>
                <a:close/>
              </a:path>
            </a:pathLst>
          </a:custGeom>
          <a:solidFill>
            <a:srgbClr val="404A5A"/>
          </a:solidFill>
        </p:spPr>
        <p:txBody>
          <a:bodyPr wrap="square" lIns="0" tIns="0" rIns="0" bIns="0" rtlCol="0"/>
          <a:lstStyle/>
          <a:p>
            <a:endParaRPr/>
          </a:p>
        </p:txBody>
      </p:sp>
      <p:sp>
        <p:nvSpPr>
          <p:cNvPr id="5" name="object 5"/>
          <p:cNvSpPr/>
          <p:nvPr/>
        </p:nvSpPr>
        <p:spPr>
          <a:xfrm>
            <a:off x="1243964" y="1615058"/>
            <a:ext cx="579120" cy="578485"/>
          </a:xfrm>
          <a:custGeom>
            <a:avLst/>
            <a:gdLst/>
            <a:ahLst/>
            <a:cxnLst/>
            <a:rect l="l" t="t" r="r" b="b"/>
            <a:pathLst>
              <a:path w="579119" h="578485">
                <a:moveTo>
                  <a:pt x="0" y="289178"/>
                </a:moveTo>
                <a:lnTo>
                  <a:pt x="3789" y="242271"/>
                </a:lnTo>
                <a:lnTo>
                  <a:pt x="14762" y="197773"/>
                </a:lnTo>
                <a:lnTo>
                  <a:pt x="32320" y="156281"/>
                </a:lnTo>
                <a:lnTo>
                  <a:pt x="55868" y="118391"/>
                </a:lnTo>
                <a:lnTo>
                  <a:pt x="84810" y="84696"/>
                </a:lnTo>
                <a:lnTo>
                  <a:pt x="118550" y="55793"/>
                </a:lnTo>
                <a:lnTo>
                  <a:pt x="156491" y="32276"/>
                </a:lnTo>
                <a:lnTo>
                  <a:pt x="198037" y="14741"/>
                </a:lnTo>
                <a:lnTo>
                  <a:pt x="242592" y="3784"/>
                </a:lnTo>
                <a:lnTo>
                  <a:pt x="289560" y="0"/>
                </a:lnTo>
                <a:lnTo>
                  <a:pt x="336527" y="3784"/>
                </a:lnTo>
                <a:lnTo>
                  <a:pt x="381082" y="14741"/>
                </a:lnTo>
                <a:lnTo>
                  <a:pt x="422628" y="32276"/>
                </a:lnTo>
                <a:lnTo>
                  <a:pt x="460569" y="55793"/>
                </a:lnTo>
                <a:lnTo>
                  <a:pt x="494309" y="84696"/>
                </a:lnTo>
                <a:lnTo>
                  <a:pt x="523251" y="118391"/>
                </a:lnTo>
                <a:lnTo>
                  <a:pt x="546799" y="156281"/>
                </a:lnTo>
                <a:lnTo>
                  <a:pt x="564357" y="197773"/>
                </a:lnTo>
                <a:lnTo>
                  <a:pt x="575330" y="242271"/>
                </a:lnTo>
                <a:lnTo>
                  <a:pt x="579120" y="289178"/>
                </a:lnTo>
                <a:lnTo>
                  <a:pt x="575330" y="336086"/>
                </a:lnTo>
                <a:lnTo>
                  <a:pt x="564357" y="380584"/>
                </a:lnTo>
                <a:lnTo>
                  <a:pt x="546799" y="422076"/>
                </a:lnTo>
                <a:lnTo>
                  <a:pt x="523251" y="459966"/>
                </a:lnTo>
                <a:lnTo>
                  <a:pt x="494309" y="493661"/>
                </a:lnTo>
                <a:lnTo>
                  <a:pt x="460569" y="522564"/>
                </a:lnTo>
                <a:lnTo>
                  <a:pt x="422628" y="546081"/>
                </a:lnTo>
                <a:lnTo>
                  <a:pt x="381082" y="563616"/>
                </a:lnTo>
                <a:lnTo>
                  <a:pt x="336527" y="574573"/>
                </a:lnTo>
                <a:lnTo>
                  <a:pt x="289560" y="578357"/>
                </a:lnTo>
                <a:lnTo>
                  <a:pt x="242592" y="574573"/>
                </a:lnTo>
                <a:lnTo>
                  <a:pt x="198037" y="563616"/>
                </a:lnTo>
                <a:lnTo>
                  <a:pt x="156491" y="546081"/>
                </a:lnTo>
                <a:lnTo>
                  <a:pt x="118550" y="522564"/>
                </a:lnTo>
                <a:lnTo>
                  <a:pt x="84810" y="493661"/>
                </a:lnTo>
                <a:lnTo>
                  <a:pt x="55868" y="459966"/>
                </a:lnTo>
                <a:lnTo>
                  <a:pt x="32320" y="422076"/>
                </a:lnTo>
                <a:lnTo>
                  <a:pt x="14762" y="380584"/>
                </a:lnTo>
                <a:lnTo>
                  <a:pt x="3789" y="336086"/>
                </a:lnTo>
                <a:lnTo>
                  <a:pt x="0" y="289178"/>
                </a:lnTo>
                <a:close/>
              </a:path>
            </a:pathLst>
          </a:custGeom>
          <a:ln w="12700">
            <a:solidFill>
              <a:srgbClr val="404A5A"/>
            </a:solidFill>
          </a:ln>
        </p:spPr>
        <p:txBody>
          <a:bodyPr wrap="square" lIns="0" tIns="0" rIns="0" bIns="0" rtlCol="0"/>
          <a:lstStyle/>
          <a:p>
            <a:endParaRPr/>
          </a:p>
        </p:txBody>
      </p:sp>
      <p:sp>
        <p:nvSpPr>
          <p:cNvPr id="6" name="object 6"/>
          <p:cNvSpPr/>
          <p:nvPr/>
        </p:nvSpPr>
        <p:spPr>
          <a:xfrm>
            <a:off x="1452070" y="1857419"/>
            <a:ext cx="127000" cy="0"/>
          </a:xfrm>
          <a:custGeom>
            <a:avLst/>
            <a:gdLst/>
            <a:ahLst/>
            <a:cxnLst/>
            <a:rect l="l" t="t" r="r" b="b"/>
            <a:pathLst>
              <a:path w="127000">
                <a:moveTo>
                  <a:pt x="0" y="0"/>
                </a:moveTo>
                <a:lnTo>
                  <a:pt x="126705" y="0"/>
                </a:lnTo>
              </a:path>
            </a:pathLst>
          </a:custGeom>
          <a:ln w="16158">
            <a:solidFill>
              <a:srgbClr val="E8EAE4"/>
            </a:solidFill>
          </a:ln>
        </p:spPr>
        <p:txBody>
          <a:bodyPr wrap="square" lIns="0" tIns="0" rIns="0" bIns="0" rtlCol="0"/>
          <a:lstStyle/>
          <a:p>
            <a:endParaRPr/>
          </a:p>
        </p:txBody>
      </p:sp>
      <p:sp>
        <p:nvSpPr>
          <p:cNvPr id="7" name="object 7"/>
          <p:cNvSpPr/>
          <p:nvPr/>
        </p:nvSpPr>
        <p:spPr>
          <a:xfrm>
            <a:off x="1452070" y="1897415"/>
            <a:ext cx="127000" cy="0"/>
          </a:xfrm>
          <a:custGeom>
            <a:avLst/>
            <a:gdLst/>
            <a:ahLst/>
            <a:cxnLst/>
            <a:rect l="l" t="t" r="r" b="b"/>
            <a:pathLst>
              <a:path w="127000">
                <a:moveTo>
                  <a:pt x="0" y="0"/>
                </a:moveTo>
                <a:lnTo>
                  <a:pt x="126705" y="0"/>
                </a:lnTo>
              </a:path>
            </a:pathLst>
          </a:custGeom>
          <a:ln w="16158">
            <a:solidFill>
              <a:srgbClr val="E8EAE4"/>
            </a:solidFill>
          </a:ln>
        </p:spPr>
        <p:txBody>
          <a:bodyPr wrap="square" lIns="0" tIns="0" rIns="0" bIns="0" rtlCol="0"/>
          <a:lstStyle/>
          <a:p>
            <a:endParaRPr/>
          </a:p>
        </p:txBody>
      </p:sp>
      <p:sp>
        <p:nvSpPr>
          <p:cNvPr id="8" name="object 8"/>
          <p:cNvSpPr/>
          <p:nvPr/>
        </p:nvSpPr>
        <p:spPr>
          <a:xfrm>
            <a:off x="1452070" y="1817422"/>
            <a:ext cx="93980" cy="0"/>
          </a:xfrm>
          <a:custGeom>
            <a:avLst/>
            <a:gdLst/>
            <a:ahLst/>
            <a:cxnLst/>
            <a:rect l="l" t="t" r="r" b="b"/>
            <a:pathLst>
              <a:path w="93980">
                <a:moveTo>
                  <a:pt x="0" y="0"/>
                </a:moveTo>
                <a:lnTo>
                  <a:pt x="93361" y="0"/>
                </a:lnTo>
              </a:path>
            </a:pathLst>
          </a:custGeom>
          <a:ln w="16158">
            <a:solidFill>
              <a:srgbClr val="E8EAE4"/>
            </a:solidFill>
          </a:ln>
        </p:spPr>
        <p:txBody>
          <a:bodyPr wrap="square" lIns="0" tIns="0" rIns="0" bIns="0" rtlCol="0"/>
          <a:lstStyle/>
          <a:p>
            <a:endParaRPr/>
          </a:p>
        </p:txBody>
      </p:sp>
      <p:sp>
        <p:nvSpPr>
          <p:cNvPr id="9" name="object 9"/>
          <p:cNvSpPr/>
          <p:nvPr/>
        </p:nvSpPr>
        <p:spPr>
          <a:xfrm>
            <a:off x="1452070" y="1937411"/>
            <a:ext cx="100330" cy="0"/>
          </a:xfrm>
          <a:custGeom>
            <a:avLst/>
            <a:gdLst/>
            <a:ahLst/>
            <a:cxnLst/>
            <a:rect l="l" t="t" r="r" b="b"/>
            <a:pathLst>
              <a:path w="100330">
                <a:moveTo>
                  <a:pt x="0" y="0"/>
                </a:moveTo>
                <a:lnTo>
                  <a:pt x="100030" y="0"/>
                </a:lnTo>
              </a:path>
            </a:pathLst>
          </a:custGeom>
          <a:ln w="16158">
            <a:solidFill>
              <a:srgbClr val="E8EAE4"/>
            </a:solidFill>
          </a:ln>
        </p:spPr>
        <p:txBody>
          <a:bodyPr wrap="square" lIns="0" tIns="0" rIns="0" bIns="0" rtlCol="0"/>
          <a:lstStyle/>
          <a:p>
            <a:endParaRPr/>
          </a:p>
        </p:txBody>
      </p:sp>
      <p:sp>
        <p:nvSpPr>
          <p:cNvPr id="10" name="object 10"/>
          <p:cNvSpPr/>
          <p:nvPr/>
        </p:nvSpPr>
        <p:spPr>
          <a:xfrm>
            <a:off x="1452070" y="1977407"/>
            <a:ext cx="53975" cy="0"/>
          </a:xfrm>
          <a:custGeom>
            <a:avLst/>
            <a:gdLst/>
            <a:ahLst/>
            <a:cxnLst/>
            <a:rect l="l" t="t" r="r" b="b"/>
            <a:pathLst>
              <a:path w="53975">
                <a:moveTo>
                  <a:pt x="0" y="0"/>
                </a:moveTo>
                <a:lnTo>
                  <a:pt x="53349" y="0"/>
                </a:lnTo>
              </a:path>
            </a:pathLst>
          </a:custGeom>
          <a:ln w="16158">
            <a:solidFill>
              <a:srgbClr val="E8EAE4"/>
            </a:solidFill>
          </a:ln>
        </p:spPr>
        <p:txBody>
          <a:bodyPr wrap="square" lIns="0" tIns="0" rIns="0" bIns="0" rtlCol="0"/>
          <a:lstStyle/>
          <a:p>
            <a:endParaRPr/>
          </a:p>
        </p:txBody>
      </p:sp>
      <p:sp>
        <p:nvSpPr>
          <p:cNvPr id="11" name="object 11"/>
          <p:cNvSpPr/>
          <p:nvPr/>
        </p:nvSpPr>
        <p:spPr>
          <a:xfrm>
            <a:off x="1398721" y="1750760"/>
            <a:ext cx="254000" cy="306705"/>
          </a:xfrm>
          <a:custGeom>
            <a:avLst/>
            <a:gdLst/>
            <a:ahLst/>
            <a:cxnLst/>
            <a:rect l="l" t="t" r="r" b="b"/>
            <a:pathLst>
              <a:path w="254000" h="306705">
                <a:moveTo>
                  <a:pt x="106699" y="306639"/>
                </a:moveTo>
                <a:lnTo>
                  <a:pt x="13337" y="306639"/>
                </a:lnTo>
                <a:lnTo>
                  <a:pt x="5975" y="306639"/>
                </a:lnTo>
                <a:lnTo>
                  <a:pt x="0" y="300666"/>
                </a:lnTo>
                <a:lnTo>
                  <a:pt x="0" y="293307"/>
                </a:lnTo>
                <a:lnTo>
                  <a:pt x="0" y="13332"/>
                </a:lnTo>
                <a:lnTo>
                  <a:pt x="0" y="5972"/>
                </a:lnTo>
                <a:lnTo>
                  <a:pt x="5975" y="0"/>
                </a:lnTo>
                <a:lnTo>
                  <a:pt x="13337" y="0"/>
                </a:lnTo>
                <a:lnTo>
                  <a:pt x="190631" y="0"/>
                </a:lnTo>
                <a:lnTo>
                  <a:pt x="194165" y="0"/>
                </a:lnTo>
                <a:lnTo>
                  <a:pt x="197553" y="1399"/>
                </a:lnTo>
                <a:lnTo>
                  <a:pt x="200060" y="3906"/>
                </a:lnTo>
                <a:lnTo>
                  <a:pt x="249502" y="53328"/>
                </a:lnTo>
                <a:lnTo>
                  <a:pt x="252009" y="55834"/>
                </a:lnTo>
                <a:lnTo>
                  <a:pt x="253410" y="59221"/>
                </a:lnTo>
                <a:lnTo>
                  <a:pt x="253410" y="62754"/>
                </a:lnTo>
                <a:lnTo>
                  <a:pt x="253410" y="106657"/>
                </a:lnTo>
              </a:path>
            </a:pathLst>
          </a:custGeom>
          <a:ln w="16162">
            <a:solidFill>
              <a:srgbClr val="E8EAE4"/>
            </a:solidFill>
          </a:ln>
        </p:spPr>
        <p:txBody>
          <a:bodyPr wrap="square" lIns="0" tIns="0" rIns="0" bIns="0" rtlCol="0"/>
          <a:lstStyle/>
          <a:p>
            <a:endParaRPr/>
          </a:p>
        </p:txBody>
      </p:sp>
      <p:sp>
        <p:nvSpPr>
          <p:cNvPr id="12" name="object 12"/>
          <p:cNvSpPr/>
          <p:nvPr/>
        </p:nvSpPr>
        <p:spPr>
          <a:xfrm>
            <a:off x="1537351" y="1889332"/>
            <a:ext cx="176210" cy="176147"/>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1190625" y="1561719"/>
            <a:ext cx="685800" cy="685165"/>
          </a:xfrm>
          <a:custGeom>
            <a:avLst/>
            <a:gdLst/>
            <a:ahLst/>
            <a:cxnLst/>
            <a:rect l="l" t="t" r="r" b="b"/>
            <a:pathLst>
              <a:path w="685800" h="685164">
                <a:moveTo>
                  <a:pt x="0" y="342518"/>
                </a:moveTo>
                <a:lnTo>
                  <a:pt x="3130" y="296041"/>
                </a:lnTo>
                <a:lnTo>
                  <a:pt x="12248" y="251464"/>
                </a:lnTo>
                <a:lnTo>
                  <a:pt x="26946" y="209195"/>
                </a:lnTo>
                <a:lnTo>
                  <a:pt x="46815" y="169643"/>
                </a:lnTo>
                <a:lnTo>
                  <a:pt x="71446" y="133216"/>
                </a:lnTo>
                <a:lnTo>
                  <a:pt x="100431" y="100322"/>
                </a:lnTo>
                <a:lnTo>
                  <a:pt x="133362" y="71368"/>
                </a:lnTo>
                <a:lnTo>
                  <a:pt x="169830" y="46764"/>
                </a:lnTo>
                <a:lnTo>
                  <a:pt x="209426" y="26917"/>
                </a:lnTo>
                <a:lnTo>
                  <a:pt x="251742" y="12235"/>
                </a:lnTo>
                <a:lnTo>
                  <a:pt x="296369" y="3126"/>
                </a:lnTo>
                <a:lnTo>
                  <a:pt x="342900" y="0"/>
                </a:lnTo>
                <a:lnTo>
                  <a:pt x="389430" y="3126"/>
                </a:lnTo>
                <a:lnTo>
                  <a:pt x="434057" y="12235"/>
                </a:lnTo>
                <a:lnTo>
                  <a:pt x="476373" y="26917"/>
                </a:lnTo>
                <a:lnTo>
                  <a:pt x="515969" y="46764"/>
                </a:lnTo>
                <a:lnTo>
                  <a:pt x="552437" y="71368"/>
                </a:lnTo>
                <a:lnTo>
                  <a:pt x="585368" y="100322"/>
                </a:lnTo>
                <a:lnTo>
                  <a:pt x="614353" y="133216"/>
                </a:lnTo>
                <a:lnTo>
                  <a:pt x="638984" y="169643"/>
                </a:lnTo>
                <a:lnTo>
                  <a:pt x="658853" y="209195"/>
                </a:lnTo>
                <a:lnTo>
                  <a:pt x="673551" y="251464"/>
                </a:lnTo>
                <a:lnTo>
                  <a:pt x="682669" y="296041"/>
                </a:lnTo>
                <a:lnTo>
                  <a:pt x="685800" y="342518"/>
                </a:lnTo>
                <a:lnTo>
                  <a:pt x="682669" y="388996"/>
                </a:lnTo>
                <a:lnTo>
                  <a:pt x="673551" y="433573"/>
                </a:lnTo>
                <a:lnTo>
                  <a:pt x="658853" y="475842"/>
                </a:lnTo>
                <a:lnTo>
                  <a:pt x="638984" y="515394"/>
                </a:lnTo>
                <a:lnTo>
                  <a:pt x="614353" y="551821"/>
                </a:lnTo>
                <a:lnTo>
                  <a:pt x="585368" y="584715"/>
                </a:lnTo>
                <a:lnTo>
                  <a:pt x="552437" y="613669"/>
                </a:lnTo>
                <a:lnTo>
                  <a:pt x="515969" y="638273"/>
                </a:lnTo>
                <a:lnTo>
                  <a:pt x="476373" y="658120"/>
                </a:lnTo>
                <a:lnTo>
                  <a:pt x="434057" y="672802"/>
                </a:lnTo>
                <a:lnTo>
                  <a:pt x="389430" y="681911"/>
                </a:lnTo>
                <a:lnTo>
                  <a:pt x="342900" y="685037"/>
                </a:lnTo>
                <a:lnTo>
                  <a:pt x="296369" y="681911"/>
                </a:lnTo>
                <a:lnTo>
                  <a:pt x="251742" y="672802"/>
                </a:lnTo>
                <a:lnTo>
                  <a:pt x="209426" y="658120"/>
                </a:lnTo>
                <a:lnTo>
                  <a:pt x="169830" y="638273"/>
                </a:lnTo>
                <a:lnTo>
                  <a:pt x="133362" y="613669"/>
                </a:lnTo>
                <a:lnTo>
                  <a:pt x="100431" y="584715"/>
                </a:lnTo>
                <a:lnTo>
                  <a:pt x="71446" y="551821"/>
                </a:lnTo>
                <a:lnTo>
                  <a:pt x="46815" y="515394"/>
                </a:lnTo>
                <a:lnTo>
                  <a:pt x="26946" y="475842"/>
                </a:lnTo>
                <a:lnTo>
                  <a:pt x="12248" y="433573"/>
                </a:lnTo>
                <a:lnTo>
                  <a:pt x="3130" y="388996"/>
                </a:lnTo>
                <a:lnTo>
                  <a:pt x="0" y="342518"/>
                </a:lnTo>
                <a:close/>
              </a:path>
            </a:pathLst>
          </a:custGeom>
          <a:ln w="19050">
            <a:solidFill>
              <a:srgbClr val="404A5A"/>
            </a:solidFill>
          </a:ln>
        </p:spPr>
        <p:txBody>
          <a:bodyPr wrap="square" lIns="0" tIns="0" rIns="0" bIns="0" rtlCol="0"/>
          <a:lstStyle/>
          <a:p>
            <a:endParaRPr/>
          </a:p>
        </p:txBody>
      </p:sp>
      <p:sp>
        <p:nvSpPr>
          <p:cNvPr id="14" name="object 14"/>
          <p:cNvSpPr/>
          <p:nvPr/>
        </p:nvSpPr>
        <p:spPr>
          <a:xfrm>
            <a:off x="3517772" y="1615058"/>
            <a:ext cx="579120" cy="578485"/>
          </a:xfrm>
          <a:custGeom>
            <a:avLst/>
            <a:gdLst/>
            <a:ahLst/>
            <a:cxnLst/>
            <a:rect l="l" t="t" r="r" b="b"/>
            <a:pathLst>
              <a:path w="579120" h="578485">
                <a:moveTo>
                  <a:pt x="289560" y="0"/>
                </a:moveTo>
                <a:lnTo>
                  <a:pt x="242592" y="3784"/>
                </a:lnTo>
                <a:lnTo>
                  <a:pt x="198037" y="14741"/>
                </a:lnTo>
                <a:lnTo>
                  <a:pt x="156491" y="32276"/>
                </a:lnTo>
                <a:lnTo>
                  <a:pt x="118550" y="55793"/>
                </a:lnTo>
                <a:lnTo>
                  <a:pt x="84810" y="84696"/>
                </a:lnTo>
                <a:lnTo>
                  <a:pt x="55868" y="118391"/>
                </a:lnTo>
                <a:lnTo>
                  <a:pt x="32320" y="156281"/>
                </a:lnTo>
                <a:lnTo>
                  <a:pt x="14762" y="197773"/>
                </a:lnTo>
                <a:lnTo>
                  <a:pt x="3789" y="242271"/>
                </a:lnTo>
                <a:lnTo>
                  <a:pt x="0" y="289178"/>
                </a:lnTo>
                <a:lnTo>
                  <a:pt x="3789" y="336086"/>
                </a:lnTo>
                <a:lnTo>
                  <a:pt x="14762" y="380584"/>
                </a:lnTo>
                <a:lnTo>
                  <a:pt x="32320" y="422076"/>
                </a:lnTo>
                <a:lnTo>
                  <a:pt x="55868" y="459966"/>
                </a:lnTo>
                <a:lnTo>
                  <a:pt x="84810" y="493661"/>
                </a:lnTo>
                <a:lnTo>
                  <a:pt x="118550" y="522564"/>
                </a:lnTo>
                <a:lnTo>
                  <a:pt x="156491" y="546081"/>
                </a:lnTo>
                <a:lnTo>
                  <a:pt x="198037" y="563616"/>
                </a:lnTo>
                <a:lnTo>
                  <a:pt x="242592" y="574573"/>
                </a:lnTo>
                <a:lnTo>
                  <a:pt x="289560" y="578357"/>
                </a:lnTo>
                <a:lnTo>
                  <a:pt x="336527" y="574573"/>
                </a:lnTo>
                <a:lnTo>
                  <a:pt x="381082" y="563616"/>
                </a:lnTo>
                <a:lnTo>
                  <a:pt x="422628" y="546081"/>
                </a:lnTo>
                <a:lnTo>
                  <a:pt x="460569" y="522564"/>
                </a:lnTo>
                <a:lnTo>
                  <a:pt x="494309" y="493661"/>
                </a:lnTo>
                <a:lnTo>
                  <a:pt x="523251" y="459966"/>
                </a:lnTo>
                <a:lnTo>
                  <a:pt x="546799" y="422076"/>
                </a:lnTo>
                <a:lnTo>
                  <a:pt x="564357" y="380584"/>
                </a:lnTo>
                <a:lnTo>
                  <a:pt x="575330" y="336086"/>
                </a:lnTo>
                <a:lnTo>
                  <a:pt x="579120" y="289178"/>
                </a:lnTo>
                <a:lnTo>
                  <a:pt x="575330" y="242271"/>
                </a:lnTo>
                <a:lnTo>
                  <a:pt x="564357" y="197773"/>
                </a:lnTo>
                <a:lnTo>
                  <a:pt x="546799" y="156281"/>
                </a:lnTo>
                <a:lnTo>
                  <a:pt x="523251" y="118391"/>
                </a:lnTo>
                <a:lnTo>
                  <a:pt x="494309" y="84696"/>
                </a:lnTo>
                <a:lnTo>
                  <a:pt x="460569" y="55793"/>
                </a:lnTo>
                <a:lnTo>
                  <a:pt x="422628" y="32276"/>
                </a:lnTo>
                <a:lnTo>
                  <a:pt x="381082" y="14741"/>
                </a:lnTo>
                <a:lnTo>
                  <a:pt x="336527" y="3784"/>
                </a:lnTo>
                <a:lnTo>
                  <a:pt x="289560" y="0"/>
                </a:lnTo>
                <a:close/>
              </a:path>
            </a:pathLst>
          </a:custGeom>
          <a:solidFill>
            <a:srgbClr val="404A5A"/>
          </a:solidFill>
        </p:spPr>
        <p:txBody>
          <a:bodyPr wrap="square" lIns="0" tIns="0" rIns="0" bIns="0" rtlCol="0"/>
          <a:lstStyle/>
          <a:p>
            <a:endParaRPr/>
          </a:p>
        </p:txBody>
      </p:sp>
      <p:sp>
        <p:nvSpPr>
          <p:cNvPr id="15" name="object 15"/>
          <p:cNvSpPr/>
          <p:nvPr/>
        </p:nvSpPr>
        <p:spPr>
          <a:xfrm>
            <a:off x="3517772" y="1615058"/>
            <a:ext cx="579120" cy="578485"/>
          </a:xfrm>
          <a:custGeom>
            <a:avLst/>
            <a:gdLst/>
            <a:ahLst/>
            <a:cxnLst/>
            <a:rect l="l" t="t" r="r" b="b"/>
            <a:pathLst>
              <a:path w="579120" h="578485">
                <a:moveTo>
                  <a:pt x="0" y="289178"/>
                </a:moveTo>
                <a:lnTo>
                  <a:pt x="3789" y="242271"/>
                </a:lnTo>
                <a:lnTo>
                  <a:pt x="14762" y="197773"/>
                </a:lnTo>
                <a:lnTo>
                  <a:pt x="32320" y="156281"/>
                </a:lnTo>
                <a:lnTo>
                  <a:pt x="55868" y="118391"/>
                </a:lnTo>
                <a:lnTo>
                  <a:pt x="84810" y="84696"/>
                </a:lnTo>
                <a:lnTo>
                  <a:pt x="118550" y="55793"/>
                </a:lnTo>
                <a:lnTo>
                  <a:pt x="156491" y="32276"/>
                </a:lnTo>
                <a:lnTo>
                  <a:pt x="198037" y="14741"/>
                </a:lnTo>
                <a:lnTo>
                  <a:pt x="242592" y="3784"/>
                </a:lnTo>
                <a:lnTo>
                  <a:pt x="289560" y="0"/>
                </a:lnTo>
                <a:lnTo>
                  <a:pt x="336527" y="3784"/>
                </a:lnTo>
                <a:lnTo>
                  <a:pt x="381082" y="14741"/>
                </a:lnTo>
                <a:lnTo>
                  <a:pt x="422628" y="32276"/>
                </a:lnTo>
                <a:lnTo>
                  <a:pt x="460569" y="55793"/>
                </a:lnTo>
                <a:lnTo>
                  <a:pt x="494309" y="84696"/>
                </a:lnTo>
                <a:lnTo>
                  <a:pt x="523251" y="118391"/>
                </a:lnTo>
                <a:lnTo>
                  <a:pt x="546799" y="156281"/>
                </a:lnTo>
                <a:lnTo>
                  <a:pt x="564357" y="197773"/>
                </a:lnTo>
                <a:lnTo>
                  <a:pt x="575330" y="242271"/>
                </a:lnTo>
                <a:lnTo>
                  <a:pt x="579120" y="289178"/>
                </a:lnTo>
                <a:lnTo>
                  <a:pt x="575330" y="336086"/>
                </a:lnTo>
                <a:lnTo>
                  <a:pt x="564357" y="380584"/>
                </a:lnTo>
                <a:lnTo>
                  <a:pt x="546799" y="422076"/>
                </a:lnTo>
                <a:lnTo>
                  <a:pt x="523251" y="459966"/>
                </a:lnTo>
                <a:lnTo>
                  <a:pt x="494309" y="493661"/>
                </a:lnTo>
                <a:lnTo>
                  <a:pt x="460569" y="522564"/>
                </a:lnTo>
                <a:lnTo>
                  <a:pt x="422628" y="546081"/>
                </a:lnTo>
                <a:lnTo>
                  <a:pt x="381082" y="563616"/>
                </a:lnTo>
                <a:lnTo>
                  <a:pt x="336527" y="574573"/>
                </a:lnTo>
                <a:lnTo>
                  <a:pt x="289560" y="578357"/>
                </a:lnTo>
                <a:lnTo>
                  <a:pt x="242592" y="574573"/>
                </a:lnTo>
                <a:lnTo>
                  <a:pt x="198037" y="563616"/>
                </a:lnTo>
                <a:lnTo>
                  <a:pt x="156491" y="546081"/>
                </a:lnTo>
                <a:lnTo>
                  <a:pt x="118550" y="522564"/>
                </a:lnTo>
                <a:lnTo>
                  <a:pt x="84810" y="493661"/>
                </a:lnTo>
                <a:lnTo>
                  <a:pt x="55868" y="459966"/>
                </a:lnTo>
                <a:lnTo>
                  <a:pt x="32320" y="422076"/>
                </a:lnTo>
                <a:lnTo>
                  <a:pt x="14762" y="380584"/>
                </a:lnTo>
                <a:lnTo>
                  <a:pt x="3789" y="336086"/>
                </a:lnTo>
                <a:lnTo>
                  <a:pt x="0" y="289178"/>
                </a:lnTo>
                <a:close/>
              </a:path>
            </a:pathLst>
          </a:custGeom>
          <a:ln w="12700">
            <a:solidFill>
              <a:srgbClr val="404A5A"/>
            </a:solidFill>
          </a:ln>
        </p:spPr>
        <p:txBody>
          <a:bodyPr wrap="square" lIns="0" tIns="0" rIns="0" bIns="0" rtlCol="0"/>
          <a:lstStyle/>
          <a:p>
            <a:endParaRPr/>
          </a:p>
        </p:txBody>
      </p:sp>
      <p:sp>
        <p:nvSpPr>
          <p:cNvPr id="16" name="object 16"/>
          <p:cNvSpPr/>
          <p:nvPr/>
        </p:nvSpPr>
        <p:spPr>
          <a:xfrm>
            <a:off x="3671784" y="1867418"/>
            <a:ext cx="307975" cy="173355"/>
          </a:xfrm>
          <a:custGeom>
            <a:avLst/>
            <a:gdLst/>
            <a:ahLst/>
            <a:cxnLst/>
            <a:rect l="l" t="t" r="r" b="b"/>
            <a:pathLst>
              <a:path w="307975" h="173355">
                <a:moveTo>
                  <a:pt x="307488" y="0"/>
                </a:moveTo>
                <a:lnTo>
                  <a:pt x="133690" y="0"/>
                </a:lnTo>
                <a:lnTo>
                  <a:pt x="0" y="173317"/>
                </a:lnTo>
                <a:lnTo>
                  <a:pt x="173797" y="173317"/>
                </a:lnTo>
                <a:lnTo>
                  <a:pt x="307488" y="0"/>
                </a:lnTo>
                <a:close/>
              </a:path>
            </a:pathLst>
          </a:custGeom>
          <a:ln w="16169">
            <a:solidFill>
              <a:srgbClr val="E8EAE4"/>
            </a:solidFill>
          </a:ln>
        </p:spPr>
        <p:txBody>
          <a:bodyPr wrap="square" lIns="0" tIns="0" rIns="0" bIns="0" rtlCol="0"/>
          <a:lstStyle/>
          <a:p>
            <a:endParaRPr/>
          </a:p>
        </p:txBody>
      </p:sp>
      <p:sp>
        <p:nvSpPr>
          <p:cNvPr id="17" name="object 17"/>
          <p:cNvSpPr/>
          <p:nvPr/>
        </p:nvSpPr>
        <p:spPr>
          <a:xfrm>
            <a:off x="3738629" y="1800758"/>
            <a:ext cx="173990" cy="0"/>
          </a:xfrm>
          <a:custGeom>
            <a:avLst/>
            <a:gdLst/>
            <a:ahLst/>
            <a:cxnLst/>
            <a:rect l="l" t="t" r="r" b="b"/>
            <a:pathLst>
              <a:path w="173989">
                <a:moveTo>
                  <a:pt x="0" y="0"/>
                </a:moveTo>
                <a:lnTo>
                  <a:pt x="173797" y="0"/>
                </a:lnTo>
              </a:path>
            </a:pathLst>
          </a:custGeom>
          <a:ln w="16158">
            <a:solidFill>
              <a:srgbClr val="E8EAE4"/>
            </a:solidFill>
          </a:ln>
        </p:spPr>
        <p:txBody>
          <a:bodyPr wrap="square" lIns="0" tIns="0" rIns="0" bIns="0" rtlCol="0"/>
          <a:lstStyle/>
          <a:p>
            <a:endParaRPr/>
          </a:p>
        </p:txBody>
      </p:sp>
      <p:sp>
        <p:nvSpPr>
          <p:cNvPr id="18" name="object 18"/>
          <p:cNvSpPr/>
          <p:nvPr/>
        </p:nvSpPr>
        <p:spPr>
          <a:xfrm>
            <a:off x="3879003" y="1767427"/>
            <a:ext cx="33655" cy="66675"/>
          </a:xfrm>
          <a:custGeom>
            <a:avLst/>
            <a:gdLst/>
            <a:ahLst/>
            <a:cxnLst/>
            <a:rect l="l" t="t" r="r" b="b"/>
            <a:pathLst>
              <a:path w="33654" h="66675">
                <a:moveTo>
                  <a:pt x="0" y="0"/>
                </a:moveTo>
                <a:lnTo>
                  <a:pt x="33422" y="33330"/>
                </a:lnTo>
                <a:lnTo>
                  <a:pt x="0" y="66660"/>
                </a:lnTo>
              </a:path>
            </a:pathLst>
          </a:custGeom>
          <a:ln w="16194">
            <a:solidFill>
              <a:srgbClr val="E8EAE4"/>
            </a:solidFill>
          </a:ln>
        </p:spPr>
        <p:txBody>
          <a:bodyPr wrap="square" lIns="0" tIns="0" rIns="0" bIns="0" rtlCol="0"/>
          <a:lstStyle/>
          <a:p>
            <a:endParaRPr/>
          </a:p>
        </p:txBody>
      </p:sp>
      <p:sp>
        <p:nvSpPr>
          <p:cNvPr id="19" name="object 19"/>
          <p:cNvSpPr/>
          <p:nvPr/>
        </p:nvSpPr>
        <p:spPr>
          <a:xfrm>
            <a:off x="3671782" y="1867418"/>
            <a:ext cx="13970" cy="13335"/>
          </a:xfrm>
          <a:custGeom>
            <a:avLst/>
            <a:gdLst/>
            <a:ahLst/>
            <a:cxnLst/>
            <a:rect l="l" t="t" r="r" b="b"/>
            <a:pathLst>
              <a:path w="13970" h="13335">
                <a:moveTo>
                  <a:pt x="13369" y="0"/>
                </a:moveTo>
                <a:lnTo>
                  <a:pt x="0" y="0"/>
                </a:lnTo>
                <a:lnTo>
                  <a:pt x="0" y="13332"/>
                </a:lnTo>
              </a:path>
            </a:pathLst>
          </a:custGeom>
          <a:ln w="16180">
            <a:solidFill>
              <a:srgbClr val="E8EAE4"/>
            </a:solidFill>
          </a:ln>
        </p:spPr>
        <p:txBody>
          <a:bodyPr wrap="square" lIns="0" tIns="0" rIns="0" bIns="0" rtlCol="0"/>
          <a:lstStyle/>
          <a:p>
            <a:endParaRPr/>
          </a:p>
        </p:txBody>
      </p:sp>
      <p:sp>
        <p:nvSpPr>
          <p:cNvPr id="20" name="object 20"/>
          <p:cNvSpPr/>
          <p:nvPr/>
        </p:nvSpPr>
        <p:spPr>
          <a:xfrm>
            <a:off x="3671782" y="2027404"/>
            <a:ext cx="0" cy="13335"/>
          </a:xfrm>
          <a:custGeom>
            <a:avLst/>
            <a:gdLst/>
            <a:ahLst/>
            <a:cxnLst/>
            <a:rect l="l" t="t" r="r" b="b"/>
            <a:pathLst>
              <a:path h="13335">
                <a:moveTo>
                  <a:pt x="-8101" y="6666"/>
                </a:moveTo>
                <a:lnTo>
                  <a:pt x="8101" y="6666"/>
                </a:lnTo>
              </a:path>
            </a:pathLst>
          </a:custGeom>
          <a:ln w="13332">
            <a:solidFill>
              <a:srgbClr val="E8EAE4"/>
            </a:solidFill>
          </a:ln>
        </p:spPr>
        <p:txBody>
          <a:bodyPr wrap="square" lIns="0" tIns="0" rIns="0" bIns="0" rtlCol="0"/>
          <a:lstStyle/>
          <a:p>
            <a:endParaRPr/>
          </a:p>
        </p:txBody>
      </p:sp>
      <p:sp>
        <p:nvSpPr>
          <p:cNvPr id="21" name="object 21"/>
          <p:cNvSpPr/>
          <p:nvPr/>
        </p:nvSpPr>
        <p:spPr>
          <a:xfrm>
            <a:off x="3671782" y="1907415"/>
            <a:ext cx="0" cy="13335"/>
          </a:xfrm>
          <a:custGeom>
            <a:avLst/>
            <a:gdLst/>
            <a:ahLst/>
            <a:cxnLst/>
            <a:rect l="l" t="t" r="r" b="b"/>
            <a:pathLst>
              <a:path h="13335">
                <a:moveTo>
                  <a:pt x="-8101" y="6666"/>
                </a:moveTo>
                <a:lnTo>
                  <a:pt x="8101" y="6666"/>
                </a:lnTo>
              </a:path>
            </a:pathLst>
          </a:custGeom>
          <a:ln w="13332">
            <a:solidFill>
              <a:srgbClr val="E8EAE4"/>
            </a:solidFill>
          </a:ln>
        </p:spPr>
        <p:txBody>
          <a:bodyPr wrap="square" lIns="0" tIns="0" rIns="0" bIns="0" rtlCol="0"/>
          <a:lstStyle/>
          <a:p>
            <a:endParaRPr/>
          </a:p>
        </p:txBody>
      </p:sp>
      <p:sp>
        <p:nvSpPr>
          <p:cNvPr id="22" name="object 22"/>
          <p:cNvSpPr/>
          <p:nvPr/>
        </p:nvSpPr>
        <p:spPr>
          <a:xfrm>
            <a:off x="3671781" y="1947411"/>
            <a:ext cx="0" cy="13335"/>
          </a:xfrm>
          <a:custGeom>
            <a:avLst/>
            <a:gdLst/>
            <a:ahLst/>
            <a:cxnLst/>
            <a:rect l="l" t="t" r="r" b="b"/>
            <a:pathLst>
              <a:path h="13335">
                <a:moveTo>
                  <a:pt x="-8101" y="6666"/>
                </a:moveTo>
                <a:lnTo>
                  <a:pt x="8101" y="6666"/>
                </a:lnTo>
              </a:path>
            </a:pathLst>
          </a:custGeom>
          <a:ln w="13332">
            <a:solidFill>
              <a:srgbClr val="E8EAE4"/>
            </a:solidFill>
          </a:ln>
        </p:spPr>
        <p:txBody>
          <a:bodyPr wrap="square" lIns="0" tIns="0" rIns="0" bIns="0" rtlCol="0"/>
          <a:lstStyle/>
          <a:p>
            <a:endParaRPr/>
          </a:p>
        </p:txBody>
      </p:sp>
      <p:sp>
        <p:nvSpPr>
          <p:cNvPr id="23" name="object 23"/>
          <p:cNvSpPr/>
          <p:nvPr/>
        </p:nvSpPr>
        <p:spPr>
          <a:xfrm>
            <a:off x="3671781" y="1987408"/>
            <a:ext cx="0" cy="13335"/>
          </a:xfrm>
          <a:custGeom>
            <a:avLst/>
            <a:gdLst/>
            <a:ahLst/>
            <a:cxnLst/>
            <a:rect l="l" t="t" r="r" b="b"/>
            <a:pathLst>
              <a:path h="13335">
                <a:moveTo>
                  <a:pt x="-8101" y="6666"/>
                </a:moveTo>
                <a:lnTo>
                  <a:pt x="8101" y="6666"/>
                </a:lnTo>
              </a:path>
            </a:pathLst>
          </a:custGeom>
          <a:ln w="13332">
            <a:solidFill>
              <a:srgbClr val="E8EAE4"/>
            </a:solidFill>
          </a:ln>
        </p:spPr>
        <p:txBody>
          <a:bodyPr wrap="square" lIns="0" tIns="0" rIns="0" bIns="0" rtlCol="0"/>
          <a:lstStyle/>
          <a:p>
            <a:endParaRPr/>
          </a:p>
        </p:txBody>
      </p:sp>
      <p:sp>
        <p:nvSpPr>
          <p:cNvPr id="24" name="object 24"/>
          <p:cNvSpPr/>
          <p:nvPr/>
        </p:nvSpPr>
        <p:spPr>
          <a:xfrm>
            <a:off x="3845578" y="1867418"/>
            <a:ext cx="0" cy="13335"/>
          </a:xfrm>
          <a:custGeom>
            <a:avLst/>
            <a:gdLst/>
            <a:ahLst/>
            <a:cxnLst/>
            <a:rect l="l" t="t" r="r" b="b"/>
            <a:pathLst>
              <a:path h="13335">
                <a:moveTo>
                  <a:pt x="-8101" y="6666"/>
                </a:moveTo>
                <a:lnTo>
                  <a:pt x="8101" y="6666"/>
                </a:lnTo>
              </a:path>
            </a:pathLst>
          </a:custGeom>
          <a:ln w="13332">
            <a:solidFill>
              <a:srgbClr val="E8EAE4"/>
            </a:solidFill>
          </a:ln>
        </p:spPr>
        <p:txBody>
          <a:bodyPr wrap="square" lIns="0" tIns="0" rIns="0" bIns="0" rtlCol="0"/>
          <a:lstStyle/>
          <a:p>
            <a:endParaRPr/>
          </a:p>
        </p:txBody>
      </p:sp>
      <p:sp>
        <p:nvSpPr>
          <p:cNvPr id="25" name="object 25"/>
          <p:cNvSpPr/>
          <p:nvPr/>
        </p:nvSpPr>
        <p:spPr>
          <a:xfrm>
            <a:off x="3845578" y="2027404"/>
            <a:ext cx="0" cy="13335"/>
          </a:xfrm>
          <a:custGeom>
            <a:avLst/>
            <a:gdLst/>
            <a:ahLst/>
            <a:cxnLst/>
            <a:rect l="l" t="t" r="r" b="b"/>
            <a:pathLst>
              <a:path h="13335">
                <a:moveTo>
                  <a:pt x="-8101" y="6666"/>
                </a:moveTo>
                <a:lnTo>
                  <a:pt x="8101" y="6666"/>
                </a:lnTo>
              </a:path>
            </a:pathLst>
          </a:custGeom>
          <a:ln w="13332">
            <a:solidFill>
              <a:srgbClr val="E8EAE4"/>
            </a:solidFill>
          </a:ln>
        </p:spPr>
        <p:txBody>
          <a:bodyPr wrap="square" lIns="0" tIns="0" rIns="0" bIns="0" rtlCol="0"/>
          <a:lstStyle/>
          <a:p>
            <a:endParaRPr/>
          </a:p>
        </p:txBody>
      </p:sp>
      <p:sp>
        <p:nvSpPr>
          <p:cNvPr id="26" name="object 26"/>
          <p:cNvSpPr/>
          <p:nvPr/>
        </p:nvSpPr>
        <p:spPr>
          <a:xfrm>
            <a:off x="3845578" y="1907415"/>
            <a:ext cx="0" cy="13335"/>
          </a:xfrm>
          <a:custGeom>
            <a:avLst/>
            <a:gdLst/>
            <a:ahLst/>
            <a:cxnLst/>
            <a:rect l="l" t="t" r="r" b="b"/>
            <a:pathLst>
              <a:path h="13335">
                <a:moveTo>
                  <a:pt x="-8101" y="6666"/>
                </a:moveTo>
                <a:lnTo>
                  <a:pt x="8101" y="6666"/>
                </a:lnTo>
              </a:path>
            </a:pathLst>
          </a:custGeom>
          <a:ln w="13332">
            <a:solidFill>
              <a:srgbClr val="E8EAE4"/>
            </a:solidFill>
          </a:ln>
        </p:spPr>
        <p:txBody>
          <a:bodyPr wrap="square" lIns="0" tIns="0" rIns="0" bIns="0" rtlCol="0"/>
          <a:lstStyle/>
          <a:p>
            <a:endParaRPr/>
          </a:p>
        </p:txBody>
      </p:sp>
      <p:sp>
        <p:nvSpPr>
          <p:cNvPr id="27" name="object 27"/>
          <p:cNvSpPr/>
          <p:nvPr/>
        </p:nvSpPr>
        <p:spPr>
          <a:xfrm>
            <a:off x="3845577" y="1947411"/>
            <a:ext cx="0" cy="13335"/>
          </a:xfrm>
          <a:custGeom>
            <a:avLst/>
            <a:gdLst/>
            <a:ahLst/>
            <a:cxnLst/>
            <a:rect l="l" t="t" r="r" b="b"/>
            <a:pathLst>
              <a:path h="13335">
                <a:moveTo>
                  <a:pt x="-8101" y="6666"/>
                </a:moveTo>
                <a:lnTo>
                  <a:pt x="8101" y="6666"/>
                </a:lnTo>
              </a:path>
            </a:pathLst>
          </a:custGeom>
          <a:ln w="13332">
            <a:solidFill>
              <a:srgbClr val="E8EAE4"/>
            </a:solidFill>
          </a:ln>
        </p:spPr>
        <p:txBody>
          <a:bodyPr wrap="square" lIns="0" tIns="0" rIns="0" bIns="0" rtlCol="0"/>
          <a:lstStyle/>
          <a:p>
            <a:endParaRPr/>
          </a:p>
        </p:txBody>
      </p:sp>
      <p:sp>
        <p:nvSpPr>
          <p:cNvPr id="28" name="object 28"/>
          <p:cNvSpPr/>
          <p:nvPr/>
        </p:nvSpPr>
        <p:spPr>
          <a:xfrm>
            <a:off x="3845577" y="1987408"/>
            <a:ext cx="0" cy="13335"/>
          </a:xfrm>
          <a:custGeom>
            <a:avLst/>
            <a:gdLst/>
            <a:ahLst/>
            <a:cxnLst/>
            <a:rect l="l" t="t" r="r" b="b"/>
            <a:pathLst>
              <a:path h="13335">
                <a:moveTo>
                  <a:pt x="-8101" y="6666"/>
                </a:moveTo>
                <a:lnTo>
                  <a:pt x="8101" y="6666"/>
                </a:lnTo>
              </a:path>
            </a:pathLst>
          </a:custGeom>
          <a:ln w="13332">
            <a:solidFill>
              <a:srgbClr val="E8EAE4"/>
            </a:solidFill>
          </a:ln>
        </p:spPr>
        <p:txBody>
          <a:bodyPr wrap="square" lIns="0" tIns="0" rIns="0" bIns="0" rtlCol="0"/>
          <a:lstStyle/>
          <a:p>
            <a:endParaRPr/>
          </a:p>
        </p:txBody>
      </p:sp>
      <p:sp>
        <p:nvSpPr>
          <p:cNvPr id="29" name="object 29"/>
          <p:cNvSpPr/>
          <p:nvPr/>
        </p:nvSpPr>
        <p:spPr>
          <a:xfrm>
            <a:off x="3711886" y="1867418"/>
            <a:ext cx="13970" cy="0"/>
          </a:xfrm>
          <a:custGeom>
            <a:avLst/>
            <a:gdLst/>
            <a:ahLst/>
            <a:cxnLst/>
            <a:rect l="l" t="t" r="r" b="b"/>
            <a:pathLst>
              <a:path w="13970">
                <a:moveTo>
                  <a:pt x="0" y="0"/>
                </a:moveTo>
                <a:lnTo>
                  <a:pt x="13369" y="0"/>
                </a:lnTo>
              </a:path>
            </a:pathLst>
          </a:custGeom>
          <a:ln w="16158">
            <a:solidFill>
              <a:srgbClr val="E8EAE4"/>
            </a:solidFill>
          </a:ln>
        </p:spPr>
        <p:txBody>
          <a:bodyPr wrap="square" lIns="0" tIns="0" rIns="0" bIns="0" rtlCol="0"/>
          <a:lstStyle/>
          <a:p>
            <a:endParaRPr/>
          </a:p>
        </p:txBody>
      </p:sp>
      <p:sp>
        <p:nvSpPr>
          <p:cNvPr id="30" name="object 30"/>
          <p:cNvSpPr/>
          <p:nvPr/>
        </p:nvSpPr>
        <p:spPr>
          <a:xfrm>
            <a:off x="3751993" y="1867418"/>
            <a:ext cx="13970" cy="0"/>
          </a:xfrm>
          <a:custGeom>
            <a:avLst/>
            <a:gdLst/>
            <a:ahLst/>
            <a:cxnLst/>
            <a:rect l="l" t="t" r="r" b="b"/>
            <a:pathLst>
              <a:path w="13970">
                <a:moveTo>
                  <a:pt x="0" y="0"/>
                </a:moveTo>
                <a:lnTo>
                  <a:pt x="13369" y="0"/>
                </a:lnTo>
              </a:path>
            </a:pathLst>
          </a:custGeom>
          <a:ln w="16158">
            <a:solidFill>
              <a:srgbClr val="E8EAE4"/>
            </a:solidFill>
          </a:ln>
        </p:spPr>
        <p:txBody>
          <a:bodyPr wrap="square" lIns="0" tIns="0" rIns="0" bIns="0" rtlCol="0"/>
          <a:lstStyle/>
          <a:p>
            <a:endParaRPr/>
          </a:p>
        </p:txBody>
      </p:sp>
      <p:sp>
        <p:nvSpPr>
          <p:cNvPr id="31" name="object 31"/>
          <p:cNvSpPr/>
          <p:nvPr/>
        </p:nvSpPr>
        <p:spPr>
          <a:xfrm>
            <a:off x="3792099" y="1867418"/>
            <a:ext cx="13970" cy="0"/>
          </a:xfrm>
          <a:custGeom>
            <a:avLst/>
            <a:gdLst/>
            <a:ahLst/>
            <a:cxnLst/>
            <a:rect l="l" t="t" r="r" b="b"/>
            <a:pathLst>
              <a:path w="13970">
                <a:moveTo>
                  <a:pt x="0" y="0"/>
                </a:moveTo>
                <a:lnTo>
                  <a:pt x="13369" y="0"/>
                </a:lnTo>
              </a:path>
            </a:pathLst>
          </a:custGeom>
          <a:ln w="16158">
            <a:solidFill>
              <a:srgbClr val="E8EAE4"/>
            </a:solidFill>
          </a:ln>
        </p:spPr>
        <p:txBody>
          <a:bodyPr wrap="square" lIns="0" tIns="0" rIns="0" bIns="0" rtlCol="0"/>
          <a:lstStyle/>
          <a:p>
            <a:endParaRPr/>
          </a:p>
        </p:txBody>
      </p:sp>
      <p:sp>
        <p:nvSpPr>
          <p:cNvPr id="32" name="object 32"/>
          <p:cNvSpPr/>
          <p:nvPr/>
        </p:nvSpPr>
        <p:spPr>
          <a:xfrm>
            <a:off x="3464433" y="1561719"/>
            <a:ext cx="685800" cy="685165"/>
          </a:xfrm>
          <a:custGeom>
            <a:avLst/>
            <a:gdLst/>
            <a:ahLst/>
            <a:cxnLst/>
            <a:rect l="l" t="t" r="r" b="b"/>
            <a:pathLst>
              <a:path w="685800" h="685164">
                <a:moveTo>
                  <a:pt x="0" y="342518"/>
                </a:moveTo>
                <a:lnTo>
                  <a:pt x="3130" y="296041"/>
                </a:lnTo>
                <a:lnTo>
                  <a:pt x="12248" y="251464"/>
                </a:lnTo>
                <a:lnTo>
                  <a:pt x="26946" y="209195"/>
                </a:lnTo>
                <a:lnTo>
                  <a:pt x="46815" y="169643"/>
                </a:lnTo>
                <a:lnTo>
                  <a:pt x="71446" y="133216"/>
                </a:lnTo>
                <a:lnTo>
                  <a:pt x="100431" y="100322"/>
                </a:lnTo>
                <a:lnTo>
                  <a:pt x="133362" y="71368"/>
                </a:lnTo>
                <a:lnTo>
                  <a:pt x="169830" y="46764"/>
                </a:lnTo>
                <a:lnTo>
                  <a:pt x="209426" y="26917"/>
                </a:lnTo>
                <a:lnTo>
                  <a:pt x="251742" y="12235"/>
                </a:lnTo>
                <a:lnTo>
                  <a:pt x="296369" y="3126"/>
                </a:lnTo>
                <a:lnTo>
                  <a:pt x="342900" y="0"/>
                </a:lnTo>
                <a:lnTo>
                  <a:pt x="389430" y="3126"/>
                </a:lnTo>
                <a:lnTo>
                  <a:pt x="434057" y="12235"/>
                </a:lnTo>
                <a:lnTo>
                  <a:pt x="476373" y="26917"/>
                </a:lnTo>
                <a:lnTo>
                  <a:pt x="515969" y="46764"/>
                </a:lnTo>
                <a:lnTo>
                  <a:pt x="552437" y="71368"/>
                </a:lnTo>
                <a:lnTo>
                  <a:pt x="585368" y="100322"/>
                </a:lnTo>
                <a:lnTo>
                  <a:pt x="614353" y="133216"/>
                </a:lnTo>
                <a:lnTo>
                  <a:pt x="638984" y="169643"/>
                </a:lnTo>
                <a:lnTo>
                  <a:pt x="658853" y="209195"/>
                </a:lnTo>
                <a:lnTo>
                  <a:pt x="673551" y="251464"/>
                </a:lnTo>
                <a:lnTo>
                  <a:pt x="682669" y="296041"/>
                </a:lnTo>
                <a:lnTo>
                  <a:pt x="685800" y="342518"/>
                </a:lnTo>
                <a:lnTo>
                  <a:pt x="682669" y="388996"/>
                </a:lnTo>
                <a:lnTo>
                  <a:pt x="673551" y="433573"/>
                </a:lnTo>
                <a:lnTo>
                  <a:pt x="658853" y="475842"/>
                </a:lnTo>
                <a:lnTo>
                  <a:pt x="638984" y="515394"/>
                </a:lnTo>
                <a:lnTo>
                  <a:pt x="614353" y="551821"/>
                </a:lnTo>
                <a:lnTo>
                  <a:pt x="585368" y="584715"/>
                </a:lnTo>
                <a:lnTo>
                  <a:pt x="552437" y="613669"/>
                </a:lnTo>
                <a:lnTo>
                  <a:pt x="515969" y="638273"/>
                </a:lnTo>
                <a:lnTo>
                  <a:pt x="476373" y="658120"/>
                </a:lnTo>
                <a:lnTo>
                  <a:pt x="434057" y="672802"/>
                </a:lnTo>
                <a:lnTo>
                  <a:pt x="389430" y="681911"/>
                </a:lnTo>
                <a:lnTo>
                  <a:pt x="342900" y="685037"/>
                </a:lnTo>
                <a:lnTo>
                  <a:pt x="296369" y="681911"/>
                </a:lnTo>
                <a:lnTo>
                  <a:pt x="251742" y="672802"/>
                </a:lnTo>
                <a:lnTo>
                  <a:pt x="209426" y="658120"/>
                </a:lnTo>
                <a:lnTo>
                  <a:pt x="169830" y="638273"/>
                </a:lnTo>
                <a:lnTo>
                  <a:pt x="133362" y="613669"/>
                </a:lnTo>
                <a:lnTo>
                  <a:pt x="100431" y="584715"/>
                </a:lnTo>
                <a:lnTo>
                  <a:pt x="71446" y="551821"/>
                </a:lnTo>
                <a:lnTo>
                  <a:pt x="46815" y="515394"/>
                </a:lnTo>
                <a:lnTo>
                  <a:pt x="26946" y="475842"/>
                </a:lnTo>
                <a:lnTo>
                  <a:pt x="12248" y="433573"/>
                </a:lnTo>
                <a:lnTo>
                  <a:pt x="3130" y="388996"/>
                </a:lnTo>
                <a:lnTo>
                  <a:pt x="0" y="342518"/>
                </a:lnTo>
                <a:close/>
              </a:path>
            </a:pathLst>
          </a:custGeom>
          <a:ln w="19050">
            <a:solidFill>
              <a:srgbClr val="404A5A"/>
            </a:solidFill>
          </a:ln>
        </p:spPr>
        <p:txBody>
          <a:bodyPr wrap="square" lIns="0" tIns="0" rIns="0" bIns="0" rtlCol="0"/>
          <a:lstStyle/>
          <a:p>
            <a:endParaRPr/>
          </a:p>
        </p:txBody>
      </p:sp>
      <p:sp>
        <p:nvSpPr>
          <p:cNvPr id="33" name="object 33"/>
          <p:cNvSpPr/>
          <p:nvPr/>
        </p:nvSpPr>
        <p:spPr>
          <a:xfrm>
            <a:off x="5791580" y="1615058"/>
            <a:ext cx="578485" cy="578485"/>
          </a:xfrm>
          <a:custGeom>
            <a:avLst/>
            <a:gdLst/>
            <a:ahLst/>
            <a:cxnLst/>
            <a:rect l="l" t="t" r="r" b="b"/>
            <a:pathLst>
              <a:path w="578485" h="578485">
                <a:moveTo>
                  <a:pt x="289179" y="0"/>
                </a:moveTo>
                <a:lnTo>
                  <a:pt x="242271" y="3784"/>
                </a:lnTo>
                <a:lnTo>
                  <a:pt x="197773" y="14741"/>
                </a:lnTo>
                <a:lnTo>
                  <a:pt x="156281" y="32276"/>
                </a:lnTo>
                <a:lnTo>
                  <a:pt x="118391" y="55793"/>
                </a:lnTo>
                <a:lnTo>
                  <a:pt x="84696" y="84696"/>
                </a:lnTo>
                <a:lnTo>
                  <a:pt x="55793" y="118391"/>
                </a:lnTo>
                <a:lnTo>
                  <a:pt x="32276" y="156281"/>
                </a:lnTo>
                <a:lnTo>
                  <a:pt x="14741" y="197773"/>
                </a:lnTo>
                <a:lnTo>
                  <a:pt x="3784" y="242271"/>
                </a:lnTo>
                <a:lnTo>
                  <a:pt x="0" y="289178"/>
                </a:lnTo>
                <a:lnTo>
                  <a:pt x="3784" y="336086"/>
                </a:lnTo>
                <a:lnTo>
                  <a:pt x="14741" y="380584"/>
                </a:lnTo>
                <a:lnTo>
                  <a:pt x="32276" y="422076"/>
                </a:lnTo>
                <a:lnTo>
                  <a:pt x="55793" y="459966"/>
                </a:lnTo>
                <a:lnTo>
                  <a:pt x="84696" y="493661"/>
                </a:lnTo>
                <a:lnTo>
                  <a:pt x="118391" y="522564"/>
                </a:lnTo>
                <a:lnTo>
                  <a:pt x="156281" y="546081"/>
                </a:lnTo>
                <a:lnTo>
                  <a:pt x="197773" y="563616"/>
                </a:lnTo>
                <a:lnTo>
                  <a:pt x="242271" y="574573"/>
                </a:lnTo>
                <a:lnTo>
                  <a:pt x="289179" y="578357"/>
                </a:lnTo>
                <a:lnTo>
                  <a:pt x="336086" y="574573"/>
                </a:lnTo>
                <a:lnTo>
                  <a:pt x="380584" y="563616"/>
                </a:lnTo>
                <a:lnTo>
                  <a:pt x="422076" y="546081"/>
                </a:lnTo>
                <a:lnTo>
                  <a:pt x="459966" y="522564"/>
                </a:lnTo>
                <a:lnTo>
                  <a:pt x="493661" y="493661"/>
                </a:lnTo>
                <a:lnTo>
                  <a:pt x="522564" y="459966"/>
                </a:lnTo>
                <a:lnTo>
                  <a:pt x="546081" y="422076"/>
                </a:lnTo>
                <a:lnTo>
                  <a:pt x="563616" y="380584"/>
                </a:lnTo>
                <a:lnTo>
                  <a:pt x="574573" y="336086"/>
                </a:lnTo>
                <a:lnTo>
                  <a:pt x="578358" y="289178"/>
                </a:lnTo>
                <a:lnTo>
                  <a:pt x="574573" y="242271"/>
                </a:lnTo>
                <a:lnTo>
                  <a:pt x="563616" y="197773"/>
                </a:lnTo>
                <a:lnTo>
                  <a:pt x="546081" y="156281"/>
                </a:lnTo>
                <a:lnTo>
                  <a:pt x="522564" y="118391"/>
                </a:lnTo>
                <a:lnTo>
                  <a:pt x="493661" y="84696"/>
                </a:lnTo>
                <a:lnTo>
                  <a:pt x="459966" y="55793"/>
                </a:lnTo>
                <a:lnTo>
                  <a:pt x="422076" y="32276"/>
                </a:lnTo>
                <a:lnTo>
                  <a:pt x="380584" y="14741"/>
                </a:lnTo>
                <a:lnTo>
                  <a:pt x="336086" y="3784"/>
                </a:lnTo>
                <a:lnTo>
                  <a:pt x="289179" y="0"/>
                </a:lnTo>
                <a:close/>
              </a:path>
            </a:pathLst>
          </a:custGeom>
          <a:solidFill>
            <a:srgbClr val="404A5A"/>
          </a:solidFill>
        </p:spPr>
        <p:txBody>
          <a:bodyPr wrap="square" lIns="0" tIns="0" rIns="0" bIns="0" rtlCol="0"/>
          <a:lstStyle/>
          <a:p>
            <a:endParaRPr/>
          </a:p>
        </p:txBody>
      </p:sp>
      <p:sp>
        <p:nvSpPr>
          <p:cNvPr id="34" name="object 34"/>
          <p:cNvSpPr/>
          <p:nvPr/>
        </p:nvSpPr>
        <p:spPr>
          <a:xfrm>
            <a:off x="5791580" y="1615058"/>
            <a:ext cx="578485" cy="578485"/>
          </a:xfrm>
          <a:custGeom>
            <a:avLst/>
            <a:gdLst/>
            <a:ahLst/>
            <a:cxnLst/>
            <a:rect l="l" t="t" r="r" b="b"/>
            <a:pathLst>
              <a:path w="578485" h="578485">
                <a:moveTo>
                  <a:pt x="0" y="289178"/>
                </a:moveTo>
                <a:lnTo>
                  <a:pt x="3784" y="242271"/>
                </a:lnTo>
                <a:lnTo>
                  <a:pt x="14741" y="197773"/>
                </a:lnTo>
                <a:lnTo>
                  <a:pt x="32276" y="156281"/>
                </a:lnTo>
                <a:lnTo>
                  <a:pt x="55793" y="118391"/>
                </a:lnTo>
                <a:lnTo>
                  <a:pt x="84696" y="84696"/>
                </a:lnTo>
                <a:lnTo>
                  <a:pt x="118391" y="55793"/>
                </a:lnTo>
                <a:lnTo>
                  <a:pt x="156281" y="32276"/>
                </a:lnTo>
                <a:lnTo>
                  <a:pt x="197773" y="14741"/>
                </a:lnTo>
                <a:lnTo>
                  <a:pt x="242271" y="3784"/>
                </a:lnTo>
                <a:lnTo>
                  <a:pt x="289179" y="0"/>
                </a:lnTo>
                <a:lnTo>
                  <a:pt x="336086" y="3784"/>
                </a:lnTo>
                <a:lnTo>
                  <a:pt x="380584" y="14741"/>
                </a:lnTo>
                <a:lnTo>
                  <a:pt x="422076" y="32276"/>
                </a:lnTo>
                <a:lnTo>
                  <a:pt x="459966" y="55793"/>
                </a:lnTo>
                <a:lnTo>
                  <a:pt x="493661" y="84696"/>
                </a:lnTo>
                <a:lnTo>
                  <a:pt x="522564" y="118391"/>
                </a:lnTo>
                <a:lnTo>
                  <a:pt x="546081" y="156281"/>
                </a:lnTo>
                <a:lnTo>
                  <a:pt x="563616" y="197773"/>
                </a:lnTo>
                <a:lnTo>
                  <a:pt x="574573" y="242271"/>
                </a:lnTo>
                <a:lnTo>
                  <a:pt x="578358" y="289178"/>
                </a:lnTo>
                <a:lnTo>
                  <a:pt x="574573" y="336086"/>
                </a:lnTo>
                <a:lnTo>
                  <a:pt x="563616" y="380584"/>
                </a:lnTo>
                <a:lnTo>
                  <a:pt x="546081" y="422076"/>
                </a:lnTo>
                <a:lnTo>
                  <a:pt x="522564" y="459966"/>
                </a:lnTo>
                <a:lnTo>
                  <a:pt x="493661" y="493661"/>
                </a:lnTo>
                <a:lnTo>
                  <a:pt x="459966" y="522564"/>
                </a:lnTo>
                <a:lnTo>
                  <a:pt x="422076" y="546081"/>
                </a:lnTo>
                <a:lnTo>
                  <a:pt x="380584" y="563616"/>
                </a:lnTo>
                <a:lnTo>
                  <a:pt x="336086" y="574573"/>
                </a:lnTo>
                <a:lnTo>
                  <a:pt x="289179" y="578357"/>
                </a:lnTo>
                <a:lnTo>
                  <a:pt x="242271" y="574573"/>
                </a:lnTo>
                <a:lnTo>
                  <a:pt x="197773" y="563616"/>
                </a:lnTo>
                <a:lnTo>
                  <a:pt x="156281" y="546081"/>
                </a:lnTo>
                <a:lnTo>
                  <a:pt x="118391" y="522564"/>
                </a:lnTo>
                <a:lnTo>
                  <a:pt x="84696" y="493661"/>
                </a:lnTo>
                <a:lnTo>
                  <a:pt x="55793" y="459966"/>
                </a:lnTo>
                <a:lnTo>
                  <a:pt x="32276" y="422076"/>
                </a:lnTo>
                <a:lnTo>
                  <a:pt x="14741" y="380584"/>
                </a:lnTo>
                <a:lnTo>
                  <a:pt x="3784" y="336086"/>
                </a:lnTo>
                <a:lnTo>
                  <a:pt x="0" y="289178"/>
                </a:lnTo>
                <a:close/>
              </a:path>
            </a:pathLst>
          </a:custGeom>
          <a:ln w="12699">
            <a:solidFill>
              <a:srgbClr val="404A5A"/>
            </a:solidFill>
          </a:ln>
        </p:spPr>
        <p:txBody>
          <a:bodyPr wrap="square" lIns="0" tIns="0" rIns="0" bIns="0" rtlCol="0"/>
          <a:lstStyle/>
          <a:p>
            <a:endParaRPr/>
          </a:p>
        </p:txBody>
      </p:sp>
      <p:sp>
        <p:nvSpPr>
          <p:cNvPr id="35" name="object 35"/>
          <p:cNvSpPr/>
          <p:nvPr/>
        </p:nvSpPr>
        <p:spPr>
          <a:xfrm>
            <a:off x="5935923" y="1754444"/>
            <a:ext cx="326824" cy="299302"/>
          </a:xfrm>
          <a:prstGeom prst="rect">
            <a:avLst/>
          </a:prstGeom>
          <a:blipFill>
            <a:blip r:embed="rId3" cstate="print"/>
            <a:stretch>
              <a:fillRect/>
            </a:stretch>
          </a:blipFill>
        </p:spPr>
        <p:txBody>
          <a:bodyPr wrap="square" lIns="0" tIns="0" rIns="0" bIns="0" rtlCol="0"/>
          <a:lstStyle/>
          <a:p>
            <a:endParaRPr/>
          </a:p>
        </p:txBody>
      </p:sp>
      <p:sp>
        <p:nvSpPr>
          <p:cNvPr id="36" name="object 36"/>
          <p:cNvSpPr/>
          <p:nvPr/>
        </p:nvSpPr>
        <p:spPr>
          <a:xfrm>
            <a:off x="5738240" y="1561719"/>
            <a:ext cx="685165" cy="685165"/>
          </a:xfrm>
          <a:custGeom>
            <a:avLst/>
            <a:gdLst/>
            <a:ahLst/>
            <a:cxnLst/>
            <a:rect l="l" t="t" r="r" b="b"/>
            <a:pathLst>
              <a:path w="685164" h="685164">
                <a:moveTo>
                  <a:pt x="0" y="342518"/>
                </a:moveTo>
                <a:lnTo>
                  <a:pt x="3126" y="296041"/>
                </a:lnTo>
                <a:lnTo>
                  <a:pt x="12235" y="251464"/>
                </a:lnTo>
                <a:lnTo>
                  <a:pt x="26917" y="209195"/>
                </a:lnTo>
                <a:lnTo>
                  <a:pt x="46764" y="169643"/>
                </a:lnTo>
                <a:lnTo>
                  <a:pt x="71368" y="133216"/>
                </a:lnTo>
                <a:lnTo>
                  <a:pt x="100322" y="100322"/>
                </a:lnTo>
                <a:lnTo>
                  <a:pt x="133216" y="71368"/>
                </a:lnTo>
                <a:lnTo>
                  <a:pt x="169643" y="46764"/>
                </a:lnTo>
                <a:lnTo>
                  <a:pt x="209195" y="26917"/>
                </a:lnTo>
                <a:lnTo>
                  <a:pt x="251464" y="12235"/>
                </a:lnTo>
                <a:lnTo>
                  <a:pt x="296041" y="3126"/>
                </a:lnTo>
                <a:lnTo>
                  <a:pt x="342519" y="0"/>
                </a:lnTo>
                <a:lnTo>
                  <a:pt x="388996" y="3126"/>
                </a:lnTo>
                <a:lnTo>
                  <a:pt x="433573" y="12235"/>
                </a:lnTo>
                <a:lnTo>
                  <a:pt x="475842" y="26917"/>
                </a:lnTo>
                <a:lnTo>
                  <a:pt x="515394" y="46764"/>
                </a:lnTo>
                <a:lnTo>
                  <a:pt x="551821" y="71368"/>
                </a:lnTo>
                <a:lnTo>
                  <a:pt x="584715" y="100322"/>
                </a:lnTo>
                <a:lnTo>
                  <a:pt x="613669" y="133216"/>
                </a:lnTo>
                <a:lnTo>
                  <a:pt x="638273" y="169643"/>
                </a:lnTo>
                <a:lnTo>
                  <a:pt x="658120" y="209195"/>
                </a:lnTo>
                <a:lnTo>
                  <a:pt x="672802" y="251464"/>
                </a:lnTo>
                <a:lnTo>
                  <a:pt x="681911" y="296041"/>
                </a:lnTo>
                <a:lnTo>
                  <a:pt x="685038" y="342518"/>
                </a:lnTo>
                <a:lnTo>
                  <a:pt x="681911" y="388996"/>
                </a:lnTo>
                <a:lnTo>
                  <a:pt x="672802" y="433573"/>
                </a:lnTo>
                <a:lnTo>
                  <a:pt x="658120" y="475842"/>
                </a:lnTo>
                <a:lnTo>
                  <a:pt x="638273" y="515394"/>
                </a:lnTo>
                <a:lnTo>
                  <a:pt x="613669" y="551821"/>
                </a:lnTo>
                <a:lnTo>
                  <a:pt x="584715" y="584715"/>
                </a:lnTo>
                <a:lnTo>
                  <a:pt x="551821" y="613669"/>
                </a:lnTo>
                <a:lnTo>
                  <a:pt x="515394" y="638273"/>
                </a:lnTo>
                <a:lnTo>
                  <a:pt x="475842" y="658120"/>
                </a:lnTo>
                <a:lnTo>
                  <a:pt x="433573" y="672802"/>
                </a:lnTo>
                <a:lnTo>
                  <a:pt x="388996" y="681911"/>
                </a:lnTo>
                <a:lnTo>
                  <a:pt x="342519" y="685037"/>
                </a:lnTo>
                <a:lnTo>
                  <a:pt x="296041" y="681911"/>
                </a:lnTo>
                <a:lnTo>
                  <a:pt x="251464" y="672802"/>
                </a:lnTo>
                <a:lnTo>
                  <a:pt x="209195" y="658120"/>
                </a:lnTo>
                <a:lnTo>
                  <a:pt x="169643" y="638273"/>
                </a:lnTo>
                <a:lnTo>
                  <a:pt x="133216" y="613669"/>
                </a:lnTo>
                <a:lnTo>
                  <a:pt x="100322" y="584715"/>
                </a:lnTo>
                <a:lnTo>
                  <a:pt x="71368" y="551821"/>
                </a:lnTo>
                <a:lnTo>
                  <a:pt x="46764" y="515394"/>
                </a:lnTo>
                <a:lnTo>
                  <a:pt x="26917" y="475842"/>
                </a:lnTo>
                <a:lnTo>
                  <a:pt x="12235" y="433573"/>
                </a:lnTo>
                <a:lnTo>
                  <a:pt x="3126" y="388996"/>
                </a:lnTo>
                <a:lnTo>
                  <a:pt x="0" y="342518"/>
                </a:lnTo>
                <a:close/>
              </a:path>
            </a:pathLst>
          </a:custGeom>
          <a:ln w="19050">
            <a:solidFill>
              <a:srgbClr val="404A5A"/>
            </a:solidFill>
          </a:ln>
        </p:spPr>
        <p:txBody>
          <a:bodyPr wrap="square" lIns="0" tIns="0" rIns="0" bIns="0" rtlCol="0"/>
          <a:lstStyle/>
          <a:p>
            <a:endParaRPr/>
          </a:p>
        </p:txBody>
      </p:sp>
      <p:sp>
        <p:nvSpPr>
          <p:cNvPr id="37" name="object 37"/>
          <p:cNvSpPr/>
          <p:nvPr/>
        </p:nvSpPr>
        <p:spPr>
          <a:xfrm>
            <a:off x="8065389" y="1615058"/>
            <a:ext cx="578485" cy="578485"/>
          </a:xfrm>
          <a:custGeom>
            <a:avLst/>
            <a:gdLst/>
            <a:ahLst/>
            <a:cxnLst/>
            <a:rect l="l" t="t" r="r" b="b"/>
            <a:pathLst>
              <a:path w="578484" h="578485">
                <a:moveTo>
                  <a:pt x="289179" y="0"/>
                </a:moveTo>
                <a:lnTo>
                  <a:pt x="242271" y="3784"/>
                </a:lnTo>
                <a:lnTo>
                  <a:pt x="197773" y="14741"/>
                </a:lnTo>
                <a:lnTo>
                  <a:pt x="156281" y="32276"/>
                </a:lnTo>
                <a:lnTo>
                  <a:pt x="118391" y="55793"/>
                </a:lnTo>
                <a:lnTo>
                  <a:pt x="84696" y="84696"/>
                </a:lnTo>
                <a:lnTo>
                  <a:pt x="55793" y="118391"/>
                </a:lnTo>
                <a:lnTo>
                  <a:pt x="32276" y="156281"/>
                </a:lnTo>
                <a:lnTo>
                  <a:pt x="14741" y="197773"/>
                </a:lnTo>
                <a:lnTo>
                  <a:pt x="3784" y="242271"/>
                </a:lnTo>
                <a:lnTo>
                  <a:pt x="0" y="289178"/>
                </a:lnTo>
                <a:lnTo>
                  <a:pt x="3784" y="336086"/>
                </a:lnTo>
                <a:lnTo>
                  <a:pt x="14741" y="380584"/>
                </a:lnTo>
                <a:lnTo>
                  <a:pt x="32276" y="422076"/>
                </a:lnTo>
                <a:lnTo>
                  <a:pt x="55793" y="459966"/>
                </a:lnTo>
                <a:lnTo>
                  <a:pt x="84696" y="493661"/>
                </a:lnTo>
                <a:lnTo>
                  <a:pt x="118391" y="522564"/>
                </a:lnTo>
                <a:lnTo>
                  <a:pt x="156281" y="546081"/>
                </a:lnTo>
                <a:lnTo>
                  <a:pt x="197773" y="563616"/>
                </a:lnTo>
                <a:lnTo>
                  <a:pt x="242271" y="574573"/>
                </a:lnTo>
                <a:lnTo>
                  <a:pt x="289179" y="578357"/>
                </a:lnTo>
                <a:lnTo>
                  <a:pt x="336086" y="574573"/>
                </a:lnTo>
                <a:lnTo>
                  <a:pt x="380584" y="563616"/>
                </a:lnTo>
                <a:lnTo>
                  <a:pt x="422076" y="546081"/>
                </a:lnTo>
                <a:lnTo>
                  <a:pt x="459966" y="522564"/>
                </a:lnTo>
                <a:lnTo>
                  <a:pt x="493661" y="493661"/>
                </a:lnTo>
                <a:lnTo>
                  <a:pt x="522564" y="459966"/>
                </a:lnTo>
                <a:lnTo>
                  <a:pt x="546081" y="422076"/>
                </a:lnTo>
                <a:lnTo>
                  <a:pt x="563616" y="380584"/>
                </a:lnTo>
                <a:lnTo>
                  <a:pt x="574573" y="336086"/>
                </a:lnTo>
                <a:lnTo>
                  <a:pt x="578358" y="289178"/>
                </a:lnTo>
                <a:lnTo>
                  <a:pt x="574573" y="242271"/>
                </a:lnTo>
                <a:lnTo>
                  <a:pt x="563616" y="197773"/>
                </a:lnTo>
                <a:lnTo>
                  <a:pt x="546081" y="156281"/>
                </a:lnTo>
                <a:lnTo>
                  <a:pt x="522564" y="118391"/>
                </a:lnTo>
                <a:lnTo>
                  <a:pt x="493661" y="84696"/>
                </a:lnTo>
                <a:lnTo>
                  <a:pt x="459966" y="55793"/>
                </a:lnTo>
                <a:lnTo>
                  <a:pt x="422076" y="32276"/>
                </a:lnTo>
                <a:lnTo>
                  <a:pt x="380584" y="14741"/>
                </a:lnTo>
                <a:lnTo>
                  <a:pt x="336086" y="3784"/>
                </a:lnTo>
                <a:lnTo>
                  <a:pt x="289179" y="0"/>
                </a:lnTo>
                <a:close/>
              </a:path>
            </a:pathLst>
          </a:custGeom>
          <a:solidFill>
            <a:srgbClr val="404A5A"/>
          </a:solidFill>
        </p:spPr>
        <p:txBody>
          <a:bodyPr wrap="square" lIns="0" tIns="0" rIns="0" bIns="0" rtlCol="0"/>
          <a:lstStyle/>
          <a:p>
            <a:endParaRPr/>
          </a:p>
        </p:txBody>
      </p:sp>
      <p:sp>
        <p:nvSpPr>
          <p:cNvPr id="38" name="object 38"/>
          <p:cNvSpPr/>
          <p:nvPr/>
        </p:nvSpPr>
        <p:spPr>
          <a:xfrm>
            <a:off x="8065389" y="1615058"/>
            <a:ext cx="578485" cy="578485"/>
          </a:xfrm>
          <a:custGeom>
            <a:avLst/>
            <a:gdLst/>
            <a:ahLst/>
            <a:cxnLst/>
            <a:rect l="l" t="t" r="r" b="b"/>
            <a:pathLst>
              <a:path w="578484" h="578485">
                <a:moveTo>
                  <a:pt x="0" y="289178"/>
                </a:moveTo>
                <a:lnTo>
                  <a:pt x="3784" y="242271"/>
                </a:lnTo>
                <a:lnTo>
                  <a:pt x="14741" y="197773"/>
                </a:lnTo>
                <a:lnTo>
                  <a:pt x="32276" y="156281"/>
                </a:lnTo>
                <a:lnTo>
                  <a:pt x="55793" y="118391"/>
                </a:lnTo>
                <a:lnTo>
                  <a:pt x="84696" y="84696"/>
                </a:lnTo>
                <a:lnTo>
                  <a:pt x="118391" y="55793"/>
                </a:lnTo>
                <a:lnTo>
                  <a:pt x="156281" y="32276"/>
                </a:lnTo>
                <a:lnTo>
                  <a:pt x="197773" y="14741"/>
                </a:lnTo>
                <a:lnTo>
                  <a:pt x="242271" y="3784"/>
                </a:lnTo>
                <a:lnTo>
                  <a:pt x="289179" y="0"/>
                </a:lnTo>
                <a:lnTo>
                  <a:pt x="336086" y="3784"/>
                </a:lnTo>
                <a:lnTo>
                  <a:pt x="380584" y="14741"/>
                </a:lnTo>
                <a:lnTo>
                  <a:pt x="422076" y="32276"/>
                </a:lnTo>
                <a:lnTo>
                  <a:pt x="459966" y="55793"/>
                </a:lnTo>
                <a:lnTo>
                  <a:pt x="493661" y="84696"/>
                </a:lnTo>
                <a:lnTo>
                  <a:pt x="522564" y="118391"/>
                </a:lnTo>
                <a:lnTo>
                  <a:pt x="546081" y="156281"/>
                </a:lnTo>
                <a:lnTo>
                  <a:pt x="563616" y="197773"/>
                </a:lnTo>
                <a:lnTo>
                  <a:pt x="574573" y="242271"/>
                </a:lnTo>
                <a:lnTo>
                  <a:pt x="578358" y="289178"/>
                </a:lnTo>
                <a:lnTo>
                  <a:pt x="574573" y="336086"/>
                </a:lnTo>
                <a:lnTo>
                  <a:pt x="563616" y="380584"/>
                </a:lnTo>
                <a:lnTo>
                  <a:pt x="546081" y="422076"/>
                </a:lnTo>
                <a:lnTo>
                  <a:pt x="522564" y="459966"/>
                </a:lnTo>
                <a:lnTo>
                  <a:pt x="493661" y="493661"/>
                </a:lnTo>
                <a:lnTo>
                  <a:pt x="459966" y="522564"/>
                </a:lnTo>
                <a:lnTo>
                  <a:pt x="422076" y="546081"/>
                </a:lnTo>
                <a:lnTo>
                  <a:pt x="380584" y="563616"/>
                </a:lnTo>
                <a:lnTo>
                  <a:pt x="336086" y="574573"/>
                </a:lnTo>
                <a:lnTo>
                  <a:pt x="289179" y="578357"/>
                </a:lnTo>
                <a:lnTo>
                  <a:pt x="242271" y="574573"/>
                </a:lnTo>
                <a:lnTo>
                  <a:pt x="197773" y="563616"/>
                </a:lnTo>
                <a:lnTo>
                  <a:pt x="156281" y="546081"/>
                </a:lnTo>
                <a:lnTo>
                  <a:pt x="118391" y="522564"/>
                </a:lnTo>
                <a:lnTo>
                  <a:pt x="84696" y="493661"/>
                </a:lnTo>
                <a:lnTo>
                  <a:pt x="55793" y="459966"/>
                </a:lnTo>
                <a:lnTo>
                  <a:pt x="32276" y="422076"/>
                </a:lnTo>
                <a:lnTo>
                  <a:pt x="14741" y="380584"/>
                </a:lnTo>
                <a:lnTo>
                  <a:pt x="3784" y="336086"/>
                </a:lnTo>
                <a:lnTo>
                  <a:pt x="0" y="289178"/>
                </a:lnTo>
                <a:close/>
              </a:path>
            </a:pathLst>
          </a:custGeom>
          <a:ln w="12699">
            <a:solidFill>
              <a:srgbClr val="404A5A"/>
            </a:solidFill>
          </a:ln>
        </p:spPr>
        <p:txBody>
          <a:bodyPr wrap="square" lIns="0" tIns="0" rIns="0" bIns="0" rtlCol="0"/>
          <a:lstStyle/>
          <a:p>
            <a:endParaRPr/>
          </a:p>
        </p:txBody>
      </p:sp>
      <p:sp>
        <p:nvSpPr>
          <p:cNvPr id="39" name="object 39"/>
          <p:cNvSpPr/>
          <p:nvPr/>
        </p:nvSpPr>
        <p:spPr>
          <a:xfrm>
            <a:off x="8219435" y="2057401"/>
            <a:ext cx="307340" cy="0"/>
          </a:xfrm>
          <a:custGeom>
            <a:avLst/>
            <a:gdLst/>
            <a:ahLst/>
            <a:cxnLst/>
            <a:rect l="l" t="t" r="r" b="b"/>
            <a:pathLst>
              <a:path w="307340">
                <a:moveTo>
                  <a:pt x="0" y="0"/>
                </a:moveTo>
                <a:lnTo>
                  <a:pt x="306759" y="0"/>
                </a:lnTo>
              </a:path>
            </a:pathLst>
          </a:custGeom>
          <a:ln w="16158">
            <a:solidFill>
              <a:srgbClr val="E8EAE4"/>
            </a:solidFill>
          </a:ln>
        </p:spPr>
        <p:txBody>
          <a:bodyPr wrap="square" lIns="0" tIns="0" rIns="0" bIns="0" rtlCol="0"/>
          <a:lstStyle/>
          <a:p>
            <a:endParaRPr/>
          </a:p>
        </p:txBody>
      </p:sp>
      <p:sp>
        <p:nvSpPr>
          <p:cNvPr id="40" name="object 40"/>
          <p:cNvSpPr/>
          <p:nvPr/>
        </p:nvSpPr>
        <p:spPr>
          <a:xfrm>
            <a:off x="8232719" y="1990740"/>
            <a:ext cx="40640" cy="66675"/>
          </a:xfrm>
          <a:custGeom>
            <a:avLst/>
            <a:gdLst/>
            <a:ahLst/>
            <a:cxnLst/>
            <a:rect l="l" t="t" r="r" b="b"/>
            <a:pathLst>
              <a:path w="40640" h="66675">
                <a:moveTo>
                  <a:pt x="40012" y="6666"/>
                </a:moveTo>
                <a:lnTo>
                  <a:pt x="40012" y="2986"/>
                </a:lnTo>
                <a:lnTo>
                  <a:pt x="37024" y="0"/>
                </a:lnTo>
                <a:lnTo>
                  <a:pt x="33343" y="0"/>
                </a:lnTo>
                <a:lnTo>
                  <a:pt x="6668" y="0"/>
                </a:lnTo>
                <a:lnTo>
                  <a:pt x="2987" y="0"/>
                </a:lnTo>
                <a:lnTo>
                  <a:pt x="0" y="2986"/>
                </a:lnTo>
                <a:lnTo>
                  <a:pt x="0" y="6666"/>
                </a:lnTo>
                <a:lnTo>
                  <a:pt x="0" y="66660"/>
                </a:lnTo>
                <a:lnTo>
                  <a:pt x="40012" y="66660"/>
                </a:lnTo>
                <a:lnTo>
                  <a:pt x="40012" y="6666"/>
                </a:lnTo>
                <a:close/>
              </a:path>
            </a:pathLst>
          </a:custGeom>
          <a:ln w="16163">
            <a:solidFill>
              <a:srgbClr val="E8EAE4"/>
            </a:solidFill>
          </a:ln>
        </p:spPr>
        <p:txBody>
          <a:bodyPr wrap="square" lIns="0" tIns="0" rIns="0" bIns="0" rtlCol="0"/>
          <a:lstStyle/>
          <a:p>
            <a:endParaRPr/>
          </a:p>
        </p:txBody>
      </p:sp>
      <p:sp>
        <p:nvSpPr>
          <p:cNvPr id="41" name="object 41"/>
          <p:cNvSpPr/>
          <p:nvPr/>
        </p:nvSpPr>
        <p:spPr>
          <a:xfrm>
            <a:off x="8312745" y="1924079"/>
            <a:ext cx="40640" cy="133350"/>
          </a:xfrm>
          <a:custGeom>
            <a:avLst/>
            <a:gdLst/>
            <a:ahLst/>
            <a:cxnLst/>
            <a:rect l="l" t="t" r="r" b="b"/>
            <a:pathLst>
              <a:path w="40640" h="133350">
                <a:moveTo>
                  <a:pt x="40012" y="6666"/>
                </a:moveTo>
                <a:lnTo>
                  <a:pt x="40012" y="2986"/>
                </a:lnTo>
                <a:lnTo>
                  <a:pt x="37024" y="0"/>
                </a:lnTo>
                <a:lnTo>
                  <a:pt x="33343" y="0"/>
                </a:lnTo>
                <a:lnTo>
                  <a:pt x="6668" y="0"/>
                </a:lnTo>
                <a:lnTo>
                  <a:pt x="2987" y="0"/>
                </a:lnTo>
                <a:lnTo>
                  <a:pt x="0" y="2986"/>
                </a:lnTo>
                <a:lnTo>
                  <a:pt x="0" y="6666"/>
                </a:lnTo>
                <a:lnTo>
                  <a:pt x="0" y="133321"/>
                </a:lnTo>
                <a:lnTo>
                  <a:pt x="40012" y="133321"/>
                </a:lnTo>
                <a:lnTo>
                  <a:pt x="40012" y="6666"/>
                </a:lnTo>
                <a:close/>
              </a:path>
            </a:pathLst>
          </a:custGeom>
          <a:ln w="16164">
            <a:solidFill>
              <a:srgbClr val="E8EAE4"/>
            </a:solidFill>
          </a:ln>
        </p:spPr>
        <p:txBody>
          <a:bodyPr wrap="square" lIns="0" tIns="0" rIns="0" bIns="0" rtlCol="0"/>
          <a:lstStyle/>
          <a:p>
            <a:endParaRPr/>
          </a:p>
        </p:txBody>
      </p:sp>
      <p:sp>
        <p:nvSpPr>
          <p:cNvPr id="42" name="object 42"/>
          <p:cNvSpPr/>
          <p:nvPr/>
        </p:nvSpPr>
        <p:spPr>
          <a:xfrm>
            <a:off x="8392770" y="1950743"/>
            <a:ext cx="40640" cy="106680"/>
          </a:xfrm>
          <a:custGeom>
            <a:avLst/>
            <a:gdLst/>
            <a:ahLst/>
            <a:cxnLst/>
            <a:rect l="l" t="t" r="r" b="b"/>
            <a:pathLst>
              <a:path w="40640" h="106680">
                <a:moveTo>
                  <a:pt x="40012" y="6666"/>
                </a:moveTo>
                <a:lnTo>
                  <a:pt x="40012" y="2986"/>
                </a:lnTo>
                <a:lnTo>
                  <a:pt x="37024" y="0"/>
                </a:lnTo>
                <a:lnTo>
                  <a:pt x="33343" y="0"/>
                </a:lnTo>
                <a:lnTo>
                  <a:pt x="6668" y="0"/>
                </a:lnTo>
                <a:lnTo>
                  <a:pt x="2987" y="0"/>
                </a:lnTo>
                <a:lnTo>
                  <a:pt x="0" y="2986"/>
                </a:lnTo>
                <a:lnTo>
                  <a:pt x="0" y="6666"/>
                </a:lnTo>
                <a:lnTo>
                  <a:pt x="0" y="106657"/>
                </a:lnTo>
                <a:lnTo>
                  <a:pt x="40012" y="106657"/>
                </a:lnTo>
                <a:lnTo>
                  <a:pt x="40012" y="6666"/>
                </a:lnTo>
                <a:close/>
              </a:path>
            </a:pathLst>
          </a:custGeom>
          <a:ln w="16164">
            <a:solidFill>
              <a:srgbClr val="E8EAE4"/>
            </a:solidFill>
          </a:ln>
        </p:spPr>
        <p:txBody>
          <a:bodyPr wrap="square" lIns="0" tIns="0" rIns="0" bIns="0" rtlCol="0"/>
          <a:lstStyle/>
          <a:p>
            <a:endParaRPr/>
          </a:p>
        </p:txBody>
      </p:sp>
      <p:sp>
        <p:nvSpPr>
          <p:cNvPr id="43" name="object 43"/>
          <p:cNvSpPr/>
          <p:nvPr/>
        </p:nvSpPr>
        <p:spPr>
          <a:xfrm>
            <a:off x="8224695" y="1742678"/>
            <a:ext cx="296249" cy="322803"/>
          </a:xfrm>
          <a:prstGeom prst="rect">
            <a:avLst/>
          </a:prstGeom>
          <a:blipFill>
            <a:blip r:embed="rId4" cstate="print"/>
            <a:stretch>
              <a:fillRect/>
            </a:stretch>
          </a:blipFill>
        </p:spPr>
        <p:txBody>
          <a:bodyPr wrap="square" lIns="0" tIns="0" rIns="0" bIns="0" rtlCol="0"/>
          <a:lstStyle/>
          <a:p>
            <a:endParaRPr/>
          </a:p>
        </p:txBody>
      </p:sp>
      <p:sp>
        <p:nvSpPr>
          <p:cNvPr id="44" name="object 44"/>
          <p:cNvSpPr/>
          <p:nvPr/>
        </p:nvSpPr>
        <p:spPr>
          <a:xfrm>
            <a:off x="8012048" y="1561719"/>
            <a:ext cx="685165" cy="685165"/>
          </a:xfrm>
          <a:custGeom>
            <a:avLst/>
            <a:gdLst/>
            <a:ahLst/>
            <a:cxnLst/>
            <a:rect l="l" t="t" r="r" b="b"/>
            <a:pathLst>
              <a:path w="685165" h="685164">
                <a:moveTo>
                  <a:pt x="0" y="342518"/>
                </a:moveTo>
                <a:lnTo>
                  <a:pt x="3126" y="296041"/>
                </a:lnTo>
                <a:lnTo>
                  <a:pt x="12235" y="251464"/>
                </a:lnTo>
                <a:lnTo>
                  <a:pt x="26917" y="209195"/>
                </a:lnTo>
                <a:lnTo>
                  <a:pt x="46764" y="169643"/>
                </a:lnTo>
                <a:lnTo>
                  <a:pt x="71368" y="133216"/>
                </a:lnTo>
                <a:lnTo>
                  <a:pt x="100322" y="100322"/>
                </a:lnTo>
                <a:lnTo>
                  <a:pt x="133216" y="71368"/>
                </a:lnTo>
                <a:lnTo>
                  <a:pt x="169643" y="46764"/>
                </a:lnTo>
                <a:lnTo>
                  <a:pt x="209195" y="26917"/>
                </a:lnTo>
                <a:lnTo>
                  <a:pt x="251464" y="12235"/>
                </a:lnTo>
                <a:lnTo>
                  <a:pt x="296041" y="3126"/>
                </a:lnTo>
                <a:lnTo>
                  <a:pt x="342519" y="0"/>
                </a:lnTo>
                <a:lnTo>
                  <a:pt x="388996" y="3126"/>
                </a:lnTo>
                <a:lnTo>
                  <a:pt x="433573" y="12235"/>
                </a:lnTo>
                <a:lnTo>
                  <a:pt x="475842" y="26917"/>
                </a:lnTo>
                <a:lnTo>
                  <a:pt x="515394" y="46764"/>
                </a:lnTo>
                <a:lnTo>
                  <a:pt x="551821" y="71368"/>
                </a:lnTo>
                <a:lnTo>
                  <a:pt x="584715" y="100322"/>
                </a:lnTo>
                <a:lnTo>
                  <a:pt x="613669" y="133216"/>
                </a:lnTo>
                <a:lnTo>
                  <a:pt x="638273" y="169643"/>
                </a:lnTo>
                <a:lnTo>
                  <a:pt x="658120" y="209195"/>
                </a:lnTo>
                <a:lnTo>
                  <a:pt x="672802" y="251464"/>
                </a:lnTo>
                <a:lnTo>
                  <a:pt x="681911" y="296041"/>
                </a:lnTo>
                <a:lnTo>
                  <a:pt x="685038" y="342518"/>
                </a:lnTo>
                <a:lnTo>
                  <a:pt x="681911" y="388996"/>
                </a:lnTo>
                <a:lnTo>
                  <a:pt x="672802" y="433573"/>
                </a:lnTo>
                <a:lnTo>
                  <a:pt x="658120" y="475842"/>
                </a:lnTo>
                <a:lnTo>
                  <a:pt x="638273" y="515394"/>
                </a:lnTo>
                <a:lnTo>
                  <a:pt x="613669" y="551821"/>
                </a:lnTo>
                <a:lnTo>
                  <a:pt x="584715" y="584715"/>
                </a:lnTo>
                <a:lnTo>
                  <a:pt x="551821" y="613669"/>
                </a:lnTo>
                <a:lnTo>
                  <a:pt x="515394" y="638273"/>
                </a:lnTo>
                <a:lnTo>
                  <a:pt x="475842" y="658120"/>
                </a:lnTo>
                <a:lnTo>
                  <a:pt x="433573" y="672802"/>
                </a:lnTo>
                <a:lnTo>
                  <a:pt x="388996" y="681911"/>
                </a:lnTo>
                <a:lnTo>
                  <a:pt x="342519" y="685037"/>
                </a:lnTo>
                <a:lnTo>
                  <a:pt x="296041" y="681911"/>
                </a:lnTo>
                <a:lnTo>
                  <a:pt x="251464" y="672802"/>
                </a:lnTo>
                <a:lnTo>
                  <a:pt x="209195" y="658120"/>
                </a:lnTo>
                <a:lnTo>
                  <a:pt x="169643" y="638273"/>
                </a:lnTo>
                <a:lnTo>
                  <a:pt x="133216" y="613669"/>
                </a:lnTo>
                <a:lnTo>
                  <a:pt x="100322" y="584715"/>
                </a:lnTo>
                <a:lnTo>
                  <a:pt x="71368" y="551821"/>
                </a:lnTo>
                <a:lnTo>
                  <a:pt x="46764" y="515394"/>
                </a:lnTo>
                <a:lnTo>
                  <a:pt x="26917" y="475842"/>
                </a:lnTo>
                <a:lnTo>
                  <a:pt x="12235" y="433573"/>
                </a:lnTo>
                <a:lnTo>
                  <a:pt x="3126" y="388996"/>
                </a:lnTo>
                <a:lnTo>
                  <a:pt x="0" y="342518"/>
                </a:lnTo>
                <a:close/>
              </a:path>
            </a:pathLst>
          </a:custGeom>
          <a:ln w="19050">
            <a:solidFill>
              <a:srgbClr val="404A5A"/>
            </a:solidFill>
          </a:ln>
        </p:spPr>
        <p:txBody>
          <a:bodyPr wrap="square" lIns="0" tIns="0" rIns="0" bIns="0" rtlCol="0"/>
          <a:lstStyle/>
          <a:p>
            <a:endParaRPr/>
          </a:p>
        </p:txBody>
      </p:sp>
      <p:sp>
        <p:nvSpPr>
          <p:cNvPr id="45" name="object 45"/>
          <p:cNvSpPr/>
          <p:nvPr/>
        </p:nvSpPr>
        <p:spPr>
          <a:xfrm>
            <a:off x="10339196" y="1615058"/>
            <a:ext cx="578485" cy="578485"/>
          </a:xfrm>
          <a:custGeom>
            <a:avLst/>
            <a:gdLst/>
            <a:ahLst/>
            <a:cxnLst/>
            <a:rect l="l" t="t" r="r" b="b"/>
            <a:pathLst>
              <a:path w="578484" h="578485">
                <a:moveTo>
                  <a:pt x="289179" y="0"/>
                </a:moveTo>
                <a:lnTo>
                  <a:pt x="242271" y="3784"/>
                </a:lnTo>
                <a:lnTo>
                  <a:pt x="197773" y="14741"/>
                </a:lnTo>
                <a:lnTo>
                  <a:pt x="156281" y="32276"/>
                </a:lnTo>
                <a:lnTo>
                  <a:pt x="118391" y="55793"/>
                </a:lnTo>
                <a:lnTo>
                  <a:pt x="84696" y="84696"/>
                </a:lnTo>
                <a:lnTo>
                  <a:pt x="55793" y="118391"/>
                </a:lnTo>
                <a:lnTo>
                  <a:pt x="32276" y="156281"/>
                </a:lnTo>
                <a:lnTo>
                  <a:pt x="14741" y="197773"/>
                </a:lnTo>
                <a:lnTo>
                  <a:pt x="3784" y="242271"/>
                </a:lnTo>
                <a:lnTo>
                  <a:pt x="0" y="289178"/>
                </a:lnTo>
                <a:lnTo>
                  <a:pt x="3784" y="336086"/>
                </a:lnTo>
                <a:lnTo>
                  <a:pt x="14741" y="380584"/>
                </a:lnTo>
                <a:lnTo>
                  <a:pt x="32276" y="422076"/>
                </a:lnTo>
                <a:lnTo>
                  <a:pt x="55793" y="459966"/>
                </a:lnTo>
                <a:lnTo>
                  <a:pt x="84696" y="493661"/>
                </a:lnTo>
                <a:lnTo>
                  <a:pt x="118391" y="522564"/>
                </a:lnTo>
                <a:lnTo>
                  <a:pt x="156281" y="546081"/>
                </a:lnTo>
                <a:lnTo>
                  <a:pt x="197773" y="563616"/>
                </a:lnTo>
                <a:lnTo>
                  <a:pt x="242271" y="574573"/>
                </a:lnTo>
                <a:lnTo>
                  <a:pt x="289179" y="578357"/>
                </a:lnTo>
                <a:lnTo>
                  <a:pt x="336086" y="574573"/>
                </a:lnTo>
                <a:lnTo>
                  <a:pt x="380584" y="563616"/>
                </a:lnTo>
                <a:lnTo>
                  <a:pt x="422076" y="546081"/>
                </a:lnTo>
                <a:lnTo>
                  <a:pt x="459966" y="522564"/>
                </a:lnTo>
                <a:lnTo>
                  <a:pt x="493661" y="493661"/>
                </a:lnTo>
                <a:lnTo>
                  <a:pt x="522564" y="459966"/>
                </a:lnTo>
                <a:lnTo>
                  <a:pt x="546081" y="422076"/>
                </a:lnTo>
                <a:lnTo>
                  <a:pt x="563616" y="380584"/>
                </a:lnTo>
                <a:lnTo>
                  <a:pt x="574573" y="336086"/>
                </a:lnTo>
                <a:lnTo>
                  <a:pt x="578358" y="289178"/>
                </a:lnTo>
                <a:lnTo>
                  <a:pt x="574573" y="242271"/>
                </a:lnTo>
                <a:lnTo>
                  <a:pt x="563616" y="197773"/>
                </a:lnTo>
                <a:lnTo>
                  <a:pt x="546081" y="156281"/>
                </a:lnTo>
                <a:lnTo>
                  <a:pt x="522564" y="118391"/>
                </a:lnTo>
                <a:lnTo>
                  <a:pt x="493661" y="84696"/>
                </a:lnTo>
                <a:lnTo>
                  <a:pt x="459966" y="55793"/>
                </a:lnTo>
                <a:lnTo>
                  <a:pt x="422076" y="32276"/>
                </a:lnTo>
                <a:lnTo>
                  <a:pt x="380584" y="14741"/>
                </a:lnTo>
                <a:lnTo>
                  <a:pt x="336086" y="3784"/>
                </a:lnTo>
                <a:lnTo>
                  <a:pt x="289179" y="0"/>
                </a:lnTo>
                <a:close/>
              </a:path>
            </a:pathLst>
          </a:custGeom>
          <a:solidFill>
            <a:srgbClr val="404A5A"/>
          </a:solidFill>
        </p:spPr>
        <p:txBody>
          <a:bodyPr wrap="square" lIns="0" tIns="0" rIns="0" bIns="0" rtlCol="0"/>
          <a:lstStyle/>
          <a:p>
            <a:endParaRPr/>
          </a:p>
        </p:txBody>
      </p:sp>
      <p:sp>
        <p:nvSpPr>
          <p:cNvPr id="46" name="object 46"/>
          <p:cNvSpPr/>
          <p:nvPr/>
        </p:nvSpPr>
        <p:spPr>
          <a:xfrm>
            <a:off x="10339196" y="1615058"/>
            <a:ext cx="578485" cy="578485"/>
          </a:xfrm>
          <a:custGeom>
            <a:avLst/>
            <a:gdLst/>
            <a:ahLst/>
            <a:cxnLst/>
            <a:rect l="l" t="t" r="r" b="b"/>
            <a:pathLst>
              <a:path w="578484" h="578485">
                <a:moveTo>
                  <a:pt x="0" y="289178"/>
                </a:moveTo>
                <a:lnTo>
                  <a:pt x="3784" y="242271"/>
                </a:lnTo>
                <a:lnTo>
                  <a:pt x="14741" y="197773"/>
                </a:lnTo>
                <a:lnTo>
                  <a:pt x="32276" y="156281"/>
                </a:lnTo>
                <a:lnTo>
                  <a:pt x="55793" y="118391"/>
                </a:lnTo>
                <a:lnTo>
                  <a:pt x="84696" y="84696"/>
                </a:lnTo>
                <a:lnTo>
                  <a:pt x="118391" y="55793"/>
                </a:lnTo>
                <a:lnTo>
                  <a:pt x="156281" y="32276"/>
                </a:lnTo>
                <a:lnTo>
                  <a:pt x="197773" y="14741"/>
                </a:lnTo>
                <a:lnTo>
                  <a:pt x="242271" y="3784"/>
                </a:lnTo>
                <a:lnTo>
                  <a:pt x="289179" y="0"/>
                </a:lnTo>
                <a:lnTo>
                  <a:pt x="336086" y="3784"/>
                </a:lnTo>
                <a:lnTo>
                  <a:pt x="380584" y="14741"/>
                </a:lnTo>
                <a:lnTo>
                  <a:pt x="422076" y="32276"/>
                </a:lnTo>
                <a:lnTo>
                  <a:pt x="459966" y="55793"/>
                </a:lnTo>
                <a:lnTo>
                  <a:pt x="493661" y="84696"/>
                </a:lnTo>
                <a:lnTo>
                  <a:pt x="522564" y="118391"/>
                </a:lnTo>
                <a:lnTo>
                  <a:pt x="546081" y="156281"/>
                </a:lnTo>
                <a:lnTo>
                  <a:pt x="563616" y="197773"/>
                </a:lnTo>
                <a:lnTo>
                  <a:pt x="574573" y="242271"/>
                </a:lnTo>
                <a:lnTo>
                  <a:pt x="578358" y="289178"/>
                </a:lnTo>
                <a:lnTo>
                  <a:pt x="574573" y="336086"/>
                </a:lnTo>
                <a:lnTo>
                  <a:pt x="563616" y="380584"/>
                </a:lnTo>
                <a:lnTo>
                  <a:pt x="546081" y="422076"/>
                </a:lnTo>
                <a:lnTo>
                  <a:pt x="522564" y="459966"/>
                </a:lnTo>
                <a:lnTo>
                  <a:pt x="493661" y="493661"/>
                </a:lnTo>
                <a:lnTo>
                  <a:pt x="459966" y="522564"/>
                </a:lnTo>
                <a:lnTo>
                  <a:pt x="422076" y="546081"/>
                </a:lnTo>
                <a:lnTo>
                  <a:pt x="380584" y="563616"/>
                </a:lnTo>
                <a:lnTo>
                  <a:pt x="336086" y="574573"/>
                </a:lnTo>
                <a:lnTo>
                  <a:pt x="289179" y="578357"/>
                </a:lnTo>
                <a:lnTo>
                  <a:pt x="242271" y="574573"/>
                </a:lnTo>
                <a:lnTo>
                  <a:pt x="197773" y="563616"/>
                </a:lnTo>
                <a:lnTo>
                  <a:pt x="156281" y="546081"/>
                </a:lnTo>
                <a:lnTo>
                  <a:pt x="118391" y="522564"/>
                </a:lnTo>
                <a:lnTo>
                  <a:pt x="84696" y="493661"/>
                </a:lnTo>
                <a:lnTo>
                  <a:pt x="55793" y="459966"/>
                </a:lnTo>
                <a:lnTo>
                  <a:pt x="32276" y="422076"/>
                </a:lnTo>
                <a:lnTo>
                  <a:pt x="14741" y="380584"/>
                </a:lnTo>
                <a:lnTo>
                  <a:pt x="3784" y="336086"/>
                </a:lnTo>
                <a:lnTo>
                  <a:pt x="0" y="289178"/>
                </a:lnTo>
                <a:close/>
              </a:path>
            </a:pathLst>
          </a:custGeom>
          <a:ln w="12699">
            <a:solidFill>
              <a:srgbClr val="404A5A"/>
            </a:solidFill>
          </a:ln>
        </p:spPr>
        <p:txBody>
          <a:bodyPr wrap="square" lIns="0" tIns="0" rIns="0" bIns="0" rtlCol="0"/>
          <a:lstStyle/>
          <a:p>
            <a:endParaRPr/>
          </a:p>
        </p:txBody>
      </p:sp>
      <p:sp>
        <p:nvSpPr>
          <p:cNvPr id="47" name="object 47"/>
          <p:cNvSpPr/>
          <p:nvPr/>
        </p:nvSpPr>
        <p:spPr>
          <a:xfrm>
            <a:off x="10485110" y="1742667"/>
            <a:ext cx="322928" cy="322800"/>
          </a:xfrm>
          <a:prstGeom prst="rect">
            <a:avLst/>
          </a:prstGeom>
          <a:blipFill>
            <a:blip r:embed="rId5" cstate="print"/>
            <a:stretch>
              <a:fillRect/>
            </a:stretch>
          </a:blipFill>
        </p:spPr>
        <p:txBody>
          <a:bodyPr wrap="square" lIns="0" tIns="0" rIns="0" bIns="0" rtlCol="0"/>
          <a:lstStyle/>
          <a:p>
            <a:endParaRPr/>
          </a:p>
        </p:txBody>
      </p:sp>
      <p:sp>
        <p:nvSpPr>
          <p:cNvPr id="48" name="object 48"/>
          <p:cNvSpPr/>
          <p:nvPr/>
        </p:nvSpPr>
        <p:spPr>
          <a:xfrm>
            <a:off x="10285856" y="1561719"/>
            <a:ext cx="685165" cy="685165"/>
          </a:xfrm>
          <a:custGeom>
            <a:avLst/>
            <a:gdLst/>
            <a:ahLst/>
            <a:cxnLst/>
            <a:rect l="l" t="t" r="r" b="b"/>
            <a:pathLst>
              <a:path w="685165" h="685164">
                <a:moveTo>
                  <a:pt x="0" y="342518"/>
                </a:moveTo>
                <a:lnTo>
                  <a:pt x="3126" y="296041"/>
                </a:lnTo>
                <a:lnTo>
                  <a:pt x="12235" y="251464"/>
                </a:lnTo>
                <a:lnTo>
                  <a:pt x="26917" y="209195"/>
                </a:lnTo>
                <a:lnTo>
                  <a:pt x="46764" y="169643"/>
                </a:lnTo>
                <a:lnTo>
                  <a:pt x="71368" y="133216"/>
                </a:lnTo>
                <a:lnTo>
                  <a:pt x="100322" y="100322"/>
                </a:lnTo>
                <a:lnTo>
                  <a:pt x="133216" y="71368"/>
                </a:lnTo>
                <a:lnTo>
                  <a:pt x="169643" y="46764"/>
                </a:lnTo>
                <a:lnTo>
                  <a:pt x="209195" y="26917"/>
                </a:lnTo>
                <a:lnTo>
                  <a:pt x="251464" y="12235"/>
                </a:lnTo>
                <a:lnTo>
                  <a:pt x="296041" y="3126"/>
                </a:lnTo>
                <a:lnTo>
                  <a:pt x="342519" y="0"/>
                </a:lnTo>
                <a:lnTo>
                  <a:pt x="388996" y="3126"/>
                </a:lnTo>
                <a:lnTo>
                  <a:pt x="433573" y="12235"/>
                </a:lnTo>
                <a:lnTo>
                  <a:pt x="475842" y="26917"/>
                </a:lnTo>
                <a:lnTo>
                  <a:pt x="515394" y="46764"/>
                </a:lnTo>
                <a:lnTo>
                  <a:pt x="551821" y="71368"/>
                </a:lnTo>
                <a:lnTo>
                  <a:pt x="584715" y="100322"/>
                </a:lnTo>
                <a:lnTo>
                  <a:pt x="613669" y="133216"/>
                </a:lnTo>
                <a:lnTo>
                  <a:pt x="638273" y="169643"/>
                </a:lnTo>
                <a:lnTo>
                  <a:pt x="658120" y="209195"/>
                </a:lnTo>
                <a:lnTo>
                  <a:pt x="672802" y="251464"/>
                </a:lnTo>
                <a:lnTo>
                  <a:pt x="681911" y="296041"/>
                </a:lnTo>
                <a:lnTo>
                  <a:pt x="685038" y="342518"/>
                </a:lnTo>
                <a:lnTo>
                  <a:pt x="681911" y="388996"/>
                </a:lnTo>
                <a:lnTo>
                  <a:pt x="672802" y="433573"/>
                </a:lnTo>
                <a:lnTo>
                  <a:pt x="658120" y="475842"/>
                </a:lnTo>
                <a:lnTo>
                  <a:pt x="638273" y="515394"/>
                </a:lnTo>
                <a:lnTo>
                  <a:pt x="613669" y="551821"/>
                </a:lnTo>
                <a:lnTo>
                  <a:pt x="584715" y="584715"/>
                </a:lnTo>
                <a:lnTo>
                  <a:pt x="551821" y="613669"/>
                </a:lnTo>
                <a:lnTo>
                  <a:pt x="515394" y="638273"/>
                </a:lnTo>
                <a:lnTo>
                  <a:pt x="475842" y="658120"/>
                </a:lnTo>
                <a:lnTo>
                  <a:pt x="433573" y="672802"/>
                </a:lnTo>
                <a:lnTo>
                  <a:pt x="388996" y="681911"/>
                </a:lnTo>
                <a:lnTo>
                  <a:pt x="342519" y="685037"/>
                </a:lnTo>
                <a:lnTo>
                  <a:pt x="296041" y="681911"/>
                </a:lnTo>
                <a:lnTo>
                  <a:pt x="251464" y="672802"/>
                </a:lnTo>
                <a:lnTo>
                  <a:pt x="209195" y="658120"/>
                </a:lnTo>
                <a:lnTo>
                  <a:pt x="169643" y="638273"/>
                </a:lnTo>
                <a:lnTo>
                  <a:pt x="133216" y="613669"/>
                </a:lnTo>
                <a:lnTo>
                  <a:pt x="100322" y="584715"/>
                </a:lnTo>
                <a:lnTo>
                  <a:pt x="71368" y="551821"/>
                </a:lnTo>
                <a:lnTo>
                  <a:pt x="46764" y="515394"/>
                </a:lnTo>
                <a:lnTo>
                  <a:pt x="26917" y="475842"/>
                </a:lnTo>
                <a:lnTo>
                  <a:pt x="12235" y="433573"/>
                </a:lnTo>
                <a:lnTo>
                  <a:pt x="3126" y="388996"/>
                </a:lnTo>
                <a:lnTo>
                  <a:pt x="0" y="342518"/>
                </a:lnTo>
                <a:close/>
              </a:path>
            </a:pathLst>
          </a:custGeom>
          <a:ln w="19050">
            <a:solidFill>
              <a:srgbClr val="404A5A"/>
            </a:solidFill>
          </a:ln>
        </p:spPr>
        <p:txBody>
          <a:bodyPr wrap="square" lIns="0" tIns="0" rIns="0" bIns="0" rtlCol="0"/>
          <a:lstStyle/>
          <a:p>
            <a:endParaRPr/>
          </a:p>
        </p:txBody>
      </p:sp>
      <p:sp>
        <p:nvSpPr>
          <p:cNvPr id="49" name="object 49"/>
          <p:cNvSpPr/>
          <p:nvPr/>
        </p:nvSpPr>
        <p:spPr>
          <a:xfrm>
            <a:off x="4150233" y="1900047"/>
            <a:ext cx="1588770" cy="3810"/>
          </a:xfrm>
          <a:custGeom>
            <a:avLst/>
            <a:gdLst/>
            <a:ahLst/>
            <a:cxnLst/>
            <a:rect l="l" t="t" r="r" b="b"/>
            <a:pathLst>
              <a:path w="1588770" h="3810">
                <a:moveTo>
                  <a:pt x="0" y="0"/>
                </a:moveTo>
                <a:lnTo>
                  <a:pt x="1588198" y="3606"/>
                </a:lnTo>
              </a:path>
            </a:pathLst>
          </a:custGeom>
          <a:ln w="19050">
            <a:solidFill>
              <a:srgbClr val="404A5A"/>
            </a:solidFill>
          </a:ln>
        </p:spPr>
        <p:txBody>
          <a:bodyPr wrap="square" lIns="0" tIns="0" rIns="0" bIns="0" rtlCol="0"/>
          <a:lstStyle/>
          <a:p>
            <a:endParaRPr/>
          </a:p>
        </p:txBody>
      </p:sp>
      <p:sp>
        <p:nvSpPr>
          <p:cNvPr id="50" name="object 50"/>
          <p:cNvSpPr/>
          <p:nvPr/>
        </p:nvSpPr>
        <p:spPr>
          <a:xfrm>
            <a:off x="6423278" y="1909191"/>
            <a:ext cx="1588770" cy="3810"/>
          </a:xfrm>
          <a:custGeom>
            <a:avLst/>
            <a:gdLst/>
            <a:ahLst/>
            <a:cxnLst/>
            <a:rect l="l" t="t" r="r" b="b"/>
            <a:pathLst>
              <a:path w="1588770" h="3810">
                <a:moveTo>
                  <a:pt x="0" y="0"/>
                </a:moveTo>
                <a:lnTo>
                  <a:pt x="1588198" y="3606"/>
                </a:lnTo>
              </a:path>
            </a:pathLst>
          </a:custGeom>
          <a:ln w="19050">
            <a:solidFill>
              <a:srgbClr val="404A5A"/>
            </a:solidFill>
          </a:ln>
        </p:spPr>
        <p:txBody>
          <a:bodyPr wrap="square" lIns="0" tIns="0" rIns="0" bIns="0" rtlCol="0"/>
          <a:lstStyle/>
          <a:p>
            <a:endParaRPr/>
          </a:p>
        </p:txBody>
      </p:sp>
      <p:sp>
        <p:nvSpPr>
          <p:cNvPr id="51" name="object 51"/>
          <p:cNvSpPr/>
          <p:nvPr/>
        </p:nvSpPr>
        <p:spPr>
          <a:xfrm>
            <a:off x="8697086" y="1896998"/>
            <a:ext cx="1588770" cy="3810"/>
          </a:xfrm>
          <a:custGeom>
            <a:avLst/>
            <a:gdLst/>
            <a:ahLst/>
            <a:cxnLst/>
            <a:rect l="l" t="t" r="r" b="b"/>
            <a:pathLst>
              <a:path w="1588770" h="3810">
                <a:moveTo>
                  <a:pt x="0" y="0"/>
                </a:moveTo>
                <a:lnTo>
                  <a:pt x="1588198" y="3606"/>
                </a:lnTo>
              </a:path>
            </a:pathLst>
          </a:custGeom>
          <a:ln w="19050">
            <a:solidFill>
              <a:srgbClr val="404A5A"/>
            </a:solidFill>
          </a:ln>
        </p:spPr>
        <p:txBody>
          <a:bodyPr wrap="square" lIns="0" tIns="0" rIns="0" bIns="0" rtlCol="0"/>
          <a:lstStyle/>
          <a:p>
            <a:endParaRPr/>
          </a:p>
        </p:txBody>
      </p:sp>
      <p:sp>
        <p:nvSpPr>
          <p:cNvPr id="52" name="object 52"/>
          <p:cNvSpPr txBox="1"/>
          <p:nvPr/>
        </p:nvSpPr>
        <p:spPr>
          <a:xfrm>
            <a:off x="353261" y="237521"/>
            <a:ext cx="763905" cy="139700"/>
          </a:xfrm>
          <a:prstGeom prst="rect">
            <a:avLst/>
          </a:prstGeom>
        </p:spPr>
        <p:txBody>
          <a:bodyPr vert="horz" wrap="square" lIns="0" tIns="12700" rIns="0" bIns="0" rtlCol="0">
            <a:spAutoFit/>
          </a:bodyPr>
          <a:lstStyle/>
          <a:p>
            <a:pPr marL="12700">
              <a:lnSpc>
                <a:spcPct val="100000"/>
              </a:lnSpc>
              <a:spcBef>
                <a:spcPts val="100"/>
              </a:spcBef>
            </a:pPr>
            <a:r>
              <a:rPr sz="750" spc="-50" dirty="0">
                <a:solidFill>
                  <a:srgbClr val="7F7F7F"/>
                </a:solidFill>
                <a:latin typeface="Arial Black"/>
                <a:cs typeface="Arial Black"/>
              </a:rPr>
              <a:t>Quatro.</a:t>
            </a:r>
            <a:r>
              <a:rPr sz="750" spc="-80" dirty="0">
                <a:solidFill>
                  <a:srgbClr val="3F4B59"/>
                </a:solidFill>
                <a:latin typeface="Arial Black"/>
                <a:cs typeface="Arial Black"/>
              </a:rPr>
              <a:t>Logística</a:t>
            </a:r>
            <a:endParaRPr sz="750">
              <a:latin typeface="Arial Black"/>
              <a:cs typeface="Arial Black"/>
            </a:endParaRPr>
          </a:p>
        </p:txBody>
      </p:sp>
      <p:sp>
        <p:nvSpPr>
          <p:cNvPr id="53" name="object 53"/>
          <p:cNvSpPr txBox="1">
            <a:spLocks noGrp="1"/>
          </p:cNvSpPr>
          <p:nvPr>
            <p:ph type="title"/>
          </p:nvPr>
        </p:nvSpPr>
        <p:spPr>
          <a:xfrm>
            <a:off x="525462" y="923362"/>
            <a:ext cx="6446520" cy="482600"/>
          </a:xfrm>
          <a:prstGeom prst="rect">
            <a:avLst/>
          </a:prstGeom>
        </p:spPr>
        <p:txBody>
          <a:bodyPr vert="horz" wrap="square" lIns="0" tIns="12700" rIns="0" bIns="0" rtlCol="0">
            <a:spAutoFit/>
          </a:bodyPr>
          <a:lstStyle/>
          <a:p>
            <a:pPr marL="12700">
              <a:lnSpc>
                <a:spcPct val="100000"/>
              </a:lnSpc>
              <a:spcBef>
                <a:spcPts val="100"/>
              </a:spcBef>
            </a:pPr>
            <a:r>
              <a:rPr sz="3000" spc="-245" dirty="0"/>
              <a:t>Calendário </a:t>
            </a:r>
            <a:r>
              <a:rPr sz="3000" spc="-345" dirty="0"/>
              <a:t>IPS </a:t>
            </a:r>
            <a:r>
              <a:rPr sz="3000" spc="-310" dirty="0"/>
              <a:t>e </a:t>
            </a:r>
            <a:r>
              <a:rPr sz="3000" spc="-225" dirty="0"/>
              <a:t>resumo </a:t>
            </a:r>
            <a:r>
              <a:rPr sz="3000" spc="-290" dirty="0"/>
              <a:t>das</a:t>
            </a:r>
            <a:r>
              <a:rPr sz="3000" dirty="0"/>
              <a:t> </a:t>
            </a:r>
            <a:r>
              <a:rPr sz="3000" spc="-295" dirty="0"/>
              <a:t>etapas</a:t>
            </a:r>
            <a:endParaRPr sz="3000"/>
          </a:p>
        </p:txBody>
      </p:sp>
      <p:sp>
        <p:nvSpPr>
          <p:cNvPr id="54" name="object 54"/>
          <p:cNvSpPr txBox="1"/>
          <p:nvPr/>
        </p:nvSpPr>
        <p:spPr>
          <a:xfrm>
            <a:off x="932005" y="2296604"/>
            <a:ext cx="1151255" cy="193040"/>
          </a:xfrm>
          <a:prstGeom prst="rect">
            <a:avLst/>
          </a:prstGeom>
        </p:spPr>
        <p:txBody>
          <a:bodyPr vert="horz" wrap="square" lIns="0" tIns="12700" rIns="0" bIns="0" rtlCol="0">
            <a:spAutoFit/>
          </a:bodyPr>
          <a:lstStyle/>
          <a:p>
            <a:pPr marL="12700">
              <a:lnSpc>
                <a:spcPct val="100000"/>
              </a:lnSpc>
              <a:spcBef>
                <a:spcPts val="100"/>
              </a:spcBef>
            </a:pPr>
            <a:r>
              <a:rPr sz="1100" spc="-145" dirty="0">
                <a:solidFill>
                  <a:srgbClr val="3F4B59"/>
                </a:solidFill>
                <a:latin typeface="Arial Black"/>
                <a:cs typeface="Arial Black"/>
              </a:rPr>
              <a:t>PASSO</a:t>
            </a:r>
            <a:r>
              <a:rPr sz="1100" spc="-150" dirty="0">
                <a:solidFill>
                  <a:srgbClr val="3F4B59"/>
                </a:solidFill>
                <a:latin typeface="Arial Black"/>
                <a:cs typeface="Arial Black"/>
              </a:rPr>
              <a:t> </a:t>
            </a:r>
            <a:r>
              <a:rPr sz="1100" dirty="0">
                <a:solidFill>
                  <a:srgbClr val="3F4B59"/>
                </a:solidFill>
                <a:latin typeface="Arial Black"/>
                <a:cs typeface="Arial Black"/>
              </a:rPr>
              <a:t>1</a:t>
            </a:r>
            <a:r>
              <a:rPr sz="1100" b="1" dirty="0">
                <a:solidFill>
                  <a:srgbClr val="3F4B59"/>
                </a:solidFill>
                <a:latin typeface="Arial"/>
                <a:cs typeface="Arial"/>
              </a:rPr>
              <a:t>DEFINIR</a:t>
            </a:r>
            <a:endParaRPr sz="1100">
              <a:latin typeface="Arial"/>
              <a:cs typeface="Arial"/>
            </a:endParaRPr>
          </a:p>
        </p:txBody>
      </p:sp>
      <p:sp>
        <p:nvSpPr>
          <p:cNvPr id="55" name="object 55"/>
          <p:cNvSpPr txBox="1"/>
          <p:nvPr/>
        </p:nvSpPr>
        <p:spPr>
          <a:xfrm>
            <a:off x="3167635" y="2290254"/>
            <a:ext cx="1238885" cy="200660"/>
          </a:xfrm>
          <a:prstGeom prst="rect">
            <a:avLst/>
          </a:prstGeom>
        </p:spPr>
        <p:txBody>
          <a:bodyPr vert="horz" wrap="square" lIns="0" tIns="12700" rIns="0" bIns="0" rtlCol="0">
            <a:spAutoFit/>
          </a:bodyPr>
          <a:lstStyle/>
          <a:p>
            <a:pPr marL="12700">
              <a:lnSpc>
                <a:spcPct val="100000"/>
              </a:lnSpc>
              <a:spcBef>
                <a:spcPts val="100"/>
              </a:spcBef>
            </a:pPr>
            <a:r>
              <a:rPr sz="1150" spc="-155" dirty="0">
                <a:solidFill>
                  <a:srgbClr val="3F4B59"/>
                </a:solidFill>
                <a:latin typeface="Arial Black"/>
                <a:cs typeface="Arial Black"/>
              </a:rPr>
              <a:t>PASSO</a:t>
            </a:r>
            <a:r>
              <a:rPr sz="1150" spc="-114" dirty="0">
                <a:solidFill>
                  <a:srgbClr val="3F4B59"/>
                </a:solidFill>
                <a:latin typeface="Arial Black"/>
                <a:cs typeface="Arial Black"/>
              </a:rPr>
              <a:t> </a:t>
            </a:r>
            <a:r>
              <a:rPr sz="1150" spc="-80" dirty="0">
                <a:solidFill>
                  <a:srgbClr val="3F4B59"/>
                </a:solidFill>
                <a:latin typeface="Arial Black"/>
                <a:cs typeface="Arial Black"/>
              </a:rPr>
              <a:t>2</a:t>
            </a:r>
            <a:r>
              <a:rPr sz="1150" b="1" spc="-80" dirty="0">
                <a:solidFill>
                  <a:srgbClr val="3F4B59"/>
                </a:solidFill>
                <a:latin typeface="Arial"/>
                <a:cs typeface="Arial"/>
              </a:rPr>
              <a:t>PROJETO</a:t>
            </a:r>
            <a:endParaRPr sz="1150">
              <a:latin typeface="Arial"/>
              <a:cs typeface="Arial"/>
            </a:endParaRPr>
          </a:p>
        </p:txBody>
      </p:sp>
      <p:sp>
        <p:nvSpPr>
          <p:cNvPr id="56" name="object 56"/>
          <p:cNvSpPr txBox="1"/>
          <p:nvPr/>
        </p:nvSpPr>
        <p:spPr>
          <a:xfrm>
            <a:off x="5230988" y="2290254"/>
            <a:ext cx="1574165" cy="200660"/>
          </a:xfrm>
          <a:prstGeom prst="rect">
            <a:avLst/>
          </a:prstGeom>
        </p:spPr>
        <p:txBody>
          <a:bodyPr vert="horz" wrap="square" lIns="0" tIns="12700" rIns="0" bIns="0" rtlCol="0">
            <a:spAutoFit/>
          </a:bodyPr>
          <a:lstStyle/>
          <a:p>
            <a:pPr marL="12700">
              <a:lnSpc>
                <a:spcPct val="100000"/>
              </a:lnSpc>
              <a:spcBef>
                <a:spcPts val="100"/>
              </a:spcBef>
            </a:pPr>
            <a:r>
              <a:rPr sz="1150" spc="-170" dirty="0">
                <a:solidFill>
                  <a:srgbClr val="3F4B59"/>
                </a:solidFill>
                <a:latin typeface="Arial Black"/>
                <a:cs typeface="Arial Black"/>
              </a:rPr>
              <a:t>ETAPA</a:t>
            </a:r>
            <a:r>
              <a:rPr sz="1150" spc="-140" dirty="0">
                <a:solidFill>
                  <a:srgbClr val="3F4B59"/>
                </a:solidFill>
                <a:latin typeface="Arial Black"/>
                <a:cs typeface="Arial Black"/>
              </a:rPr>
              <a:t> </a:t>
            </a:r>
            <a:r>
              <a:rPr sz="1150" dirty="0">
                <a:solidFill>
                  <a:srgbClr val="3F4B59"/>
                </a:solidFill>
                <a:latin typeface="Arial Black"/>
                <a:cs typeface="Arial Black"/>
              </a:rPr>
              <a:t>3</a:t>
            </a:r>
            <a:r>
              <a:rPr sz="1150" b="1" dirty="0">
                <a:solidFill>
                  <a:srgbClr val="3F4B59"/>
                </a:solidFill>
                <a:latin typeface="Arial"/>
                <a:cs typeface="Arial"/>
              </a:rPr>
              <a:t>IMPLEMENTO</a:t>
            </a:r>
            <a:endParaRPr sz="1150">
              <a:latin typeface="Arial"/>
              <a:cs typeface="Arial"/>
            </a:endParaRPr>
          </a:p>
        </p:txBody>
      </p:sp>
      <p:sp>
        <p:nvSpPr>
          <p:cNvPr id="57" name="object 57"/>
          <p:cNvSpPr txBox="1"/>
          <p:nvPr/>
        </p:nvSpPr>
        <p:spPr>
          <a:xfrm>
            <a:off x="7668515" y="2290254"/>
            <a:ext cx="1340485" cy="200660"/>
          </a:xfrm>
          <a:prstGeom prst="rect">
            <a:avLst/>
          </a:prstGeom>
        </p:spPr>
        <p:txBody>
          <a:bodyPr vert="horz" wrap="square" lIns="0" tIns="12700" rIns="0" bIns="0" rtlCol="0">
            <a:spAutoFit/>
          </a:bodyPr>
          <a:lstStyle/>
          <a:p>
            <a:pPr marL="12700">
              <a:lnSpc>
                <a:spcPct val="100000"/>
              </a:lnSpc>
              <a:spcBef>
                <a:spcPts val="100"/>
              </a:spcBef>
            </a:pPr>
            <a:r>
              <a:rPr sz="1150" spc="-155" dirty="0">
                <a:solidFill>
                  <a:srgbClr val="3F4B59"/>
                </a:solidFill>
                <a:latin typeface="Arial Black"/>
                <a:cs typeface="Arial Black"/>
              </a:rPr>
              <a:t>PASSO</a:t>
            </a:r>
            <a:r>
              <a:rPr sz="1150" spc="-125" dirty="0">
                <a:solidFill>
                  <a:srgbClr val="3F4B59"/>
                </a:solidFill>
                <a:latin typeface="Arial Black"/>
                <a:cs typeface="Arial Black"/>
              </a:rPr>
              <a:t> </a:t>
            </a:r>
            <a:r>
              <a:rPr sz="1150" spc="-30" dirty="0">
                <a:solidFill>
                  <a:srgbClr val="3F4B59"/>
                </a:solidFill>
                <a:latin typeface="Arial Black"/>
                <a:cs typeface="Arial Black"/>
              </a:rPr>
              <a:t>4</a:t>
            </a:r>
            <a:r>
              <a:rPr sz="1150" b="1" spc="-30" dirty="0">
                <a:solidFill>
                  <a:srgbClr val="3F4B59"/>
                </a:solidFill>
                <a:latin typeface="Arial"/>
                <a:cs typeface="Arial"/>
              </a:rPr>
              <a:t>ANALISAR</a:t>
            </a:r>
            <a:endParaRPr sz="1150">
              <a:latin typeface="Arial"/>
              <a:cs typeface="Arial"/>
            </a:endParaRPr>
          </a:p>
        </p:txBody>
      </p:sp>
      <p:sp>
        <p:nvSpPr>
          <p:cNvPr id="58" name="object 58"/>
          <p:cNvSpPr txBox="1"/>
          <p:nvPr/>
        </p:nvSpPr>
        <p:spPr>
          <a:xfrm>
            <a:off x="9904111" y="2290254"/>
            <a:ext cx="1358900" cy="200660"/>
          </a:xfrm>
          <a:prstGeom prst="rect">
            <a:avLst/>
          </a:prstGeom>
        </p:spPr>
        <p:txBody>
          <a:bodyPr vert="horz" wrap="square" lIns="0" tIns="12700" rIns="0" bIns="0" rtlCol="0">
            <a:spAutoFit/>
          </a:bodyPr>
          <a:lstStyle/>
          <a:p>
            <a:pPr marL="12700">
              <a:lnSpc>
                <a:spcPct val="100000"/>
              </a:lnSpc>
              <a:spcBef>
                <a:spcPts val="100"/>
              </a:spcBef>
            </a:pPr>
            <a:r>
              <a:rPr sz="1150" spc="-155" dirty="0">
                <a:solidFill>
                  <a:srgbClr val="3F4B59"/>
                </a:solidFill>
                <a:latin typeface="Arial Black"/>
                <a:cs typeface="Arial Black"/>
              </a:rPr>
              <a:t>PASSO</a:t>
            </a:r>
            <a:r>
              <a:rPr sz="1150" spc="-135" dirty="0">
                <a:solidFill>
                  <a:srgbClr val="3F4B59"/>
                </a:solidFill>
                <a:latin typeface="Arial Black"/>
                <a:cs typeface="Arial Black"/>
              </a:rPr>
              <a:t> </a:t>
            </a:r>
            <a:r>
              <a:rPr sz="1150" spc="-20" dirty="0">
                <a:solidFill>
                  <a:srgbClr val="3F4B59"/>
                </a:solidFill>
                <a:latin typeface="Arial Black"/>
                <a:cs typeface="Arial Black"/>
              </a:rPr>
              <a:t>5</a:t>
            </a:r>
            <a:r>
              <a:rPr sz="1150" b="1" spc="-20" dirty="0">
                <a:solidFill>
                  <a:srgbClr val="3F4B59"/>
                </a:solidFill>
                <a:latin typeface="Arial"/>
                <a:cs typeface="Arial"/>
              </a:rPr>
              <a:t>DIVULGAR</a:t>
            </a:r>
            <a:endParaRPr sz="1150">
              <a:latin typeface="Arial"/>
              <a:cs typeface="Arial"/>
            </a:endParaRPr>
          </a:p>
        </p:txBody>
      </p:sp>
      <p:sp>
        <p:nvSpPr>
          <p:cNvPr id="59" name="object 59"/>
          <p:cNvSpPr txBox="1"/>
          <p:nvPr/>
        </p:nvSpPr>
        <p:spPr>
          <a:xfrm>
            <a:off x="2802635" y="2599944"/>
            <a:ext cx="2023110" cy="962025"/>
          </a:xfrm>
          <a:prstGeom prst="rect">
            <a:avLst/>
          </a:prstGeom>
          <a:solidFill>
            <a:srgbClr val="404A5A"/>
          </a:solidFill>
        </p:spPr>
        <p:txBody>
          <a:bodyPr vert="horz" wrap="square" lIns="0" tIns="139700" rIns="0" bIns="0" rtlCol="0">
            <a:spAutoFit/>
          </a:bodyPr>
          <a:lstStyle/>
          <a:p>
            <a:pPr marL="172085" marR="177165" indent="93345">
              <a:lnSpc>
                <a:spcPct val="104700"/>
              </a:lnSpc>
              <a:spcBef>
                <a:spcPts val="1100"/>
              </a:spcBef>
            </a:pPr>
            <a:r>
              <a:rPr sz="1050" spc="-80" dirty="0">
                <a:solidFill>
                  <a:srgbClr val="FFFFFF"/>
                </a:solidFill>
                <a:latin typeface="Arial Black"/>
                <a:cs typeface="Arial Black"/>
              </a:rPr>
              <a:t>Projeto </a:t>
            </a:r>
            <a:r>
              <a:rPr sz="1050" spc="-85" dirty="0">
                <a:solidFill>
                  <a:srgbClr val="FFFFFF"/>
                </a:solidFill>
                <a:latin typeface="Arial Black"/>
                <a:cs typeface="Arial Black"/>
              </a:rPr>
              <a:t>de </a:t>
            </a:r>
            <a:r>
              <a:rPr sz="1050" spc="-95" dirty="0">
                <a:solidFill>
                  <a:srgbClr val="FFFFFF"/>
                </a:solidFill>
                <a:latin typeface="Arial Black"/>
                <a:cs typeface="Arial Black"/>
              </a:rPr>
              <a:t>pesquisa </a:t>
            </a:r>
            <a:r>
              <a:rPr sz="1050" spc="-110" dirty="0">
                <a:solidFill>
                  <a:srgbClr val="FFFFFF"/>
                </a:solidFill>
                <a:latin typeface="Arial Black"/>
                <a:cs typeface="Arial Black"/>
              </a:rPr>
              <a:t>e  </a:t>
            </a:r>
            <a:r>
              <a:rPr sz="1050" spc="-105" dirty="0">
                <a:solidFill>
                  <a:srgbClr val="FFFFFF"/>
                </a:solidFill>
                <a:latin typeface="Arial Black"/>
                <a:cs typeface="Arial Black"/>
              </a:rPr>
              <a:t>adaptação </a:t>
            </a:r>
            <a:r>
              <a:rPr sz="1050" spc="-60" dirty="0">
                <a:solidFill>
                  <a:srgbClr val="FFFFFF"/>
                </a:solidFill>
                <a:latin typeface="Arial Black"/>
                <a:cs typeface="Arial Black"/>
              </a:rPr>
              <a:t>do</a:t>
            </a:r>
            <a:r>
              <a:rPr sz="1050" spc="-105" dirty="0">
                <a:solidFill>
                  <a:srgbClr val="FFFFFF"/>
                </a:solidFill>
                <a:latin typeface="Arial Black"/>
                <a:cs typeface="Arial Black"/>
              </a:rPr>
              <a:t> </a:t>
            </a:r>
            <a:r>
              <a:rPr sz="1050" spc="-75" dirty="0">
                <a:solidFill>
                  <a:srgbClr val="FFFFFF"/>
                </a:solidFill>
                <a:latin typeface="Arial Black"/>
                <a:cs typeface="Arial Black"/>
              </a:rPr>
              <a:t>instrumento</a:t>
            </a:r>
            <a:endParaRPr sz="1050">
              <a:latin typeface="Arial Black"/>
              <a:cs typeface="Arial Black"/>
            </a:endParaRPr>
          </a:p>
          <a:p>
            <a:pPr>
              <a:lnSpc>
                <a:spcPct val="100000"/>
              </a:lnSpc>
              <a:spcBef>
                <a:spcPts val="40"/>
              </a:spcBef>
            </a:pPr>
            <a:endParaRPr sz="950">
              <a:latin typeface="Arial Black"/>
              <a:cs typeface="Arial Black"/>
            </a:endParaRPr>
          </a:p>
          <a:p>
            <a:pPr marL="647065">
              <a:lnSpc>
                <a:spcPct val="100000"/>
              </a:lnSpc>
            </a:pPr>
            <a:r>
              <a:rPr sz="1050" spc="-100" dirty="0">
                <a:solidFill>
                  <a:srgbClr val="FFFFFF"/>
                </a:solidFill>
                <a:latin typeface="Arial Black"/>
                <a:cs typeface="Arial Black"/>
              </a:rPr>
              <a:t>2 </a:t>
            </a:r>
            <a:r>
              <a:rPr sz="1050" spc="-15" dirty="0">
                <a:solidFill>
                  <a:srgbClr val="FFFFFF"/>
                </a:solidFill>
                <a:latin typeface="Arial Black"/>
                <a:cs typeface="Arial Black"/>
              </a:rPr>
              <a:t>- </a:t>
            </a:r>
            <a:r>
              <a:rPr sz="1050" spc="-100" dirty="0">
                <a:solidFill>
                  <a:srgbClr val="FFFFFF"/>
                </a:solidFill>
                <a:latin typeface="Arial Black"/>
                <a:cs typeface="Arial Black"/>
              </a:rPr>
              <a:t>6</a:t>
            </a:r>
            <a:r>
              <a:rPr sz="1050" spc="-140" dirty="0">
                <a:solidFill>
                  <a:srgbClr val="FFFFFF"/>
                </a:solidFill>
                <a:latin typeface="Arial Black"/>
                <a:cs typeface="Arial Black"/>
              </a:rPr>
              <a:t> </a:t>
            </a:r>
            <a:r>
              <a:rPr sz="1050" spc="-114" dirty="0">
                <a:solidFill>
                  <a:srgbClr val="FFFFFF"/>
                </a:solidFill>
                <a:latin typeface="Arial Black"/>
                <a:cs typeface="Arial Black"/>
              </a:rPr>
              <a:t>meses</a:t>
            </a:r>
            <a:endParaRPr sz="1050">
              <a:latin typeface="Arial Black"/>
              <a:cs typeface="Arial Black"/>
            </a:endParaRPr>
          </a:p>
        </p:txBody>
      </p:sp>
      <p:sp>
        <p:nvSpPr>
          <p:cNvPr id="60" name="object 60"/>
          <p:cNvSpPr txBox="1"/>
          <p:nvPr/>
        </p:nvSpPr>
        <p:spPr>
          <a:xfrm>
            <a:off x="5085969" y="2609469"/>
            <a:ext cx="2004060" cy="942975"/>
          </a:xfrm>
          <a:prstGeom prst="rect">
            <a:avLst/>
          </a:prstGeom>
          <a:solidFill>
            <a:srgbClr val="404A5A"/>
          </a:solidFill>
        </p:spPr>
        <p:txBody>
          <a:bodyPr vert="horz" wrap="square" lIns="0" tIns="3810" rIns="0" bIns="0" rtlCol="0">
            <a:spAutoFit/>
          </a:bodyPr>
          <a:lstStyle/>
          <a:p>
            <a:pPr>
              <a:lnSpc>
                <a:spcPct val="100000"/>
              </a:lnSpc>
              <a:spcBef>
                <a:spcPts val="30"/>
              </a:spcBef>
            </a:pPr>
            <a:endParaRPr sz="1000">
              <a:latin typeface="Times New Roman"/>
              <a:cs typeface="Times New Roman"/>
            </a:endParaRPr>
          </a:p>
          <a:p>
            <a:pPr marR="69850" algn="ctr">
              <a:lnSpc>
                <a:spcPct val="100000"/>
              </a:lnSpc>
              <a:spcBef>
                <a:spcPts val="5"/>
              </a:spcBef>
            </a:pPr>
            <a:r>
              <a:rPr sz="950" spc="-85" dirty="0">
                <a:solidFill>
                  <a:srgbClr val="FFFFFF"/>
                </a:solidFill>
                <a:latin typeface="Arial Black"/>
                <a:cs typeface="Arial Black"/>
              </a:rPr>
              <a:t>Implementação </a:t>
            </a:r>
            <a:r>
              <a:rPr sz="950" spc="-100" dirty="0">
                <a:solidFill>
                  <a:srgbClr val="FFFFFF"/>
                </a:solidFill>
                <a:latin typeface="Arial Black"/>
                <a:cs typeface="Arial Black"/>
              </a:rPr>
              <a:t>e </a:t>
            </a:r>
            <a:r>
              <a:rPr sz="950" spc="-80" dirty="0">
                <a:solidFill>
                  <a:srgbClr val="FFFFFF"/>
                </a:solidFill>
                <a:latin typeface="Arial Black"/>
                <a:cs typeface="Arial Black"/>
              </a:rPr>
              <a:t>controle</a:t>
            </a:r>
            <a:r>
              <a:rPr sz="950" spc="-35" dirty="0">
                <a:solidFill>
                  <a:srgbClr val="FFFFFF"/>
                </a:solidFill>
                <a:latin typeface="Arial Black"/>
                <a:cs typeface="Arial Black"/>
              </a:rPr>
              <a:t> </a:t>
            </a:r>
            <a:r>
              <a:rPr sz="950" spc="-75" dirty="0">
                <a:solidFill>
                  <a:srgbClr val="FFFFFF"/>
                </a:solidFill>
                <a:latin typeface="Arial Black"/>
                <a:cs typeface="Arial Black"/>
              </a:rPr>
              <a:t>de</a:t>
            </a:r>
            <a:endParaRPr sz="950">
              <a:latin typeface="Arial Black"/>
              <a:cs typeface="Arial Black"/>
            </a:endParaRPr>
          </a:p>
          <a:p>
            <a:pPr marR="20955" algn="ctr">
              <a:lnSpc>
                <a:spcPct val="100000"/>
              </a:lnSpc>
              <a:spcBef>
                <a:spcPts val="430"/>
              </a:spcBef>
            </a:pPr>
            <a:r>
              <a:rPr sz="700" spc="-55" dirty="0">
                <a:solidFill>
                  <a:srgbClr val="FFFFFF"/>
                </a:solidFill>
                <a:latin typeface="Arial Black"/>
                <a:cs typeface="Arial Black"/>
              </a:rPr>
              <a:t>qualidade</a:t>
            </a:r>
            <a:endParaRPr sz="700">
              <a:latin typeface="Arial Black"/>
              <a:cs typeface="Arial Black"/>
            </a:endParaRPr>
          </a:p>
          <a:p>
            <a:pPr>
              <a:lnSpc>
                <a:spcPct val="100000"/>
              </a:lnSpc>
              <a:spcBef>
                <a:spcPts val="35"/>
              </a:spcBef>
            </a:pPr>
            <a:endParaRPr sz="1000">
              <a:latin typeface="Arial Black"/>
              <a:cs typeface="Arial Black"/>
            </a:endParaRPr>
          </a:p>
          <a:p>
            <a:pPr marR="130810" algn="ctr">
              <a:lnSpc>
                <a:spcPct val="100000"/>
              </a:lnSpc>
              <a:spcBef>
                <a:spcPts val="5"/>
              </a:spcBef>
            </a:pPr>
            <a:r>
              <a:rPr sz="1050" spc="-100" dirty="0">
                <a:solidFill>
                  <a:srgbClr val="FFFFFF"/>
                </a:solidFill>
                <a:latin typeface="Arial Black"/>
                <a:cs typeface="Arial Black"/>
              </a:rPr>
              <a:t>24</a:t>
            </a:r>
            <a:r>
              <a:rPr sz="1050" spc="-170" dirty="0">
                <a:solidFill>
                  <a:srgbClr val="FFFFFF"/>
                </a:solidFill>
                <a:latin typeface="Arial Black"/>
                <a:cs typeface="Arial Black"/>
              </a:rPr>
              <a:t> </a:t>
            </a:r>
            <a:r>
              <a:rPr sz="1050" spc="-114" dirty="0">
                <a:solidFill>
                  <a:srgbClr val="FFFFFF"/>
                </a:solidFill>
                <a:latin typeface="Arial Black"/>
                <a:cs typeface="Arial Black"/>
              </a:rPr>
              <a:t>meses</a:t>
            </a:r>
            <a:endParaRPr sz="1050">
              <a:latin typeface="Arial Black"/>
              <a:cs typeface="Arial Black"/>
            </a:endParaRPr>
          </a:p>
        </p:txBody>
      </p:sp>
      <p:sp>
        <p:nvSpPr>
          <p:cNvPr id="61" name="object 61"/>
          <p:cNvSpPr txBox="1"/>
          <p:nvPr/>
        </p:nvSpPr>
        <p:spPr>
          <a:xfrm>
            <a:off x="7359777" y="2609469"/>
            <a:ext cx="2004060" cy="942975"/>
          </a:xfrm>
          <a:prstGeom prst="rect">
            <a:avLst/>
          </a:prstGeom>
          <a:solidFill>
            <a:srgbClr val="404A5A"/>
          </a:solidFill>
        </p:spPr>
        <p:txBody>
          <a:bodyPr vert="horz" wrap="square" lIns="0" tIns="130175" rIns="0" bIns="0" rtlCol="0">
            <a:spAutoFit/>
          </a:bodyPr>
          <a:lstStyle/>
          <a:p>
            <a:pPr marL="141605" marR="379095" indent="168275">
              <a:lnSpc>
                <a:spcPct val="104700"/>
              </a:lnSpc>
              <a:spcBef>
                <a:spcPts val="1025"/>
              </a:spcBef>
            </a:pPr>
            <a:r>
              <a:rPr sz="1050" spc="-105" dirty="0">
                <a:solidFill>
                  <a:srgbClr val="FFFFFF"/>
                </a:solidFill>
                <a:latin typeface="Arial Black"/>
                <a:cs typeface="Arial Black"/>
              </a:rPr>
              <a:t>Análise </a:t>
            </a:r>
            <a:r>
              <a:rPr sz="1050" spc="-85" dirty="0">
                <a:solidFill>
                  <a:srgbClr val="FFFFFF"/>
                </a:solidFill>
                <a:latin typeface="Arial Black"/>
                <a:cs typeface="Arial Black"/>
              </a:rPr>
              <a:t>de dados </a:t>
            </a:r>
            <a:r>
              <a:rPr sz="1050" spc="-110" dirty="0">
                <a:solidFill>
                  <a:srgbClr val="FFFFFF"/>
                </a:solidFill>
                <a:latin typeface="Arial Black"/>
                <a:cs typeface="Arial Black"/>
              </a:rPr>
              <a:t>e  </a:t>
            </a:r>
            <a:r>
              <a:rPr sz="1050" spc="-105" dirty="0">
                <a:solidFill>
                  <a:srgbClr val="FFFFFF"/>
                </a:solidFill>
                <a:latin typeface="Arial Black"/>
                <a:cs typeface="Arial Black"/>
              </a:rPr>
              <a:t>validação </a:t>
            </a:r>
            <a:r>
              <a:rPr sz="1050" spc="-85" dirty="0">
                <a:solidFill>
                  <a:srgbClr val="FFFFFF"/>
                </a:solidFill>
                <a:latin typeface="Arial Black"/>
                <a:cs typeface="Arial Black"/>
              </a:rPr>
              <a:t>de </a:t>
            </a:r>
            <a:r>
              <a:rPr sz="1050" spc="-90" dirty="0">
                <a:solidFill>
                  <a:srgbClr val="FFFFFF"/>
                </a:solidFill>
                <a:latin typeface="Arial Black"/>
                <a:cs typeface="Arial Black"/>
              </a:rPr>
              <a:t>resultados</a:t>
            </a:r>
            <a:endParaRPr sz="1050">
              <a:latin typeface="Arial Black"/>
              <a:cs typeface="Arial Black"/>
            </a:endParaRPr>
          </a:p>
          <a:p>
            <a:pPr>
              <a:lnSpc>
                <a:spcPct val="100000"/>
              </a:lnSpc>
              <a:spcBef>
                <a:spcPts val="40"/>
              </a:spcBef>
            </a:pPr>
            <a:endParaRPr sz="950">
              <a:latin typeface="Arial Black"/>
              <a:cs typeface="Arial Black"/>
            </a:endParaRPr>
          </a:p>
          <a:p>
            <a:pPr marL="636905">
              <a:lnSpc>
                <a:spcPct val="100000"/>
              </a:lnSpc>
            </a:pPr>
            <a:r>
              <a:rPr sz="1050" spc="-100" dirty="0">
                <a:solidFill>
                  <a:srgbClr val="FFFFFF"/>
                </a:solidFill>
                <a:latin typeface="Arial Black"/>
                <a:cs typeface="Arial Black"/>
              </a:rPr>
              <a:t>4 </a:t>
            </a:r>
            <a:r>
              <a:rPr sz="1050" spc="-15" dirty="0">
                <a:solidFill>
                  <a:srgbClr val="FFFFFF"/>
                </a:solidFill>
                <a:latin typeface="Arial Black"/>
                <a:cs typeface="Arial Black"/>
              </a:rPr>
              <a:t>- </a:t>
            </a:r>
            <a:r>
              <a:rPr sz="1050" spc="-100" dirty="0">
                <a:solidFill>
                  <a:srgbClr val="FFFFFF"/>
                </a:solidFill>
                <a:latin typeface="Arial Black"/>
                <a:cs typeface="Arial Black"/>
              </a:rPr>
              <a:t>6</a:t>
            </a:r>
            <a:r>
              <a:rPr sz="1050" spc="-140" dirty="0">
                <a:solidFill>
                  <a:srgbClr val="FFFFFF"/>
                </a:solidFill>
                <a:latin typeface="Arial Black"/>
                <a:cs typeface="Arial Black"/>
              </a:rPr>
              <a:t> </a:t>
            </a:r>
            <a:r>
              <a:rPr sz="1050" spc="-114" dirty="0">
                <a:solidFill>
                  <a:srgbClr val="FFFFFF"/>
                </a:solidFill>
                <a:latin typeface="Arial Black"/>
                <a:cs typeface="Arial Black"/>
              </a:rPr>
              <a:t>meses</a:t>
            </a:r>
            <a:endParaRPr sz="1050">
              <a:latin typeface="Arial Black"/>
              <a:cs typeface="Arial Black"/>
            </a:endParaRPr>
          </a:p>
        </p:txBody>
      </p:sp>
      <p:sp>
        <p:nvSpPr>
          <p:cNvPr id="62" name="object 62"/>
          <p:cNvSpPr txBox="1"/>
          <p:nvPr/>
        </p:nvSpPr>
        <p:spPr>
          <a:xfrm>
            <a:off x="9633584" y="2609469"/>
            <a:ext cx="2004060" cy="942975"/>
          </a:xfrm>
          <a:prstGeom prst="rect">
            <a:avLst/>
          </a:prstGeom>
          <a:solidFill>
            <a:srgbClr val="404A5A"/>
          </a:solidFill>
        </p:spPr>
        <p:txBody>
          <a:bodyPr vert="horz" wrap="square" lIns="0" tIns="144145" rIns="0" bIns="0" rtlCol="0">
            <a:spAutoFit/>
          </a:bodyPr>
          <a:lstStyle/>
          <a:p>
            <a:pPr marR="92075" algn="ctr">
              <a:lnSpc>
                <a:spcPct val="100000"/>
              </a:lnSpc>
              <a:spcBef>
                <a:spcPts val="1135"/>
              </a:spcBef>
            </a:pPr>
            <a:r>
              <a:rPr sz="1000" spc="-90" dirty="0">
                <a:solidFill>
                  <a:srgbClr val="FFFFFF"/>
                </a:solidFill>
                <a:latin typeface="Arial Black"/>
                <a:cs typeface="Arial Black"/>
              </a:rPr>
              <a:t>Divulgação </a:t>
            </a:r>
            <a:r>
              <a:rPr sz="1000" spc="-105" dirty="0">
                <a:solidFill>
                  <a:srgbClr val="FFFFFF"/>
                </a:solidFill>
                <a:latin typeface="Arial Black"/>
                <a:cs typeface="Arial Black"/>
              </a:rPr>
              <a:t>e </a:t>
            </a:r>
            <a:r>
              <a:rPr sz="1000" spc="-95" dirty="0">
                <a:solidFill>
                  <a:srgbClr val="FFFFFF"/>
                </a:solidFill>
                <a:latin typeface="Arial Black"/>
                <a:cs typeface="Arial Black"/>
              </a:rPr>
              <a:t>consulta</a:t>
            </a:r>
            <a:r>
              <a:rPr sz="1000" spc="-45" dirty="0">
                <a:solidFill>
                  <a:srgbClr val="FFFFFF"/>
                </a:solidFill>
                <a:latin typeface="Arial Black"/>
                <a:cs typeface="Arial Black"/>
              </a:rPr>
              <a:t> </a:t>
            </a:r>
            <a:r>
              <a:rPr sz="1000" spc="-80" dirty="0">
                <a:solidFill>
                  <a:srgbClr val="FFFFFF"/>
                </a:solidFill>
                <a:latin typeface="Arial Black"/>
                <a:cs typeface="Arial Black"/>
              </a:rPr>
              <a:t>de</a:t>
            </a:r>
            <a:endParaRPr sz="1000">
              <a:latin typeface="Arial Black"/>
              <a:cs typeface="Arial Black"/>
            </a:endParaRPr>
          </a:p>
          <a:p>
            <a:pPr marR="31115" algn="ctr">
              <a:lnSpc>
                <a:spcPct val="100000"/>
              </a:lnSpc>
              <a:spcBef>
                <a:spcPts val="170"/>
              </a:spcBef>
            </a:pPr>
            <a:r>
              <a:rPr sz="950" spc="-85" dirty="0">
                <a:solidFill>
                  <a:srgbClr val="FFFFFF"/>
                </a:solidFill>
                <a:latin typeface="Arial Black"/>
                <a:cs typeface="Arial Black"/>
              </a:rPr>
              <a:t>partes</a:t>
            </a:r>
            <a:r>
              <a:rPr sz="950" spc="-75" dirty="0">
                <a:solidFill>
                  <a:srgbClr val="FFFFFF"/>
                </a:solidFill>
                <a:latin typeface="Arial Black"/>
                <a:cs typeface="Arial Black"/>
              </a:rPr>
              <a:t> </a:t>
            </a:r>
            <a:r>
              <a:rPr sz="950" spc="-90" dirty="0">
                <a:solidFill>
                  <a:srgbClr val="FFFFFF"/>
                </a:solidFill>
                <a:latin typeface="Arial Black"/>
                <a:cs typeface="Arial Black"/>
              </a:rPr>
              <a:t>interessadas</a:t>
            </a:r>
            <a:endParaRPr sz="950">
              <a:latin typeface="Arial Black"/>
              <a:cs typeface="Arial Black"/>
            </a:endParaRPr>
          </a:p>
          <a:p>
            <a:pPr>
              <a:lnSpc>
                <a:spcPct val="100000"/>
              </a:lnSpc>
              <a:spcBef>
                <a:spcPts val="55"/>
              </a:spcBef>
            </a:pPr>
            <a:endParaRPr sz="950">
              <a:latin typeface="Arial Black"/>
              <a:cs typeface="Arial Black"/>
            </a:endParaRPr>
          </a:p>
          <a:p>
            <a:pPr marR="131445" algn="ctr">
              <a:lnSpc>
                <a:spcPct val="100000"/>
              </a:lnSpc>
              <a:spcBef>
                <a:spcPts val="5"/>
              </a:spcBef>
            </a:pPr>
            <a:r>
              <a:rPr sz="1050" spc="-100" dirty="0">
                <a:solidFill>
                  <a:srgbClr val="FFFFFF"/>
                </a:solidFill>
                <a:latin typeface="Arial Black"/>
                <a:cs typeface="Arial Black"/>
              </a:rPr>
              <a:t>12</a:t>
            </a:r>
            <a:r>
              <a:rPr sz="1050" spc="-85" dirty="0">
                <a:solidFill>
                  <a:srgbClr val="FFFFFF"/>
                </a:solidFill>
                <a:latin typeface="Arial Black"/>
                <a:cs typeface="Arial Black"/>
              </a:rPr>
              <a:t> </a:t>
            </a:r>
            <a:r>
              <a:rPr sz="1050" spc="-114" dirty="0">
                <a:solidFill>
                  <a:srgbClr val="FFFFFF"/>
                </a:solidFill>
                <a:latin typeface="Arial Black"/>
                <a:cs typeface="Arial Black"/>
              </a:rPr>
              <a:t>meses</a:t>
            </a:r>
            <a:endParaRPr sz="1050">
              <a:latin typeface="Arial Black"/>
              <a:cs typeface="Arial Black"/>
            </a:endParaRPr>
          </a:p>
        </p:txBody>
      </p:sp>
      <p:sp>
        <p:nvSpPr>
          <p:cNvPr id="63" name="object 63"/>
          <p:cNvSpPr txBox="1"/>
          <p:nvPr/>
        </p:nvSpPr>
        <p:spPr>
          <a:xfrm>
            <a:off x="538352" y="2609469"/>
            <a:ext cx="2004060" cy="942975"/>
          </a:xfrm>
          <a:prstGeom prst="rect">
            <a:avLst/>
          </a:prstGeom>
          <a:solidFill>
            <a:srgbClr val="404A5A"/>
          </a:solidFill>
        </p:spPr>
        <p:txBody>
          <a:bodyPr vert="horz" wrap="square" lIns="0" tIns="46355" rIns="0" bIns="0" rtlCol="0">
            <a:spAutoFit/>
          </a:bodyPr>
          <a:lstStyle/>
          <a:p>
            <a:pPr marL="220979" marR="351790" indent="45720">
              <a:lnSpc>
                <a:spcPct val="104700"/>
              </a:lnSpc>
              <a:spcBef>
                <a:spcPts val="365"/>
              </a:spcBef>
            </a:pPr>
            <a:r>
              <a:rPr sz="1050" spc="-90" dirty="0">
                <a:solidFill>
                  <a:srgbClr val="FFFFFF"/>
                </a:solidFill>
                <a:latin typeface="Arial Black"/>
                <a:cs typeface="Arial Black"/>
              </a:rPr>
              <a:t>Definição </a:t>
            </a:r>
            <a:r>
              <a:rPr sz="1050" spc="-60" dirty="0">
                <a:solidFill>
                  <a:srgbClr val="FFFFFF"/>
                </a:solidFill>
                <a:latin typeface="Arial Black"/>
                <a:cs typeface="Arial Black"/>
              </a:rPr>
              <a:t>do </a:t>
            </a:r>
            <a:r>
              <a:rPr sz="1050" spc="-105" dirty="0">
                <a:solidFill>
                  <a:srgbClr val="FFFFFF"/>
                </a:solidFill>
                <a:latin typeface="Arial Black"/>
                <a:cs typeface="Arial Black"/>
              </a:rPr>
              <a:t>escopo</a:t>
            </a:r>
            <a:r>
              <a:rPr sz="1050" spc="-165" dirty="0">
                <a:solidFill>
                  <a:srgbClr val="FFFFFF"/>
                </a:solidFill>
                <a:latin typeface="Arial Black"/>
                <a:cs typeface="Arial Black"/>
              </a:rPr>
              <a:t> </a:t>
            </a:r>
            <a:r>
              <a:rPr sz="1050" spc="-110" dirty="0">
                <a:solidFill>
                  <a:srgbClr val="FFFFFF"/>
                </a:solidFill>
                <a:latin typeface="Arial Black"/>
                <a:cs typeface="Arial Black"/>
              </a:rPr>
              <a:t>e  </a:t>
            </a:r>
            <a:r>
              <a:rPr sz="1050" spc="-95" dirty="0">
                <a:solidFill>
                  <a:srgbClr val="FFFFFF"/>
                </a:solidFill>
                <a:latin typeface="Arial Black"/>
                <a:cs typeface="Arial Black"/>
              </a:rPr>
              <a:t>orientação</a:t>
            </a:r>
            <a:r>
              <a:rPr sz="1050" spc="-85" dirty="0">
                <a:solidFill>
                  <a:srgbClr val="FFFFFF"/>
                </a:solidFill>
                <a:latin typeface="Arial Black"/>
                <a:cs typeface="Arial Black"/>
              </a:rPr>
              <a:t> </a:t>
            </a:r>
            <a:r>
              <a:rPr sz="1050" spc="-60" dirty="0">
                <a:solidFill>
                  <a:srgbClr val="FFFFFF"/>
                </a:solidFill>
                <a:latin typeface="Arial Black"/>
                <a:cs typeface="Arial Black"/>
              </a:rPr>
              <a:t>do</a:t>
            </a:r>
            <a:endParaRPr sz="1050">
              <a:latin typeface="Arial Black"/>
              <a:cs typeface="Arial Black"/>
            </a:endParaRPr>
          </a:p>
          <a:p>
            <a:pPr marR="14604" algn="ctr">
              <a:lnSpc>
                <a:spcPct val="100000"/>
              </a:lnSpc>
              <a:spcBef>
                <a:spcPts val="310"/>
              </a:spcBef>
            </a:pPr>
            <a:r>
              <a:rPr sz="800" spc="-60" dirty="0">
                <a:solidFill>
                  <a:srgbClr val="FFFFFF"/>
                </a:solidFill>
                <a:latin typeface="Arial Black"/>
                <a:cs typeface="Arial Black"/>
              </a:rPr>
              <a:t>trabalho</a:t>
            </a:r>
            <a:endParaRPr sz="800">
              <a:latin typeface="Arial Black"/>
              <a:cs typeface="Arial Black"/>
            </a:endParaRPr>
          </a:p>
          <a:p>
            <a:pPr>
              <a:lnSpc>
                <a:spcPct val="100000"/>
              </a:lnSpc>
              <a:spcBef>
                <a:spcPts val="15"/>
              </a:spcBef>
            </a:pPr>
            <a:endParaRPr sz="1000">
              <a:latin typeface="Arial Black"/>
              <a:cs typeface="Arial Black"/>
            </a:endParaRPr>
          </a:p>
          <a:p>
            <a:pPr marL="637540">
              <a:lnSpc>
                <a:spcPct val="100000"/>
              </a:lnSpc>
              <a:spcBef>
                <a:spcPts val="5"/>
              </a:spcBef>
            </a:pPr>
            <a:r>
              <a:rPr sz="1050" spc="-100" dirty="0">
                <a:solidFill>
                  <a:srgbClr val="FFFFFF"/>
                </a:solidFill>
                <a:latin typeface="Arial Black"/>
                <a:cs typeface="Arial Black"/>
              </a:rPr>
              <a:t>12</a:t>
            </a:r>
            <a:r>
              <a:rPr sz="1050" spc="-170" dirty="0">
                <a:solidFill>
                  <a:srgbClr val="FFFFFF"/>
                </a:solidFill>
                <a:latin typeface="Arial Black"/>
                <a:cs typeface="Arial Black"/>
              </a:rPr>
              <a:t> </a:t>
            </a:r>
            <a:r>
              <a:rPr sz="1050" spc="-114" dirty="0">
                <a:solidFill>
                  <a:srgbClr val="FFFFFF"/>
                </a:solidFill>
                <a:latin typeface="Arial Black"/>
                <a:cs typeface="Arial Black"/>
              </a:rPr>
              <a:t>meses</a:t>
            </a:r>
            <a:endParaRPr sz="1050">
              <a:latin typeface="Arial Black"/>
              <a:cs typeface="Arial Black"/>
            </a:endParaRPr>
          </a:p>
        </p:txBody>
      </p:sp>
      <p:sp>
        <p:nvSpPr>
          <p:cNvPr id="64" name="object 64"/>
          <p:cNvSpPr txBox="1"/>
          <p:nvPr/>
        </p:nvSpPr>
        <p:spPr>
          <a:xfrm>
            <a:off x="7352156" y="3674745"/>
            <a:ext cx="2005330" cy="2635885"/>
          </a:xfrm>
          <a:prstGeom prst="rect">
            <a:avLst/>
          </a:prstGeom>
          <a:solidFill>
            <a:srgbClr val="FFFFFF"/>
          </a:solidFill>
          <a:ln w="19050">
            <a:solidFill>
              <a:srgbClr val="404A5A"/>
            </a:solidFill>
          </a:ln>
        </p:spPr>
        <p:txBody>
          <a:bodyPr vert="horz" wrap="square" lIns="0" tIns="78105" rIns="0" bIns="0" rtlCol="0">
            <a:spAutoFit/>
          </a:bodyPr>
          <a:lstStyle/>
          <a:p>
            <a:pPr marL="290195" marR="675005" indent="-184785" algn="just">
              <a:lnSpc>
                <a:spcPct val="125000"/>
              </a:lnSpc>
              <a:spcBef>
                <a:spcPts val="615"/>
              </a:spcBef>
            </a:pPr>
            <a:r>
              <a:rPr sz="1050" dirty="0">
                <a:solidFill>
                  <a:srgbClr val="3F4B59"/>
                </a:solidFill>
                <a:latin typeface="Arial"/>
                <a:cs typeface="Arial"/>
              </a:rPr>
              <a:t>→ </a:t>
            </a:r>
            <a:r>
              <a:rPr sz="1000" spc="-100" dirty="0">
                <a:solidFill>
                  <a:srgbClr val="1F1F1F"/>
                </a:solidFill>
                <a:latin typeface="Arial Black"/>
                <a:cs typeface="Arial Black"/>
              </a:rPr>
              <a:t>Analise os </a:t>
            </a:r>
            <a:r>
              <a:rPr sz="1000" spc="-80" dirty="0">
                <a:solidFill>
                  <a:srgbClr val="1F1F1F"/>
                </a:solidFill>
                <a:latin typeface="Arial Black"/>
                <a:cs typeface="Arial Black"/>
              </a:rPr>
              <a:t>dados,  </a:t>
            </a:r>
            <a:r>
              <a:rPr sz="1000" spc="-105" dirty="0">
                <a:solidFill>
                  <a:srgbClr val="1F1F1F"/>
                </a:solidFill>
                <a:latin typeface="Arial Black"/>
                <a:cs typeface="Arial Black"/>
              </a:rPr>
              <a:t>colete e </a:t>
            </a:r>
            <a:r>
              <a:rPr sz="1000" spc="-90" dirty="0">
                <a:solidFill>
                  <a:srgbClr val="1F1F1F"/>
                </a:solidFill>
                <a:latin typeface="Arial Black"/>
                <a:cs typeface="Arial Black"/>
              </a:rPr>
              <a:t>valide </a:t>
            </a:r>
            <a:r>
              <a:rPr sz="1000" spc="-100" dirty="0">
                <a:solidFill>
                  <a:srgbClr val="1F1F1F"/>
                </a:solidFill>
                <a:latin typeface="Arial Black"/>
                <a:cs typeface="Arial Black"/>
              </a:rPr>
              <a:t>os  </a:t>
            </a:r>
            <a:r>
              <a:rPr sz="1000" spc="-85" dirty="0">
                <a:solidFill>
                  <a:srgbClr val="1F1F1F"/>
                </a:solidFill>
                <a:latin typeface="Arial Black"/>
                <a:cs typeface="Arial Black"/>
              </a:rPr>
              <a:t>resultados</a:t>
            </a:r>
            <a:endParaRPr sz="1000">
              <a:latin typeface="Arial Black"/>
              <a:cs typeface="Arial Black"/>
            </a:endParaRPr>
          </a:p>
          <a:p>
            <a:pPr marL="290195" marR="158750" indent="-184785" algn="just">
              <a:lnSpc>
                <a:spcPct val="124000"/>
              </a:lnSpc>
              <a:spcBef>
                <a:spcPts val="560"/>
              </a:spcBef>
            </a:pPr>
            <a:r>
              <a:rPr sz="1050" dirty="0">
                <a:solidFill>
                  <a:srgbClr val="3F4B59"/>
                </a:solidFill>
                <a:latin typeface="Arial"/>
                <a:cs typeface="Arial"/>
              </a:rPr>
              <a:t>→ </a:t>
            </a:r>
            <a:r>
              <a:rPr sz="1000" spc="-75" dirty="0">
                <a:solidFill>
                  <a:srgbClr val="1F1F1F"/>
                </a:solidFill>
                <a:latin typeface="Arial Black"/>
                <a:cs typeface="Arial Black"/>
              </a:rPr>
              <a:t>Preparar </a:t>
            </a:r>
            <a:r>
              <a:rPr sz="1000" spc="-70" dirty="0">
                <a:solidFill>
                  <a:srgbClr val="1F1F1F"/>
                </a:solidFill>
                <a:latin typeface="Arial Black"/>
                <a:cs typeface="Arial Black"/>
              </a:rPr>
              <a:t>produtos  </a:t>
            </a:r>
            <a:r>
              <a:rPr sz="1000" spc="-95" dirty="0">
                <a:solidFill>
                  <a:srgbClr val="1F1F1F"/>
                </a:solidFill>
                <a:latin typeface="Arial Black"/>
                <a:cs typeface="Arial Black"/>
              </a:rPr>
              <a:t>analíticos </a:t>
            </a:r>
            <a:r>
              <a:rPr sz="1000" spc="-75" dirty="0">
                <a:solidFill>
                  <a:srgbClr val="1F1F1F"/>
                </a:solidFill>
                <a:latin typeface="Arial Black"/>
                <a:cs typeface="Arial Black"/>
              </a:rPr>
              <a:t>para</a:t>
            </a:r>
            <a:r>
              <a:rPr sz="1000" spc="-114" dirty="0">
                <a:solidFill>
                  <a:srgbClr val="1F1F1F"/>
                </a:solidFill>
                <a:latin typeface="Arial Black"/>
                <a:cs typeface="Arial Black"/>
              </a:rPr>
              <a:t> </a:t>
            </a:r>
            <a:r>
              <a:rPr sz="1000" spc="-90" dirty="0">
                <a:solidFill>
                  <a:srgbClr val="1F1F1F"/>
                </a:solidFill>
                <a:latin typeface="Arial Black"/>
                <a:cs typeface="Arial Black"/>
              </a:rPr>
              <a:t>divulgação</a:t>
            </a:r>
            <a:endParaRPr sz="1000">
              <a:latin typeface="Arial Black"/>
              <a:cs typeface="Arial Black"/>
            </a:endParaRPr>
          </a:p>
        </p:txBody>
      </p:sp>
      <p:sp>
        <p:nvSpPr>
          <p:cNvPr id="65" name="object 65"/>
          <p:cNvSpPr txBox="1"/>
          <p:nvPr/>
        </p:nvSpPr>
        <p:spPr>
          <a:xfrm>
            <a:off x="5079110" y="3674745"/>
            <a:ext cx="2004060" cy="1496756"/>
          </a:xfrm>
          <a:prstGeom prst="rect">
            <a:avLst/>
          </a:prstGeom>
          <a:solidFill>
            <a:srgbClr val="FFFFFF"/>
          </a:solidFill>
          <a:ln w="19050">
            <a:solidFill>
              <a:srgbClr val="404A5A"/>
            </a:solidFill>
          </a:ln>
        </p:spPr>
        <p:txBody>
          <a:bodyPr vert="horz" wrap="square" lIns="0" tIns="78105" rIns="0" bIns="0" rtlCol="0">
            <a:spAutoFit/>
          </a:bodyPr>
          <a:lstStyle/>
          <a:p>
            <a:pPr marL="289560" marR="168275" indent="-184785">
              <a:lnSpc>
                <a:spcPct val="125000"/>
              </a:lnSpc>
              <a:spcBef>
                <a:spcPts val="615"/>
              </a:spcBef>
            </a:pPr>
            <a:r>
              <a:rPr sz="1050" dirty="0">
                <a:solidFill>
                  <a:srgbClr val="3F4B59"/>
                </a:solidFill>
                <a:latin typeface="Arial"/>
                <a:cs typeface="Arial"/>
              </a:rPr>
              <a:t>→ </a:t>
            </a:r>
            <a:r>
              <a:rPr sz="1000" spc="-95" dirty="0">
                <a:solidFill>
                  <a:srgbClr val="1F1F1F"/>
                </a:solidFill>
                <a:latin typeface="Arial Black"/>
                <a:cs typeface="Arial Black"/>
              </a:rPr>
              <a:t>Avaliar </a:t>
            </a:r>
            <a:r>
              <a:rPr sz="1000" spc="-110" dirty="0">
                <a:solidFill>
                  <a:srgbClr val="1F1F1F"/>
                </a:solidFill>
                <a:latin typeface="Arial Black"/>
                <a:cs typeface="Arial Black"/>
              </a:rPr>
              <a:t>a </a:t>
            </a:r>
            <a:r>
              <a:rPr sz="1000" spc="-80" dirty="0">
                <a:solidFill>
                  <a:srgbClr val="1F1F1F"/>
                </a:solidFill>
                <a:latin typeface="Arial Black"/>
                <a:cs typeface="Arial Black"/>
              </a:rPr>
              <a:t>viabilidade, </a:t>
            </a:r>
            <a:r>
              <a:rPr sz="1000" spc="-100" dirty="0">
                <a:solidFill>
                  <a:srgbClr val="1F1F1F"/>
                </a:solidFill>
                <a:latin typeface="Arial Black"/>
                <a:cs typeface="Arial Black"/>
              </a:rPr>
              <a:t>risco  </a:t>
            </a:r>
            <a:r>
              <a:rPr sz="1000" spc="-105" dirty="0">
                <a:solidFill>
                  <a:srgbClr val="1F1F1F"/>
                </a:solidFill>
                <a:latin typeface="Arial Black"/>
                <a:cs typeface="Arial Black"/>
              </a:rPr>
              <a:t>e </a:t>
            </a:r>
            <a:r>
              <a:rPr sz="1000" spc="-80" dirty="0">
                <a:solidFill>
                  <a:srgbClr val="1F1F1F"/>
                </a:solidFill>
                <a:latin typeface="Arial Black"/>
                <a:cs typeface="Arial Black"/>
              </a:rPr>
              <a:t>desempenho </a:t>
            </a:r>
            <a:r>
              <a:rPr sz="1000" spc="-85" dirty="0">
                <a:solidFill>
                  <a:srgbClr val="1F1F1F"/>
                </a:solidFill>
                <a:latin typeface="Arial Black"/>
                <a:cs typeface="Arial Black"/>
              </a:rPr>
              <a:t>dos  </a:t>
            </a:r>
            <a:r>
              <a:rPr sz="1000" spc="-80" dirty="0">
                <a:solidFill>
                  <a:srgbClr val="1F1F1F"/>
                </a:solidFill>
                <a:latin typeface="Arial Black"/>
                <a:cs typeface="Arial Black"/>
              </a:rPr>
              <a:t>instrumentos </a:t>
            </a:r>
            <a:r>
              <a:rPr sz="1000" spc="-105" dirty="0">
                <a:solidFill>
                  <a:srgbClr val="1F1F1F"/>
                </a:solidFill>
                <a:latin typeface="Arial Black"/>
                <a:cs typeface="Arial Black"/>
              </a:rPr>
              <a:t>e</a:t>
            </a:r>
            <a:r>
              <a:rPr sz="1000" spc="-80" dirty="0">
                <a:solidFill>
                  <a:srgbClr val="1F1F1F"/>
                </a:solidFill>
                <a:latin typeface="Arial Black"/>
                <a:cs typeface="Arial Black"/>
              </a:rPr>
              <a:t> </a:t>
            </a:r>
            <a:r>
              <a:rPr sz="1000" spc="-110" dirty="0">
                <a:solidFill>
                  <a:srgbClr val="1F1F1F"/>
                </a:solidFill>
                <a:latin typeface="Arial Black"/>
                <a:cs typeface="Arial Black"/>
              </a:rPr>
              <a:t>a</a:t>
            </a:r>
            <a:endParaRPr sz="1000" dirty="0">
              <a:latin typeface="Arial Black"/>
              <a:cs typeface="Arial Black"/>
            </a:endParaRPr>
          </a:p>
          <a:p>
            <a:pPr marL="289560">
              <a:lnSpc>
                <a:spcPct val="100000"/>
              </a:lnSpc>
              <a:spcBef>
                <a:spcPts val="315"/>
              </a:spcBef>
            </a:pPr>
            <a:r>
              <a:rPr sz="1000" spc="-75" dirty="0" err="1">
                <a:solidFill>
                  <a:srgbClr val="1F1F1F"/>
                </a:solidFill>
                <a:latin typeface="Arial Black"/>
                <a:cs typeface="Arial Black"/>
              </a:rPr>
              <a:t>equip</a:t>
            </a:r>
            <a:r>
              <a:rPr lang="en-US" sz="1000" spc="-75" dirty="0" err="1">
                <a:solidFill>
                  <a:srgbClr val="1F1F1F"/>
                </a:solidFill>
                <a:latin typeface="Arial Black"/>
                <a:cs typeface="Arial Black"/>
              </a:rPr>
              <a:t>a</a:t>
            </a:r>
            <a:r>
              <a:rPr sz="1000" spc="-75" dirty="0">
                <a:solidFill>
                  <a:srgbClr val="1F1F1F"/>
                </a:solidFill>
                <a:latin typeface="Arial Black"/>
                <a:cs typeface="Arial Black"/>
              </a:rPr>
              <a:t> </a:t>
            </a:r>
            <a:r>
              <a:rPr sz="1000" spc="-80" dirty="0">
                <a:solidFill>
                  <a:srgbClr val="1F1F1F"/>
                </a:solidFill>
                <a:latin typeface="Arial Black"/>
                <a:cs typeface="Arial Black"/>
              </a:rPr>
              <a:t>de</a:t>
            </a:r>
            <a:r>
              <a:rPr sz="1000" spc="-85" dirty="0">
                <a:solidFill>
                  <a:srgbClr val="1F1F1F"/>
                </a:solidFill>
                <a:latin typeface="Arial Black"/>
                <a:cs typeface="Arial Black"/>
              </a:rPr>
              <a:t> </a:t>
            </a:r>
            <a:r>
              <a:rPr sz="1000" spc="-90" dirty="0">
                <a:solidFill>
                  <a:srgbClr val="1F1F1F"/>
                </a:solidFill>
                <a:latin typeface="Arial Black"/>
                <a:cs typeface="Arial Black"/>
              </a:rPr>
              <a:t>pesquisa</a:t>
            </a:r>
            <a:endParaRPr sz="1000" dirty="0">
              <a:latin typeface="Arial Black"/>
              <a:cs typeface="Arial Black"/>
            </a:endParaRPr>
          </a:p>
          <a:p>
            <a:pPr marL="289560" marR="107950" indent="-184785">
              <a:lnSpc>
                <a:spcPct val="130300"/>
              </a:lnSpc>
              <a:spcBef>
                <a:spcPts val="480"/>
              </a:spcBef>
            </a:pPr>
            <a:r>
              <a:rPr sz="1050" dirty="0">
                <a:solidFill>
                  <a:srgbClr val="3F4B59"/>
                </a:solidFill>
                <a:latin typeface="Arial"/>
                <a:cs typeface="Arial"/>
              </a:rPr>
              <a:t>→ </a:t>
            </a:r>
            <a:r>
              <a:rPr sz="950" spc="-95" dirty="0">
                <a:solidFill>
                  <a:srgbClr val="1F1F1F"/>
                </a:solidFill>
                <a:latin typeface="Arial Black"/>
                <a:cs typeface="Arial Black"/>
              </a:rPr>
              <a:t>Colet</a:t>
            </a:r>
            <a:r>
              <a:rPr lang="en-US" sz="950" spc="-95" dirty="0">
                <a:solidFill>
                  <a:srgbClr val="1F1F1F"/>
                </a:solidFill>
                <a:latin typeface="Arial Black"/>
                <a:cs typeface="Arial Black"/>
              </a:rPr>
              <a:t>a de </a:t>
            </a:r>
            <a:r>
              <a:rPr sz="950" spc="-95" dirty="0">
                <a:solidFill>
                  <a:srgbClr val="1F1F1F"/>
                </a:solidFill>
                <a:latin typeface="Arial Black"/>
                <a:cs typeface="Arial Black"/>
              </a:rPr>
              <a:t> </a:t>
            </a:r>
            <a:r>
              <a:rPr sz="950" spc="-80" dirty="0">
                <a:solidFill>
                  <a:srgbClr val="1F1F1F"/>
                </a:solidFill>
                <a:latin typeface="Arial Black"/>
                <a:cs typeface="Arial Black"/>
              </a:rPr>
              <a:t>dados </a:t>
            </a:r>
            <a:r>
              <a:rPr sz="950" spc="-75" dirty="0">
                <a:solidFill>
                  <a:srgbClr val="1F1F1F"/>
                </a:solidFill>
                <a:latin typeface="Arial Black"/>
                <a:cs typeface="Arial Black"/>
              </a:rPr>
              <a:t>de </a:t>
            </a:r>
            <a:r>
              <a:rPr sz="950" spc="-90" dirty="0">
                <a:solidFill>
                  <a:srgbClr val="1F1F1F"/>
                </a:solidFill>
                <a:latin typeface="Arial Black"/>
                <a:cs typeface="Arial Black"/>
              </a:rPr>
              <a:t>alta  </a:t>
            </a:r>
            <a:r>
              <a:rPr sz="950" spc="-70" dirty="0">
                <a:solidFill>
                  <a:srgbClr val="1F1F1F"/>
                </a:solidFill>
                <a:latin typeface="Arial Black"/>
                <a:cs typeface="Arial Black"/>
              </a:rPr>
              <a:t>qualidade, </a:t>
            </a:r>
            <a:r>
              <a:rPr sz="950" spc="-95" dirty="0">
                <a:solidFill>
                  <a:srgbClr val="1F1F1F"/>
                </a:solidFill>
                <a:latin typeface="Arial Black"/>
                <a:cs typeface="Arial Black"/>
              </a:rPr>
              <a:t>crie </a:t>
            </a:r>
            <a:r>
              <a:rPr sz="950" spc="-80" dirty="0">
                <a:solidFill>
                  <a:srgbClr val="1F1F1F"/>
                </a:solidFill>
                <a:latin typeface="Arial Black"/>
                <a:cs typeface="Arial Black"/>
              </a:rPr>
              <a:t>conjuntos</a:t>
            </a:r>
            <a:r>
              <a:rPr sz="950" spc="-130" dirty="0">
                <a:solidFill>
                  <a:srgbClr val="1F1F1F"/>
                </a:solidFill>
                <a:latin typeface="Arial Black"/>
                <a:cs typeface="Arial Black"/>
              </a:rPr>
              <a:t> </a:t>
            </a:r>
            <a:r>
              <a:rPr sz="950" spc="-75" dirty="0">
                <a:solidFill>
                  <a:srgbClr val="1F1F1F"/>
                </a:solidFill>
                <a:latin typeface="Arial Black"/>
                <a:cs typeface="Arial Black"/>
              </a:rPr>
              <a:t>de  </a:t>
            </a:r>
            <a:r>
              <a:rPr sz="950" spc="-80" dirty="0">
                <a:solidFill>
                  <a:srgbClr val="1F1F1F"/>
                </a:solidFill>
                <a:latin typeface="Arial Black"/>
                <a:cs typeface="Arial Black"/>
              </a:rPr>
              <a:t>dados </a:t>
            </a:r>
            <a:r>
              <a:rPr sz="950" spc="-70" dirty="0">
                <a:solidFill>
                  <a:srgbClr val="1F1F1F"/>
                </a:solidFill>
                <a:latin typeface="Arial Black"/>
                <a:cs typeface="Arial Black"/>
              </a:rPr>
              <a:t>para </a:t>
            </a:r>
            <a:r>
              <a:rPr sz="950" spc="-90" dirty="0">
                <a:solidFill>
                  <a:srgbClr val="1F1F1F"/>
                </a:solidFill>
                <a:latin typeface="Arial Black"/>
                <a:cs typeface="Arial Black"/>
              </a:rPr>
              <a:t>análise</a:t>
            </a:r>
            <a:endParaRPr sz="950" dirty="0">
              <a:latin typeface="Arial Black"/>
              <a:cs typeface="Arial Black"/>
            </a:endParaRPr>
          </a:p>
        </p:txBody>
      </p:sp>
      <p:sp>
        <p:nvSpPr>
          <p:cNvPr id="66" name="object 66"/>
          <p:cNvSpPr txBox="1"/>
          <p:nvPr/>
        </p:nvSpPr>
        <p:spPr>
          <a:xfrm>
            <a:off x="9625965" y="3674745"/>
            <a:ext cx="2005330" cy="2635885"/>
          </a:xfrm>
          <a:prstGeom prst="rect">
            <a:avLst/>
          </a:prstGeom>
          <a:solidFill>
            <a:srgbClr val="FFFFFF"/>
          </a:solidFill>
          <a:ln w="19050">
            <a:solidFill>
              <a:srgbClr val="404A5A"/>
            </a:solidFill>
          </a:ln>
        </p:spPr>
        <p:txBody>
          <a:bodyPr vert="horz" wrap="square" lIns="0" tIns="77470" rIns="0" bIns="0" rtlCol="0">
            <a:spAutoFit/>
          </a:bodyPr>
          <a:lstStyle/>
          <a:p>
            <a:pPr marL="290195" marR="140970" indent="-184785">
              <a:lnSpc>
                <a:spcPct val="125600"/>
              </a:lnSpc>
              <a:spcBef>
                <a:spcPts val="610"/>
              </a:spcBef>
            </a:pPr>
            <a:r>
              <a:rPr sz="1050" dirty="0">
                <a:solidFill>
                  <a:srgbClr val="3F4B59"/>
                </a:solidFill>
                <a:latin typeface="Arial"/>
                <a:cs typeface="Arial"/>
              </a:rPr>
              <a:t>→ </a:t>
            </a:r>
            <a:r>
              <a:rPr sz="1000" spc="-75" dirty="0">
                <a:solidFill>
                  <a:srgbClr val="1F1F1F"/>
                </a:solidFill>
                <a:latin typeface="Arial Black"/>
                <a:cs typeface="Arial Black"/>
              </a:rPr>
              <a:t>Promover </a:t>
            </a:r>
            <a:r>
              <a:rPr sz="1000" spc="-65" dirty="0">
                <a:solidFill>
                  <a:srgbClr val="1F1F1F"/>
                </a:solidFill>
                <a:latin typeface="Arial Black"/>
                <a:cs typeface="Arial Black"/>
              </a:rPr>
              <a:t>o </a:t>
            </a:r>
            <a:r>
              <a:rPr sz="1000" spc="-85" dirty="0">
                <a:solidFill>
                  <a:srgbClr val="1F1F1F"/>
                </a:solidFill>
                <a:latin typeface="Arial Black"/>
                <a:cs typeface="Arial Black"/>
              </a:rPr>
              <a:t>uso </a:t>
            </a:r>
            <a:r>
              <a:rPr sz="1000" spc="-80" dirty="0">
                <a:solidFill>
                  <a:srgbClr val="1F1F1F"/>
                </a:solidFill>
                <a:latin typeface="Arial Black"/>
                <a:cs typeface="Arial Black"/>
              </a:rPr>
              <a:t>de </a:t>
            </a:r>
            <a:r>
              <a:rPr sz="1000" spc="-85" dirty="0">
                <a:solidFill>
                  <a:srgbClr val="1F1F1F"/>
                </a:solidFill>
                <a:latin typeface="Arial Black"/>
                <a:cs typeface="Arial Black"/>
              </a:rPr>
              <a:t>dados  </a:t>
            </a:r>
            <a:r>
              <a:rPr sz="1000" spc="-105" dirty="0">
                <a:solidFill>
                  <a:srgbClr val="1F1F1F"/>
                </a:solidFill>
                <a:latin typeface="Arial Black"/>
                <a:cs typeface="Arial Black"/>
              </a:rPr>
              <a:t>e </a:t>
            </a:r>
            <a:r>
              <a:rPr sz="1000" spc="-95" dirty="0">
                <a:solidFill>
                  <a:srgbClr val="1F1F1F"/>
                </a:solidFill>
                <a:latin typeface="Arial Black"/>
                <a:cs typeface="Arial Black"/>
              </a:rPr>
              <a:t>descobertas </a:t>
            </a:r>
            <a:r>
              <a:rPr sz="1000" spc="-80" dirty="0">
                <a:solidFill>
                  <a:srgbClr val="1F1F1F"/>
                </a:solidFill>
                <a:latin typeface="Arial Black"/>
                <a:cs typeface="Arial Black"/>
              </a:rPr>
              <a:t>da  </a:t>
            </a:r>
            <a:r>
              <a:rPr sz="1000" spc="-90" dirty="0">
                <a:solidFill>
                  <a:srgbClr val="1F1F1F"/>
                </a:solidFill>
                <a:latin typeface="Arial Black"/>
                <a:cs typeface="Arial Black"/>
              </a:rPr>
              <a:t>pesquisa </a:t>
            </a:r>
            <a:r>
              <a:rPr sz="1000" spc="-60" dirty="0">
                <a:solidFill>
                  <a:srgbClr val="1F1F1F"/>
                </a:solidFill>
                <a:latin typeface="Arial Black"/>
                <a:cs typeface="Arial Black"/>
              </a:rPr>
              <a:t>do </a:t>
            </a:r>
            <a:r>
              <a:rPr sz="1000" spc="-114" dirty="0">
                <a:solidFill>
                  <a:srgbClr val="1F1F1F"/>
                </a:solidFill>
                <a:latin typeface="Arial Black"/>
                <a:cs typeface="Arial Black"/>
              </a:rPr>
              <a:t>IPS </a:t>
            </a:r>
            <a:r>
              <a:rPr sz="1000" spc="-75" dirty="0">
                <a:solidFill>
                  <a:srgbClr val="1F1F1F"/>
                </a:solidFill>
                <a:latin typeface="Arial Black"/>
                <a:cs typeface="Arial Black"/>
              </a:rPr>
              <a:t>para  </a:t>
            </a:r>
            <a:r>
              <a:rPr sz="1000" spc="-90" dirty="0">
                <a:solidFill>
                  <a:srgbClr val="1F1F1F"/>
                </a:solidFill>
                <a:latin typeface="Arial Black"/>
                <a:cs typeface="Arial Black"/>
              </a:rPr>
              <a:t>pesquisa, política</a:t>
            </a:r>
            <a:r>
              <a:rPr sz="1000" spc="-105" dirty="0">
                <a:solidFill>
                  <a:srgbClr val="1F1F1F"/>
                </a:solidFill>
                <a:latin typeface="Arial Black"/>
                <a:cs typeface="Arial Black"/>
              </a:rPr>
              <a:t> </a:t>
            </a:r>
            <a:r>
              <a:rPr sz="1000" spc="-95" dirty="0">
                <a:solidFill>
                  <a:srgbClr val="1F1F1F"/>
                </a:solidFill>
                <a:latin typeface="Arial Black"/>
                <a:cs typeface="Arial Black"/>
              </a:rPr>
              <a:t>baseada  </a:t>
            </a:r>
            <a:r>
              <a:rPr sz="1000" spc="-85" dirty="0">
                <a:solidFill>
                  <a:srgbClr val="1F1F1F"/>
                </a:solidFill>
                <a:latin typeface="Arial Black"/>
                <a:cs typeface="Arial Black"/>
              </a:rPr>
              <a:t>em </a:t>
            </a:r>
            <a:r>
              <a:rPr sz="1000" spc="-100" dirty="0">
                <a:solidFill>
                  <a:srgbClr val="1F1F1F"/>
                </a:solidFill>
                <a:latin typeface="Arial Black"/>
                <a:cs typeface="Arial Black"/>
              </a:rPr>
              <a:t>evidências, prestação  </a:t>
            </a:r>
            <a:r>
              <a:rPr sz="1000" spc="-80" dirty="0">
                <a:solidFill>
                  <a:srgbClr val="1F1F1F"/>
                </a:solidFill>
                <a:latin typeface="Arial Black"/>
                <a:cs typeface="Arial Black"/>
              </a:rPr>
              <a:t>de </a:t>
            </a:r>
            <a:r>
              <a:rPr sz="1000" spc="-105" dirty="0">
                <a:solidFill>
                  <a:srgbClr val="1F1F1F"/>
                </a:solidFill>
                <a:latin typeface="Arial Black"/>
                <a:cs typeface="Arial Black"/>
              </a:rPr>
              <a:t>contas</a:t>
            </a:r>
            <a:endParaRPr sz="1000" dirty="0">
              <a:latin typeface="Arial Black"/>
              <a:cs typeface="Arial Black"/>
            </a:endParaRPr>
          </a:p>
          <a:p>
            <a:pPr marL="290195" marR="126364" indent="-184785">
              <a:lnSpc>
                <a:spcPct val="129600"/>
              </a:lnSpc>
              <a:spcBef>
                <a:spcPts val="489"/>
              </a:spcBef>
            </a:pPr>
            <a:r>
              <a:rPr sz="1050" dirty="0">
                <a:solidFill>
                  <a:srgbClr val="3F4B59"/>
                </a:solidFill>
                <a:latin typeface="Arial"/>
                <a:cs typeface="Arial"/>
              </a:rPr>
              <a:t>→ </a:t>
            </a:r>
            <a:r>
              <a:rPr sz="950" spc="-70" dirty="0">
                <a:solidFill>
                  <a:srgbClr val="1F1F1F"/>
                </a:solidFill>
                <a:latin typeface="Arial Black"/>
                <a:cs typeface="Arial Black"/>
              </a:rPr>
              <a:t>Garantir </a:t>
            </a:r>
            <a:r>
              <a:rPr sz="950" spc="-60" dirty="0">
                <a:solidFill>
                  <a:srgbClr val="1F1F1F"/>
                </a:solidFill>
                <a:latin typeface="Arial Black"/>
                <a:cs typeface="Arial Black"/>
              </a:rPr>
              <a:t>o </a:t>
            </a:r>
            <a:r>
              <a:rPr sz="950" spc="-80" dirty="0">
                <a:solidFill>
                  <a:srgbClr val="1F1F1F"/>
                </a:solidFill>
                <a:latin typeface="Arial Black"/>
                <a:cs typeface="Arial Black"/>
              </a:rPr>
              <a:t>desenvolvimento  </a:t>
            </a:r>
            <a:r>
              <a:rPr sz="950" spc="-75" dirty="0">
                <a:solidFill>
                  <a:srgbClr val="1F1F1F"/>
                </a:solidFill>
                <a:latin typeface="Arial Black"/>
                <a:cs typeface="Arial Black"/>
              </a:rPr>
              <a:t>da </a:t>
            </a:r>
            <a:r>
              <a:rPr sz="950" spc="-100" dirty="0">
                <a:solidFill>
                  <a:srgbClr val="1F1F1F"/>
                </a:solidFill>
                <a:latin typeface="Arial Black"/>
                <a:cs typeface="Arial Black"/>
              </a:rPr>
              <a:t>capacidade local </a:t>
            </a:r>
            <a:r>
              <a:rPr sz="950" spc="-70" dirty="0">
                <a:solidFill>
                  <a:srgbClr val="1F1F1F"/>
                </a:solidFill>
                <a:latin typeface="Arial Black"/>
                <a:cs typeface="Arial Black"/>
              </a:rPr>
              <a:t>para </a:t>
            </a:r>
            <a:r>
              <a:rPr sz="950" spc="-95" dirty="0">
                <a:solidFill>
                  <a:srgbClr val="1F1F1F"/>
                </a:solidFill>
                <a:latin typeface="Arial Black"/>
                <a:cs typeface="Arial Black"/>
              </a:rPr>
              <a:t>os  </a:t>
            </a:r>
            <a:r>
              <a:rPr sz="950" spc="-100" dirty="0">
                <a:solidFill>
                  <a:srgbClr val="1F1F1F"/>
                </a:solidFill>
                <a:latin typeface="Arial Black"/>
                <a:cs typeface="Arial Black"/>
              </a:rPr>
              <a:t>serviços </a:t>
            </a:r>
            <a:r>
              <a:rPr sz="950" spc="-75" dirty="0">
                <a:solidFill>
                  <a:srgbClr val="1F1F1F"/>
                </a:solidFill>
                <a:latin typeface="Arial Black"/>
                <a:cs typeface="Arial Black"/>
              </a:rPr>
              <a:t>de </a:t>
            </a:r>
            <a:r>
              <a:rPr sz="950" spc="-85" dirty="0" err="1">
                <a:solidFill>
                  <a:srgbClr val="1F1F1F"/>
                </a:solidFill>
                <a:latin typeface="Arial Black"/>
                <a:cs typeface="Arial Black"/>
              </a:rPr>
              <a:t>saúde</a:t>
            </a:r>
            <a:r>
              <a:rPr sz="950" spc="-85" dirty="0">
                <a:solidFill>
                  <a:srgbClr val="1F1F1F"/>
                </a:solidFill>
                <a:latin typeface="Arial Black"/>
                <a:cs typeface="Arial Black"/>
              </a:rPr>
              <a:t> </a:t>
            </a:r>
            <a:r>
              <a:rPr sz="950" spc="-100" dirty="0">
                <a:solidFill>
                  <a:srgbClr val="1F1F1F"/>
                </a:solidFill>
                <a:latin typeface="Arial Black"/>
                <a:cs typeface="Arial Black"/>
              </a:rPr>
              <a:t>e  </a:t>
            </a:r>
            <a:r>
              <a:rPr sz="1000" spc="-90" dirty="0">
                <a:solidFill>
                  <a:srgbClr val="1F1F1F"/>
                </a:solidFill>
                <a:latin typeface="Arial Black"/>
                <a:cs typeface="Arial Black"/>
              </a:rPr>
              <a:t>pesquisa</a:t>
            </a:r>
            <a:r>
              <a:rPr sz="1000" spc="-80" dirty="0">
                <a:solidFill>
                  <a:srgbClr val="1F1F1F"/>
                </a:solidFill>
                <a:latin typeface="Arial Black"/>
                <a:cs typeface="Arial Black"/>
              </a:rPr>
              <a:t> </a:t>
            </a:r>
            <a:r>
              <a:rPr sz="1000" spc="-90" dirty="0">
                <a:solidFill>
                  <a:srgbClr val="1F1F1F"/>
                </a:solidFill>
                <a:latin typeface="Arial Black"/>
                <a:cs typeface="Arial Black"/>
              </a:rPr>
              <a:t>política</a:t>
            </a:r>
            <a:endParaRPr sz="1000" dirty="0">
              <a:latin typeface="Arial Black"/>
              <a:cs typeface="Arial Black"/>
            </a:endParaRPr>
          </a:p>
        </p:txBody>
      </p:sp>
      <p:sp>
        <p:nvSpPr>
          <p:cNvPr id="67" name="object 67"/>
          <p:cNvSpPr txBox="1"/>
          <p:nvPr/>
        </p:nvSpPr>
        <p:spPr>
          <a:xfrm>
            <a:off x="531494" y="3674745"/>
            <a:ext cx="2004060" cy="2534092"/>
          </a:xfrm>
          <a:prstGeom prst="rect">
            <a:avLst/>
          </a:prstGeom>
          <a:solidFill>
            <a:srgbClr val="FFFFFF"/>
          </a:solidFill>
          <a:ln w="19050">
            <a:solidFill>
              <a:srgbClr val="404A5A"/>
            </a:solidFill>
          </a:ln>
        </p:spPr>
        <p:txBody>
          <a:bodyPr vert="horz" wrap="square" lIns="0" tIns="74295" rIns="0" bIns="0" rtlCol="0">
            <a:spAutoFit/>
          </a:bodyPr>
          <a:lstStyle/>
          <a:p>
            <a:pPr marL="289560" marR="294640" indent="-184785">
              <a:lnSpc>
                <a:spcPct val="127600"/>
              </a:lnSpc>
              <a:spcBef>
                <a:spcPts val="585"/>
              </a:spcBef>
            </a:pPr>
            <a:r>
              <a:rPr sz="1050" dirty="0">
                <a:solidFill>
                  <a:srgbClr val="3F4B59"/>
                </a:solidFill>
                <a:latin typeface="Arial"/>
                <a:cs typeface="Arial"/>
              </a:rPr>
              <a:t>→ </a:t>
            </a:r>
            <a:r>
              <a:rPr sz="1000" spc="-85" dirty="0">
                <a:solidFill>
                  <a:srgbClr val="1F1F1F"/>
                </a:solidFill>
                <a:latin typeface="Arial Black"/>
                <a:cs typeface="Arial Black"/>
              </a:rPr>
              <a:t>Apresentar </a:t>
            </a:r>
            <a:r>
              <a:rPr sz="1000" spc="-90" dirty="0">
                <a:solidFill>
                  <a:srgbClr val="1F1F1F"/>
                </a:solidFill>
                <a:latin typeface="Arial Black"/>
                <a:cs typeface="Arial Black"/>
              </a:rPr>
              <a:t>pesquisa </a:t>
            </a:r>
            <a:r>
              <a:rPr sz="1000" spc="-80" dirty="0">
                <a:solidFill>
                  <a:srgbClr val="1F1F1F"/>
                </a:solidFill>
                <a:latin typeface="Arial Black"/>
                <a:cs typeface="Arial Black"/>
              </a:rPr>
              <a:t>de  </a:t>
            </a:r>
            <a:r>
              <a:rPr sz="1000" spc="-114" dirty="0">
                <a:solidFill>
                  <a:srgbClr val="1F1F1F"/>
                </a:solidFill>
                <a:latin typeface="Arial Black"/>
                <a:cs typeface="Arial Black"/>
              </a:rPr>
              <a:t>IPS </a:t>
            </a:r>
            <a:r>
              <a:rPr sz="1000" spc="-75" dirty="0">
                <a:solidFill>
                  <a:srgbClr val="1F1F1F"/>
                </a:solidFill>
                <a:latin typeface="Arial Black"/>
                <a:cs typeface="Arial Black"/>
              </a:rPr>
              <a:t>para </a:t>
            </a:r>
            <a:r>
              <a:rPr sz="1000" spc="-110" dirty="0">
                <a:solidFill>
                  <a:srgbClr val="1F1F1F"/>
                </a:solidFill>
                <a:latin typeface="Arial Black"/>
                <a:cs typeface="Arial Black"/>
              </a:rPr>
              <a:t>a </a:t>
            </a:r>
            <a:r>
              <a:rPr sz="1000" spc="-75" dirty="0" err="1">
                <a:solidFill>
                  <a:srgbClr val="1F1F1F"/>
                </a:solidFill>
                <a:latin typeface="Arial Black"/>
                <a:cs typeface="Arial Black"/>
              </a:rPr>
              <a:t>equip</a:t>
            </a:r>
            <a:r>
              <a:rPr lang="en-US" sz="1000" spc="-75" dirty="0" err="1">
                <a:solidFill>
                  <a:srgbClr val="1F1F1F"/>
                </a:solidFill>
                <a:latin typeface="Arial Black"/>
                <a:cs typeface="Arial Black"/>
              </a:rPr>
              <a:t>a</a:t>
            </a:r>
            <a:r>
              <a:rPr sz="1000" spc="-75" dirty="0">
                <a:solidFill>
                  <a:srgbClr val="1F1F1F"/>
                </a:solidFill>
                <a:latin typeface="Arial Black"/>
                <a:cs typeface="Arial Black"/>
              </a:rPr>
              <a:t> </a:t>
            </a:r>
            <a:r>
              <a:rPr sz="1000" spc="-105" dirty="0">
                <a:solidFill>
                  <a:srgbClr val="1F1F1F"/>
                </a:solidFill>
                <a:latin typeface="Arial Black"/>
                <a:cs typeface="Arial Black"/>
              </a:rPr>
              <a:t>e  </a:t>
            </a:r>
            <a:r>
              <a:rPr sz="1000" spc="-100" dirty="0">
                <a:solidFill>
                  <a:srgbClr val="1F1F1F"/>
                </a:solidFill>
                <a:latin typeface="Arial Black"/>
                <a:cs typeface="Arial Black"/>
              </a:rPr>
              <a:t>cliente </a:t>
            </a:r>
            <a:r>
              <a:rPr sz="1000" spc="-60" dirty="0">
                <a:solidFill>
                  <a:srgbClr val="1F1F1F"/>
                </a:solidFill>
                <a:latin typeface="Arial Black"/>
                <a:cs typeface="Arial Black"/>
              </a:rPr>
              <a:t>do </a:t>
            </a:r>
            <a:r>
              <a:rPr sz="1000" spc="-95" dirty="0">
                <a:solidFill>
                  <a:srgbClr val="1F1F1F"/>
                </a:solidFill>
                <a:latin typeface="Arial Black"/>
                <a:cs typeface="Arial Black"/>
              </a:rPr>
              <a:t>país HNP  </a:t>
            </a:r>
            <a:r>
              <a:rPr sz="1000" spc="-85" dirty="0">
                <a:solidFill>
                  <a:srgbClr val="1F1F1F"/>
                </a:solidFill>
                <a:latin typeface="Arial Black"/>
                <a:cs typeface="Arial Black"/>
              </a:rPr>
              <a:t>(</a:t>
            </a:r>
            <a:r>
              <a:rPr lang="en-US" sz="1000" spc="-85" dirty="0" err="1">
                <a:solidFill>
                  <a:srgbClr val="1F1F1F"/>
                </a:solidFill>
                <a:latin typeface="Arial Black"/>
                <a:cs typeface="Arial Black"/>
              </a:rPr>
              <a:t>R</a:t>
            </a:r>
            <a:r>
              <a:rPr sz="1000" spc="-85" dirty="0" err="1">
                <a:solidFill>
                  <a:srgbClr val="1F1F1F"/>
                </a:solidFill>
                <a:latin typeface="Arial Black"/>
                <a:cs typeface="Arial Black"/>
              </a:rPr>
              <a:t>epresentantes</a:t>
            </a:r>
            <a:r>
              <a:rPr sz="1000" spc="-85" dirty="0">
                <a:solidFill>
                  <a:srgbClr val="1F1F1F"/>
                </a:solidFill>
                <a:latin typeface="Arial Black"/>
                <a:cs typeface="Arial Black"/>
              </a:rPr>
              <a:t>  </a:t>
            </a:r>
            <a:r>
              <a:rPr sz="900" spc="-65" dirty="0">
                <a:solidFill>
                  <a:srgbClr val="1F1F1F"/>
                </a:solidFill>
                <a:latin typeface="Arial Black"/>
                <a:cs typeface="Arial Black"/>
              </a:rPr>
              <a:t>Ministério </a:t>
            </a:r>
            <a:r>
              <a:rPr sz="900" spc="-75" dirty="0">
                <a:solidFill>
                  <a:srgbClr val="1F1F1F"/>
                </a:solidFill>
                <a:latin typeface="Arial Black"/>
                <a:cs typeface="Arial Black"/>
              </a:rPr>
              <a:t>da</a:t>
            </a:r>
            <a:r>
              <a:rPr sz="900" spc="-90" dirty="0">
                <a:solidFill>
                  <a:srgbClr val="1F1F1F"/>
                </a:solidFill>
                <a:latin typeface="Arial Black"/>
                <a:cs typeface="Arial Black"/>
              </a:rPr>
              <a:t> Saúde)</a:t>
            </a:r>
            <a:endParaRPr sz="900" dirty="0">
              <a:latin typeface="Arial Black"/>
              <a:cs typeface="Arial Black"/>
            </a:endParaRPr>
          </a:p>
          <a:p>
            <a:pPr marL="289560" marR="309245" indent="-184785">
              <a:lnSpc>
                <a:spcPct val="125299"/>
              </a:lnSpc>
              <a:spcBef>
                <a:spcPts val="560"/>
              </a:spcBef>
            </a:pPr>
            <a:r>
              <a:rPr sz="1050" dirty="0">
                <a:solidFill>
                  <a:srgbClr val="3F4B59"/>
                </a:solidFill>
                <a:latin typeface="Arial"/>
                <a:cs typeface="Arial"/>
              </a:rPr>
              <a:t>→ </a:t>
            </a:r>
            <a:r>
              <a:rPr sz="1000" spc="-65" dirty="0">
                <a:solidFill>
                  <a:srgbClr val="1F1F1F"/>
                </a:solidFill>
                <a:latin typeface="Arial Black"/>
                <a:cs typeface="Arial Black"/>
              </a:rPr>
              <a:t>Definir o </a:t>
            </a:r>
            <a:r>
              <a:rPr sz="1000" spc="-95" dirty="0">
                <a:solidFill>
                  <a:srgbClr val="1F1F1F"/>
                </a:solidFill>
                <a:latin typeface="Arial Black"/>
                <a:cs typeface="Arial Black"/>
              </a:rPr>
              <a:t>escopo,  </a:t>
            </a:r>
            <a:r>
              <a:rPr sz="1000" spc="-85" dirty="0">
                <a:solidFill>
                  <a:srgbClr val="1F1F1F"/>
                </a:solidFill>
                <a:latin typeface="Arial Black"/>
                <a:cs typeface="Arial Black"/>
              </a:rPr>
              <a:t>objetivos, </a:t>
            </a:r>
            <a:r>
              <a:rPr sz="1000" spc="-70" dirty="0">
                <a:solidFill>
                  <a:srgbClr val="1F1F1F"/>
                </a:solidFill>
                <a:latin typeface="Arial Black"/>
                <a:cs typeface="Arial Black"/>
              </a:rPr>
              <a:t>prioridades</a:t>
            </a:r>
            <a:r>
              <a:rPr sz="1000" spc="-125" dirty="0">
                <a:solidFill>
                  <a:srgbClr val="1F1F1F"/>
                </a:solidFill>
                <a:latin typeface="Arial Black"/>
                <a:cs typeface="Arial Black"/>
              </a:rPr>
              <a:t> </a:t>
            </a:r>
            <a:r>
              <a:rPr sz="1000" spc="-105" dirty="0">
                <a:solidFill>
                  <a:srgbClr val="1F1F1F"/>
                </a:solidFill>
                <a:latin typeface="Arial Black"/>
                <a:cs typeface="Arial Black"/>
              </a:rPr>
              <a:t>e  </a:t>
            </a:r>
            <a:r>
              <a:rPr sz="1000" spc="-80" dirty="0" err="1">
                <a:solidFill>
                  <a:srgbClr val="1F1F1F"/>
                </a:solidFill>
                <a:latin typeface="Arial Black"/>
                <a:cs typeface="Arial Black"/>
              </a:rPr>
              <a:t>cronograma</a:t>
            </a:r>
            <a:r>
              <a:rPr sz="1000" spc="-80" dirty="0">
                <a:solidFill>
                  <a:srgbClr val="1F1F1F"/>
                </a:solidFill>
                <a:latin typeface="Arial Black"/>
                <a:cs typeface="Arial Black"/>
              </a:rPr>
              <a:t> </a:t>
            </a:r>
            <a:r>
              <a:rPr sz="1000" spc="-60" dirty="0">
                <a:solidFill>
                  <a:srgbClr val="1F1F1F"/>
                </a:solidFill>
                <a:latin typeface="Arial Black"/>
                <a:cs typeface="Arial Black"/>
              </a:rPr>
              <a:t>d</a:t>
            </a:r>
            <a:r>
              <a:rPr lang="en-US" sz="1000" spc="-60" dirty="0">
                <a:solidFill>
                  <a:srgbClr val="1F1F1F"/>
                </a:solidFill>
                <a:latin typeface="Arial Black"/>
                <a:cs typeface="Arial Black"/>
              </a:rPr>
              <a:t>a</a:t>
            </a:r>
            <a:r>
              <a:rPr sz="1000" spc="-60" dirty="0">
                <a:solidFill>
                  <a:srgbClr val="1F1F1F"/>
                </a:solidFill>
                <a:latin typeface="Arial Black"/>
                <a:cs typeface="Arial Black"/>
              </a:rPr>
              <a:t>  </a:t>
            </a:r>
            <a:r>
              <a:rPr lang="en-US" sz="1000" spc="-80" dirty="0" err="1">
                <a:solidFill>
                  <a:srgbClr val="1F1F1F"/>
                </a:solidFill>
                <a:latin typeface="Arial Black"/>
                <a:cs typeface="Arial Black"/>
              </a:rPr>
              <a:t>pesquisa</a:t>
            </a:r>
            <a:endParaRPr sz="1000" dirty="0">
              <a:latin typeface="Arial Black"/>
              <a:cs typeface="Arial Black"/>
            </a:endParaRPr>
          </a:p>
          <a:p>
            <a:pPr marL="289560" marR="243840" indent="-184785">
              <a:lnSpc>
                <a:spcPct val="134700"/>
              </a:lnSpc>
              <a:spcBef>
                <a:spcPts val="425"/>
              </a:spcBef>
            </a:pPr>
            <a:r>
              <a:rPr sz="1050" dirty="0">
                <a:solidFill>
                  <a:srgbClr val="3F4B59"/>
                </a:solidFill>
                <a:latin typeface="Arial"/>
                <a:cs typeface="Arial"/>
              </a:rPr>
              <a:t>→ </a:t>
            </a:r>
            <a:r>
              <a:rPr sz="950" spc="-70" dirty="0">
                <a:solidFill>
                  <a:srgbClr val="1F1F1F"/>
                </a:solidFill>
                <a:latin typeface="Arial Black"/>
                <a:cs typeface="Arial Black"/>
              </a:rPr>
              <a:t>Determinar </a:t>
            </a:r>
            <a:r>
              <a:rPr sz="950" spc="-105" dirty="0">
                <a:solidFill>
                  <a:srgbClr val="1F1F1F"/>
                </a:solidFill>
                <a:latin typeface="Arial Black"/>
                <a:cs typeface="Arial Black"/>
              </a:rPr>
              <a:t>a </a:t>
            </a:r>
            <a:r>
              <a:rPr sz="950" spc="-95" dirty="0">
                <a:solidFill>
                  <a:srgbClr val="1F1F1F"/>
                </a:solidFill>
                <a:latin typeface="Arial Black"/>
                <a:cs typeface="Arial Black"/>
              </a:rPr>
              <a:t>composição  </a:t>
            </a:r>
            <a:r>
              <a:rPr sz="950" spc="-75" dirty="0">
                <a:solidFill>
                  <a:srgbClr val="1F1F1F"/>
                </a:solidFill>
                <a:latin typeface="Arial Black"/>
                <a:cs typeface="Arial Black"/>
              </a:rPr>
              <a:t>da </a:t>
            </a:r>
            <a:r>
              <a:rPr sz="950" spc="-70" dirty="0" err="1">
                <a:solidFill>
                  <a:srgbClr val="1F1F1F"/>
                </a:solidFill>
                <a:latin typeface="Arial Black"/>
                <a:cs typeface="Arial Black"/>
              </a:rPr>
              <a:t>equip</a:t>
            </a:r>
            <a:r>
              <a:rPr lang="en-US" sz="950" spc="-70" dirty="0" err="1">
                <a:solidFill>
                  <a:srgbClr val="1F1F1F"/>
                </a:solidFill>
                <a:latin typeface="Arial Black"/>
                <a:cs typeface="Arial Black"/>
              </a:rPr>
              <a:t>a</a:t>
            </a:r>
            <a:r>
              <a:rPr sz="950" spc="-70" dirty="0">
                <a:solidFill>
                  <a:srgbClr val="1F1F1F"/>
                </a:solidFill>
                <a:latin typeface="Arial Black"/>
                <a:cs typeface="Arial Black"/>
              </a:rPr>
              <a:t> </a:t>
            </a:r>
            <a:r>
              <a:rPr sz="950" spc="-75" dirty="0">
                <a:solidFill>
                  <a:srgbClr val="1F1F1F"/>
                </a:solidFill>
                <a:latin typeface="Arial Black"/>
                <a:cs typeface="Arial Black"/>
              </a:rPr>
              <a:t>de </a:t>
            </a:r>
            <a:r>
              <a:rPr sz="950" spc="-70" dirty="0">
                <a:solidFill>
                  <a:srgbClr val="1F1F1F"/>
                </a:solidFill>
                <a:latin typeface="Arial Black"/>
                <a:cs typeface="Arial Black"/>
              </a:rPr>
              <a:t>trabalho </a:t>
            </a:r>
            <a:r>
              <a:rPr sz="950" spc="-100" dirty="0">
                <a:solidFill>
                  <a:srgbClr val="1F1F1F"/>
                </a:solidFill>
                <a:latin typeface="Arial Black"/>
                <a:cs typeface="Arial Black"/>
              </a:rPr>
              <a:t>e  </a:t>
            </a:r>
            <a:r>
              <a:rPr sz="850" spc="-90" dirty="0">
                <a:solidFill>
                  <a:srgbClr val="1F1F1F"/>
                </a:solidFill>
                <a:latin typeface="Arial Black"/>
                <a:cs typeface="Arial Black"/>
              </a:rPr>
              <a:t>esclarecer suas</a:t>
            </a:r>
            <a:r>
              <a:rPr sz="850" spc="-55" dirty="0">
                <a:solidFill>
                  <a:srgbClr val="1F1F1F"/>
                </a:solidFill>
                <a:latin typeface="Arial Black"/>
                <a:cs typeface="Arial Black"/>
              </a:rPr>
              <a:t> </a:t>
            </a:r>
            <a:r>
              <a:rPr sz="850" spc="-80" dirty="0">
                <a:solidFill>
                  <a:srgbClr val="1F1F1F"/>
                </a:solidFill>
                <a:latin typeface="Arial Black"/>
                <a:cs typeface="Arial Black"/>
              </a:rPr>
              <a:t>funções</a:t>
            </a:r>
            <a:endParaRPr sz="850" dirty="0">
              <a:latin typeface="Arial Black"/>
              <a:cs typeface="Arial Black"/>
            </a:endParaRPr>
          </a:p>
        </p:txBody>
      </p:sp>
      <p:sp>
        <p:nvSpPr>
          <p:cNvPr id="68" name="object 68"/>
          <p:cNvSpPr txBox="1"/>
          <p:nvPr/>
        </p:nvSpPr>
        <p:spPr>
          <a:xfrm>
            <a:off x="2805302" y="3674745"/>
            <a:ext cx="2004060" cy="2417585"/>
          </a:xfrm>
          <a:prstGeom prst="rect">
            <a:avLst/>
          </a:prstGeom>
          <a:solidFill>
            <a:srgbClr val="FFFFFF"/>
          </a:solidFill>
          <a:ln w="19050">
            <a:solidFill>
              <a:srgbClr val="404A5A"/>
            </a:solidFill>
          </a:ln>
        </p:spPr>
        <p:txBody>
          <a:bodyPr vert="horz" wrap="square" lIns="0" tIns="92710" rIns="0" bIns="0" rtlCol="0">
            <a:spAutoFit/>
          </a:bodyPr>
          <a:lstStyle/>
          <a:p>
            <a:pPr marL="104775">
              <a:lnSpc>
                <a:spcPct val="100000"/>
              </a:lnSpc>
              <a:spcBef>
                <a:spcPts val="730"/>
              </a:spcBef>
            </a:pPr>
            <a:r>
              <a:rPr sz="1050" dirty="0">
                <a:solidFill>
                  <a:srgbClr val="3F4B59"/>
                </a:solidFill>
                <a:latin typeface="Arial"/>
                <a:cs typeface="Arial"/>
              </a:rPr>
              <a:t>→ </a:t>
            </a:r>
            <a:r>
              <a:rPr lang="en-US" sz="1000" spc="-80" dirty="0" err="1">
                <a:solidFill>
                  <a:srgbClr val="1F1F1F"/>
                </a:solidFill>
                <a:latin typeface="Arial Black"/>
                <a:cs typeface="Arial"/>
              </a:rPr>
              <a:t>e</a:t>
            </a:r>
            <a:r>
              <a:rPr sz="1000" spc="-80" dirty="0" err="1">
                <a:solidFill>
                  <a:srgbClr val="1F1F1F"/>
                </a:solidFill>
                <a:latin typeface="Arial Black"/>
                <a:cs typeface="Arial Black"/>
              </a:rPr>
              <a:t>ntenda</a:t>
            </a:r>
            <a:r>
              <a:rPr sz="1000" spc="25" dirty="0">
                <a:solidFill>
                  <a:srgbClr val="1F1F1F"/>
                </a:solidFill>
                <a:latin typeface="Arial Black"/>
                <a:cs typeface="Arial Black"/>
              </a:rPr>
              <a:t> </a:t>
            </a:r>
            <a:r>
              <a:rPr sz="1000" spc="-65" dirty="0">
                <a:solidFill>
                  <a:srgbClr val="1F1F1F"/>
                </a:solidFill>
                <a:latin typeface="Arial Black"/>
                <a:cs typeface="Arial Black"/>
              </a:rPr>
              <a:t>o</a:t>
            </a:r>
            <a:endParaRPr sz="1000" dirty="0">
              <a:latin typeface="Arial Black"/>
              <a:cs typeface="Arial Black"/>
            </a:endParaRPr>
          </a:p>
          <a:p>
            <a:pPr marL="289560" marR="330200">
              <a:lnSpc>
                <a:spcPct val="129000"/>
              </a:lnSpc>
              <a:spcBef>
                <a:spcPts val="25"/>
              </a:spcBef>
            </a:pPr>
            <a:r>
              <a:rPr sz="950" spc="-70" dirty="0">
                <a:solidFill>
                  <a:srgbClr val="1F1F1F"/>
                </a:solidFill>
                <a:latin typeface="Arial Black"/>
                <a:cs typeface="Arial Black"/>
              </a:rPr>
              <a:t>arquitetura </a:t>
            </a:r>
            <a:r>
              <a:rPr sz="950" spc="-55" dirty="0">
                <a:solidFill>
                  <a:srgbClr val="1F1F1F"/>
                </a:solidFill>
                <a:latin typeface="Arial Black"/>
                <a:cs typeface="Arial Black"/>
              </a:rPr>
              <a:t>do </a:t>
            </a:r>
            <a:r>
              <a:rPr sz="950" spc="-95" dirty="0">
                <a:solidFill>
                  <a:srgbClr val="1F1F1F"/>
                </a:solidFill>
                <a:latin typeface="Arial Black"/>
                <a:cs typeface="Arial Black"/>
              </a:rPr>
              <a:t>sistema  </a:t>
            </a:r>
            <a:r>
              <a:rPr sz="950" spc="-85" dirty="0">
                <a:solidFill>
                  <a:srgbClr val="1F1F1F"/>
                </a:solidFill>
                <a:latin typeface="Arial Black"/>
                <a:cs typeface="Arial Black"/>
              </a:rPr>
              <a:t>nacional </a:t>
            </a:r>
            <a:r>
              <a:rPr sz="950" spc="-75" dirty="0">
                <a:solidFill>
                  <a:srgbClr val="1F1F1F"/>
                </a:solidFill>
                <a:latin typeface="Arial Black"/>
                <a:cs typeface="Arial Black"/>
              </a:rPr>
              <a:t>de </a:t>
            </a:r>
            <a:r>
              <a:rPr sz="950" spc="-95" dirty="0" err="1">
                <a:solidFill>
                  <a:srgbClr val="1F1F1F"/>
                </a:solidFill>
                <a:latin typeface="Arial Black"/>
                <a:cs typeface="Arial Black"/>
              </a:rPr>
              <a:t>atenção</a:t>
            </a:r>
            <a:r>
              <a:rPr sz="950" spc="-95" dirty="0">
                <a:solidFill>
                  <a:srgbClr val="1F1F1F"/>
                </a:solidFill>
                <a:latin typeface="Arial Black"/>
                <a:cs typeface="Arial Black"/>
              </a:rPr>
              <a:t> </a:t>
            </a:r>
            <a:r>
              <a:rPr sz="1000" spc="-65" dirty="0" err="1">
                <a:solidFill>
                  <a:srgbClr val="1F1F1F"/>
                </a:solidFill>
                <a:latin typeface="Arial Black"/>
                <a:cs typeface="Arial Black"/>
              </a:rPr>
              <a:t>primári</a:t>
            </a:r>
            <a:r>
              <a:rPr lang="en-US" sz="1000" spc="-65" dirty="0" err="1">
                <a:solidFill>
                  <a:srgbClr val="1F1F1F"/>
                </a:solidFill>
                <a:latin typeface="Arial Black"/>
                <a:cs typeface="Arial Black"/>
              </a:rPr>
              <a:t>a</a:t>
            </a:r>
            <a:r>
              <a:rPr sz="1000" spc="-65" dirty="0">
                <a:solidFill>
                  <a:srgbClr val="1F1F1F"/>
                </a:solidFill>
                <a:latin typeface="Arial Black"/>
                <a:cs typeface="Arial Black"/>
              </a:rPr>
              <a:t> </a:t>
            </a:r>
            <a:r>
              <a:rPr sz="1000" spc="-80" dirty="0">
                <a:solidFill>
                  <a:srgbClr val="1F1F1F"/>
                </a:solidFill>
                <a:latin typeface="Arial Black"/>
                <a:cs typeface="Arial Black"/>
              </a:rPr>
              <a:t>de  </a:t>
            </a:r>
            <a:r>
              <a:rPr lang="en-US" sz="1000" spc="-105" dirty="0" err="1">
                <a:solidFill>
                  <a:srgbClr val="1F1F1F"/>
                </a:solidFill>
                <a:latin typeface="Arial Black"/>
                <a:cs typeface="Arial Black"/>
              </a:rPr>
              <a:t>saúde</a:t>
            </a:r>
            <a:endParaRPr sz="1000" dirty="0">
              <a:latin typeface="Arial Black"/>
              <a:cs typeface="Arial Black"/>
            </a:endParaRPr>
          </a:p>
          <a:p>
            <a:pPr marL="289560" marR="375920" indent="-184785">
              <a:lnSpc>
                <a:spcPct val="127899"/>
              </a:lnSpc>
              <a:spcBef>
                <a:spcPts val="509"/>
              </a:spcBef>
            </a:pPr>
            <a:r>
              <a:rPr sz="1050" dirty="0">
                <a:solidFill>
                  <a:srgbClr val="3F4B59"/>
                </a:solidFill>
                <a:latin typeface="Arial"/>
                <a:cs typeface="Arial"/>
              </a:rPr>
              <a:t>→ </a:t>
            </a:r>
            <a:r>
              <a:rPr sz="950" spc="-60" dirty="0">
                <a:solidFill>
                  <a:srgbClr val="1F1F1F"/>
                </a:solidFill>
                <a:latin typeface="Arial Black"/>
                <a:cs typeface="Arial Black"/>
              </a:rPr>
              <a:t>Definir </a:t>
            </a:r>
            <a:r>
              <a:rPr sz="950" spc="-85" dirty="0">
                <a:solidFill>
                  <a:srgbClr val="1F1F1F"/>
                </a:solidFill>
                <a:latin typeface="Arial Black"/>
                <a:cs typeface="Arial Black"/>
              </a:rPr>
              <a:t>estratégia </a:t>
            </a:r>
            <a:r>
              <a:rPr sz="950" spc="-75" dirty="0">
                <a:solidFill>
                  <a:srgbClr val="1F1F1F"/>
                </a:solidFill>
                <a:latin typeface="Arial Black"/>
                <a:cs typeface="Arial Black"/>
              </a:rPr>
              <a:t>de  </a:t>
            </a:r>
            <a:r>
              <a:rPr sz="950" spc="-80" dirty="0">
                <a:solidFill>
                  <a:srgbClr val="1F1F1F"/>
                </a:solidFill>
                <a:latin typeface="Arial Black"/>
                <a:cs typeface="Arial Black"/>
              </a:rPr>
              <a:t>amostragem </a:t>
            </a:r>
            <a:r>
              <a:rPr sz="950" spc="-100" dirty="0">
                <a:solidFill>
                  <a:srgbClr val="1F1F1F"/>
                </a:solidFill>
                <a:latin typeface="Arial Black"/>
                <a:cs typeface="Arial Black"/>
              </a:rPr>
              <a:t>e</a:t>
            </a:r>
            <a:r>
              <a:rPr sz="950" spc="-120" dirty="0">
                <a:solidFill>
                  <a:srgbClr val="1F1F1F"/>
                </a:solidFill>
                <a:latin typeface="Arial Black"/>
                <a:cs typeface="Arial Black"/>
              </a:rPr>
              <a:t> </a:t>
            </a:r>
            <a:r>
              <a:rPr sz="950" spc="-80" dirty="0">
                <a:solidFill>
                  <a:srgbClr val="1F1F1F"/>
                </a:solidFill>
                <a:latin typeface="Arial Black"/>
                <a:cs typeface="Arial Black"/>
              </a:rPr>
              <a:t>amostra</a:t>
            </a:r>
            <a:endParaRPr sz="950" dirty="0">
              <a:latin typeface="Arial Black"/>
              <a:cs typeface="Arial Black"/>
            </a:endParaRPr>
          </a:p>
          <a:p>
            <a:pPr marL="289560" marR="212725" indent="-184785">
              <a:lnSpc>
                <a:spcPct val="124000"/>
              </a:lnSpc>
              <a:spcBef>
                <a:spcPts val="565"/>
              </a:spcBef>
            </a:pPr>
            <a:r>
              <a:rPr sz="1050" dirty="0">
                <a:solidFill>
                  <a:srgbClr val="3F4B59"/>
                </a:solidFill>
                <a:latin typeface="Arial"/>
                <a:cs typeface="Arial"/>
              </a:rPr>
              <a:t>→ </a:t>
            </a:r>
            <a:r>
              <a:rPr sz="1000" spc="-85" dirty="0">
                <a:solidFill>
                  <a:srgbClr val="1F1F1F"/>
                </a:solidFill>
                <a:latin typeface="Arial Black"/>
                <a:cs typeface="Arial Black"/>
              </a:rPr>
              <a:t>Adaptar </a:t>
            </a:r>
            <a:r>
              <a:rPr sz="1000" spc="-80" dirty="0">
                <a:solidFill>
                  <a:srgbClr val="1F1F1F"/>
                </a:solidFill>
                <a:latin typeface="Arial Black"/>
                <a:cs typeface="Arial Black"/>
              </a:rPr>
              <a:t>instrumentos </a:t>
            </a:r>
            <a:r>
              <a:rPr sz="1000" spc="-85" dirty="0">
                <a:solidFill>
                  <a:srgbClr val="1F1F1F"/>
                </a:solidFill>
                <a:latin typeface="Arial Black"/>
                <a:cs typeface="Arial Black"/>
              </a:rPr>
              <a:t>ao  </a:t>
            </a:r>
            <a:r>
              <a:rPr sz="1000" spc="-100" dirty="0">
                <a:solidFill>
                  <a:srgbClr val="1F1F1F"/>
                </a:solidFill>
                <a:latin typeface="Arial Black"/>
                <a:cs typeface="Arial Black"/>
              </a:rPr>
              <a:t>contexto </a:t>
            </a:r>
            <a:r>
              <a:rPr sz="1000" spc="-60" dirty="0">
                <a:solidFill>
                  <a:srgbClr val="1F1F1F"/>
                </a:solidFill>
                <a:latin typeface="Arial Black"/>
                <a:cs typeface="Arial Black"/>
              </a:rPr>
              <a:t>do </a:t>
            </a:r>
            <a:r>
              <a:rPr sz="1000" spc="-95" dirty="0">
                <a:solidFill>
                  <a:srgbClr val="1F1F1F"/>
                </a:solidFill>
                <a:latin typeface="Arial Black"/>
                <a:cs typeface="Arial Black"/>
              </a:rPr>
              <a:t>país</a:t>
            </a:r>
            <a:endParaRPr sz="1000" dirty="0">
              <a:latin typeface="Arial Black"/>
              <a:cs typeface="Arial Black"/>
            </a:endParaRPr>
          </a:p>
          <a:p>
            <a:pPr marL="289560" marR="273685" indent="-184785">
              <a:lnSpc>
                <a:spcPct val="124000"/>
              </a:lnSpc>
              <a:spcBef>
                <a:spcPts val="560"/>
              </a:spcBef>
            </a:pPr>
            <a:r>
              <a:rPr sz="1050" dirty="0">
                <a:solidFill>
                  <a:srgbClr val="3F4B59"/>
                </a:solidFill>
                <a:latin typeface="Arial"/>
                <a:cs typeface="Arial"/>
              </a:rPr>
              <a:t>→ </a:t>
            </a:r>
            <a:r>
              <a:rPr sz="1000" spc="-85" dirty="0">
                <a:solidFill>
                  <a:srgbClr val="1F1F1F"/>
                </a:solidFill>
                <a:latin typeface="Arial Black"/>
                <a:cs typeface="Arial Black"/>
              </a:rPr>
              <a:t>Finalizar </a:t>
            </a:r>
            <a:r>
              <a:rPr sz="1000" spc="-110" dirty="0">
                <a:solidFill>
                  <a:srgbClr val="1F1F1F"/>
                </a:solidFill>
                <a:latin typeface="Arial Black"/>
                <a:cs typeface="Arial Black"/>
              </a:rPr>
              <a:t>a </a:t>
            </a:r>
            <a:r>
              <a:rPr sz="1000" spc="-95" dirty="0">
                <a:solidFill>
                  <a:srgbClr val="1F1F1F"/>
                </a:solidFill>
                <a:latin typeface="Arial Black"/>
                <a:cs typeface="Arial Black"/>
              </a:rPr>
              <a:t>logística </a:t>
            </a:r>
            <a:r>
              <a:rPr sz="1000" spc="-75" dirty="0">
                <a:solidFill>
                  <a:srgbClr val="1F1F1F"/>
                </a:solidFill>
                <a:latin typeface="Arial Black"/>
                <a:cs typeface="Arial Black"/>
              </a:rPr>
              <a:t>para  </a:t>
            </a:r>
            <a:r>
              <a:rPr sz="1000" spc="-110" dirty="0">
                <a:solidFill>
                  <a:srgbClr val="1F1F1F"/>
                </a:solidFill>
                <a:latin typeface="Arial Black"/>
                <a:cs typeface="Arial Black"/>
              </a:rPr>
              <a:t>a aplicação</a:t>
            </a:r>
            <a:r>
              <a:rPr sz="1000" spc="-50" dirty="0">
                <a:solidFill>
                  <a:srgbClr val="1F1F1F"/>
                </a:solidFill>
                <a:latin typeface="Arial Black"/>
                <a:cs typeface="Arial Black"/>
              </a:rPr>
              <a:t> </a:t>
            </a:r>
            <a:r>
              <a:rPr sz="1000" spc="-60" dirty="0">
                <a:solidFill>
                  <a:srgbClr val="1F1F1F"/>
                </a:solidFill>
                <a:latin typeface="Arial Black"/>
                <a:cs typeface="Arial Black"/>
              </a:rPr>
              <a:t>no</a:t>
            </a:r>
            <a:endParaRPr sz="1000" dirty="0">
              <a:latin typeface="Arial Black"/>
              <a:cs typeface="Arial Black"/>
            </a:endParaRPr>
          </a:p>
          <a:p>
            <a:pPr marL="289560">
              <a:lnSpc>
                <a:spcPct val="100000"/>
              </a:lnSpc>
              <a:spcBef>
                <a:spcPts val="315"/>
              </a:spcBef>
            </a:pPr>
            <a:r>
              <a:rPr sz="1000" spc="-75" dirty="0" err="1">
                <a:solidFill>
                  <a:srgbClr val="1F1F1F"/>
                </a:solidFill>
                <a:latin typeface="Arial Black"/>
                <a:cs typeface="Arial Black"/>
              </a:rPr>
              <a:t>terr</a:t>
            </a:r>
            <a:r>
              <a:rPr lang="en-US" sz="1000" spc="-75" dirty="0" err="1">
                <a:solidFill>
                  <a:srgbClr val="1F1F1F"/>
                </a:solidFill>
                <a:latin typeface="Arial Black"/>
                <a:cs typeface="Arial Black"/>
              </a:rPr>
              <a:t>eno</a:t>
            </a:r>
            <a:endParaRPr sz="1000" dirty="0">
              <a:latin typeface="Arial Black"/>
              <a:cs typeface="Arial Black"/>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44743" y="1011072"/>
            <a:ext cx="4806950" cy="199390"/>
          </a:xfrm>
          <a:custGeom>
            <a:avLst/>
            <a:gdLst/>
            <a:ahLst/>
            <a:cxnLst/>
            <a:rect l="l" t="t" r="r" b="b"/>
            <a:pathLst>
              <a:path w="4806950" h="199390">
                <a:moveTo>
                  <a:pt x="0" y="0"/>
                </a:moveTo>
                <a:lnTo>
                  <a:pt x="4806696" y="0"/>
                </a:lnTo>
                <a:lnTo>
                  <a:pt x="4806696" y="198882"/>
                </a:lnTo>
                <a:lnTo>
                  <a:pt x="0" y="198882"/>
                </a:lnTo>
                <a:lnTo>
                  <a:pt x="0" y="0"/>
                </a:lnTo>
                <a:close/>
              </a:path>
            </a:pathLst>
          </a:custGeom>
          <a:solidFill>
            <a:srgbClr val="DFD9DB"/>
          </a:solidFill>
        </p:spPr>
        <p:txBody>
          <a:bodyPr wrap="square" lIns="0" tIns="0" rIns="0" bIns="0" rtlCol="0"/>
          <a:lstStyle/>
          <a:p>
            <a:endParaRPr/>
          </a:p>
        </p:txBody>
      </p:sp>
      <p:sp>
        <p:nvSpPr>
          <p:cNvPr id="3" name="object 3"/>
          <p:cNvSpPr/>
          <p:nvPr/>
        </p:nvSpPr>
        <p:spPr>
          <a:xfrm>
            <a:off x="10486643" y="977646"/>
            <a:ext cx="0" cy="2169160"/>
          </a:xfrm>
          <a:custGeom>
            <a:avLst/>
            <a:gdLst/>
            <a:ahLst/>
            <a:cxnLst/>
            <a:rect l="l" t="t" r="r" b="b"/>
            <a:pathLst>
              <a:path h="2169160">
                <a:moveTo>
                  <a:pt x="0" y="0"/>
                </a:moveTo>
                <a:lnTo>
                  <a:pt x="0" y="2168944"/>
                </a:lnTo>
              </a:path>
            </a:pathLst>
          </a:custGeom>
          <a:ln w="6350">
            <a:solidFill>
              <a:srgbClr val="B19FA3"/>
            </a:solidFill>
          </a:ln>
        </p:spPr>
        <p:txBody>
          <a:bodyPr wrap="square" lIns="0" tIns="0" rIns="0" bIns="0" rtlCol="0"/>
          <a:lstStyle/>
          <a:p>
            <a:endParaRPr/>
          </a:p>
        </p:txBody>
      </p:sp>
      <p:sp>
        <p:nvSpPr>
          <p:cNvPr id="4" name="object 4"/>
          <p:cNvSpPr/>
          <p:nvPr/>
        </p:nvSpPr>
        <p:spPr>
          <a:xfrm>
            <a:off x="2372107" y="1773173"/>
            <a:ext cx="0" cy="1315085"/>
          </a:xfrm>
          <a:custGeom>
            <a:avLst/>
            <a:gdLst/>
            <a:ahLst/>
            <a:cxnLst/>
            <a:rect l="l" t="t" r="r" b="b"/>
            <a:pathLst>
              <a:path h="1315085">
                <a:moveTo>
                  <a:pt x="0" y="0"/>
                </a:moveTo>
                <a:lnTo>
                  <a:pt x="0" y="1314932"/>
                </a:lnTo>
              </a:path>
            </a:pathLst>
          </a:custGeom>
          <a:ln w="6350">
            <a:solidFill>
              <a:srgbClr val="9FB8B9"/>
            </a:solidFill>
          </a:ln>
        </p:spPr>
        <p:txBody>
          <a:bodyPr wrap="square" lIns="0" tIns="0" rIns="0" bIns="0" rtlCol="0"/>
          <a:lstStyle/>
          <a:p>
            <a:endParaRPr/>
          </a:p>
        </p:txBody>
      </p:sp>
      <p:sp>
        <p:nvSpPr>
          <p:cNvPr id="5" name="object 5"/>
          <p:cNvSpPr/>
          <p:nvPr/>
        </p:nvSpPr>
        <p:spPr>
          <a:xfrm>
            <a:off x="2914650" y="2872737"/>
            <a:ext cx="424815" cy="391160"/>
          </a:xfrm>
          <a:custGeom>
            <a:avLst/>
            <a:gdLst/>
            <a:ahLst/>
            <a:cxnLst/>
            <a:rect l="l" t="t" r="r" b="b"/>
            <a:pathLst>
              <a:path w="424814" h="391160">
                <a:moveTo>
                  <a:pt x="0" y="391045"/>
                </a:moveTo>
                <a:lnTo>
                  <a:pt x="424510" y="0"/>
                </a:lnTo>
              </a:path>
            </a:pathLst>
          </a:custGeom>
          <a:ln w="6350">
            <a:solidFill>
              <a:srgbClr val="9FB8B9"/>
            </a:solidFill>
          </a:ln>
        </p:spPr>
        <p:txBody>
          <a:bodyPr wrap="square" lIns="0" tIns="0" rIns="0" bIns="0" rtlCol="0"/>
          <a:lstStyle/>
          <a:p>
            <a:endParaRPr/>
          </a:p>
        </p:txBody>
      </p:sp>
      <p:sp>
        <p:nvSpPr>
          <p:cNvPr id="6" name="object 6"/>
          <p:cNvSpPr/>
          <p:nvPr/>
        </p:nvSpPr>
        <p:spPr>
          <a:xfrm>
            <a:off x="8397240" y="2353055"/>
            <a:ext cx="1551305" cy="794385"/>
          </a:xfrm>
          <a:custGeom>
            <a:avLst/>
            <a:gdLst/>
            <a:ahLst/>
            <a:cxnLst/>
            <a:rect l="l" t="t" r="r" b="b"/>
            <a:pathLst>
              <a:path w="1551304" h="794385">
                <a:moveTo>
                  <a:pt x="0" y="0"/>
                </a:moveTo>
                <a:lnTo>
                  <a:pt x="1550911" y="793800"/>
                </a:lnTo>
              </a:path>
            </a:pathLst>
          </a:custGeom>
          <a:ln w="6350">
            <a:solidFill>
              <a:srgbClr val="B19FA3"/>
            </a:solidFill>
          </a:ln>
        </p:spPr>
        <p:txBody>
          <a:bodyPr wrap="square" lIns="0" tIns="0" rIns="0" bIns="0" rtlCol="0"/>
          <a:lstStyle/>
          <a:p>
            <a:endParaRPr/>
          </a:p>
        </p:txBody>
      </p:sp>
      <p:sp>
        <p:nvSpPr>
          <p:cNvPr id="7" name="object 7"/>
          <p:cNvSpPr/>
          <p:nvPr/>
        </p:nvSpPr>
        <p:spPr>
          <a:xfrm>
            <a:off x="2914650" y="3701796"/>
            <a:ext cx="404495" cy="0"/>
          </a:xfrm>
          <a:custGeom>
            <a:avLst/>
            <a:gdLst/>
            <a:ahLst/>
            <a:cxnLst/>
            <a:rect l="l" t="t" r="r" b="b"/>
            <a:pathLst>
              <a:path w="404495">
                <a:moveTo>
                  <a:pt x="0" y="0"/>
                </a:moveTo>
                <a:lnTo>
                  <a:pt x="404368" y="0"/>
                </a:lnTo>
              </a:path>
            </a:pathLst>
          </a:custGeom>
          <a:ln w="6350">
            <a:solidFill>
              <a:srgbClr val="9FB8B9"/>
            </a:solidFill>
          </a:ln>
        </p:spPr>
        <p:txBody>
          <a:bodyPr wrap="square" lIns="0" tIns="0" rIns="0" bIns="0" rtlCol="0"/>
          <a:lstStyle/>
          <a:p>
            <a:endParaRPr/>
          </a:p>
        </p:txBody>
      </p:sp>
      <p:sp>
        <p:nvSpPr>
          <p:cNvPr id="8" name="object 8"/>
          <p:cNvSpPr/>
          <p:nvPr/>
        </p:nvSpPr>
        <p:spPr>
          <a:xfrm>
            <a:off x="8938259" y="3281934"/>
            <a:ext cx="810895" cy="0"/>
          </a:xfrm>
          <a:custGeom>
            <a:avLst/>
            <a:gdLst/>
            <a:ahLst/>
            <a:cxnLst/>
            <a:rect l="l" t="t" r="r" b="b"/>
            <a:pathLst>
              <a:path w="810895">
                <a:moveTo>
                  <a:pt x="0" y="0"/>
                </a:moveTo>
                <a:lnTo>
                  <a:pt x="810768" y="0"/>
                </a:lnTo>
              </a:path>
            </a:pathLst>
          </a:custGeom>
          <a:ln w="6350">
            <a:solidFill>
              <a:srgbClr val="B19FA3"/>
            </a:solidFill>
          </a:ln>
        </p:spPr>
        <p:txBody>
          <a:bodyPr wrap="square" lIns="0" tIns="0" rIns="0" bIns="0" rtlCol="0"/>
          <a:lstStyle/>
          <a:p>
            <a:endParaRPr/>
          </a:p>
        </p:txBody>
      </p:sp>
      <p:sp>
        <p:nvSpPr>
          <p:cNvPr id="9" name="object 9"/>
          <p:cNvSpPr/>
          <p:nvPr/>
        </p:nvSpPr>
        <p:spPr>
          <a:xfrm>
            <a:off x="3064764" y="4336541"/>
            <a:ext cx="1490980" cy="0"/>
          </a:xfrm>
          <a:custGeom>
            <a:avLst/>
            <a:gdLst/>
            <a:ahLst/>
            <a:cxnLst/>
            <a:rect l="l" t="t" r="r" b="b"/>
            <a:pathLst>
              <a:path w="1490979">
                <a:moveTo>
                  <a:pt x="0" y="0"/>
                </a:moveTo>
                <a:lnTo>
                  <a:pt x="1490395" y="0"/>
                </a:lnTo>
              </a:path>
            </a:pathLst>
          </a:custGeom>
          <a:ln w="6350">
            <a:solidFill>
              <a:srgbClr val="9FB8B9"/>
            </a:solidFill>
          </a:ln>
        </p:spPr>
        <p:txBody>
          <a:bodyPr wrap="square" lIns="0" tIns="0" rIns="0" bIns="0" rtlCol="0"/>
          <a:lstStyle/>
          <a:p>
            <a:endParaRPr/>
          </a:p>
        </p:txBody>
      </p:sp>
      <p:sp>
        <p:nvSpPr>
          <p:cNvPr id="10" name="object 10"/>
          <p:cNvSpPr/>
          <p:nvPr/>
        </p:nvSpPr>
        <p:spPr>
          <a:xfrm>
            <a:off x="7766304" y="4059173"/>
            <a:ext cx="1826260" cy="0"/>
          </a:xfrm>
          <a:custGeom>
            <a:avLst/>
            <a:gdLst/>
            <a:ahLst/>
            <a:cxnLst/>
            <a:rect l="l" t="t" r="r" b="b"/>
            <a:pathLst>
              <a:path w="1826259">
                <a:moveTo>
                  <a:pt x="0" y="0"/>
                </a:moveTo>
                <a:lnTo>
                  <a:pt x="1825980" y="0"/>
                </a:lnTo>
              </a:path>
            </a:pathLst>
          </a:custGeom>
          <a:ln w="6350">
            <a:solidFill>
              <a:srgbClr val="B19FA3"/>
            </a:solidFill>
          </a:ln>
        </p:spPr>
        <p:txBody>
          <a:bodyPr wrap="square" lIns="0" tIns="0" rIns="0" bIns="0" rtlCol="0"/>
          <a:lstStyle/>
          <a:p>
            <a:endParaRPr/>
          </a:p>
        </p:txBody>
      </p:sp>
      <p:sp>
        <p:nvSpPr>
          <p:cNvPr id="11" name="object 11"/>
          <p:cNvSpPr/>
          <p:nvPr/>
        </p:nvSpPr>
        <p:spPr>
          <a:xfrm>
            <a:off x="3502152" y="5019294"/>
            <a:ext cx="1153795" cy="0"/>
          </a:xfrm>
          <a:custGeom>
            <a:avLst/>
            <a:gdLst/>
            <a:ahLst/>
            <a:cxnLst/>
            <a:rect l="l" t="t" r="r" b="b"/>
            <a:pathLst>
              <a:path w="1153795">
                <a:moveTo>
                  <a:pt x="0" y="0"/>
                </a:moveTo>
                <a:lnTo>
                  <a:pt x="1153795" y="0"/>
                </a:lnTo>
              </a:path>
            </a:pathLst>
          </a:custGeom>
          <a:ln w="6350">
            <a:solidFill>
              <a:srgbClr val="9FB8B9"/>
            </a:solidFill>
          </a:ln>
        </p:spPr>
        <p:txBody>
          <a:bodyPr wrap="square" lIns="0" tIns="0" rIns="0" bIns="0" rtlCol="0"/>
          <a:lstStyle/>
          <a:p>
            <a:endParaRPr/>
          </a:p>
        </p:txBody>
      </p:sp>
      <p:sp>
        <p:nvSpPr>
          <p:cNvPr id="12" name="object 12"/>
          <p:cNvSpPr/>
          <p:nvPr/>
        </p:nvSpPr>
        <p:spPr>
          <a:xfrm>
            <a:off x="6837426" y="4586478"/>
            <a:ext cx="2847975" cy="0"/>
          </a:xfrm>
          <a:custGeom>
            <a:avLst/>
            <a:gdLst/>
            <a:ahLst/>
            <a:cxnLst/>
            <a:rect l="l" t="t" r="r" b="b"/>
            <a:pathLst>
              <a:path w="2847975">
                <a:moveTo>
                  <a:pt x="0" y="0"/>
                </a:moveTo>
                <a:lnTo>
                  <a:pt x="2847454" y="0"/>
                </a:lnTo>
              </a:path>
            </a:pathLst>
          </a:custGeom>
          <a:ln w="6350">
            <a:solidFill>
              <a:srgbClr val="B19FA3"/>
            </a:solidFill>
          </a:ln>
        </p:spPr>
        <p:txBody>
          <a:bodyPr wrap="square" lIns="0" tIns="0" rIns="0" bIns="0" rtlCol="0"/>
          <a:lstStyle/>
          <a:p>
            <a:endParaRPr/>
          </a:p>
        </p:txBody>
      </p:sp>
      <p:sp>
        <p:nvSpPr>
          <p:cNvPr id="13" name="object 13"/>
          <p:cNvSpPr/>
          <p:nvPr/>
        </p:nvSpPr>
        <p:spPr>
          <a:xfrm>
            <a:off x="3705605" y="5692140"/>
            <a:ext cx="1181100" cy="0"/>
          </a:xfrm>
          <a:custGeom>
            <a:avLst/>
            <a:gdLst/>
            <a:ahLst/>
            <a:cxnLst/>
            <a:rect l="l" t="t" r="r" b="b"/>
            <a:pathLst>
              <a:path w="1181100">
                <a:moveTo>
                  <a:pt x="0" y="0"/>
                </a:moveTo>
                <a:lnTo>
                  <a:pt x="1180795" y="0"/>
                </a:lnTo>
              </a:path>
            </a:pathLst>
          </a:custGeom>
          <a:ln w="6350">
            <a:solidFill>
              <a:srgbClr val="9FB8B9"/>
            </a:solidFill>
          </a:ln>
        </p:spPr>
        <p:txBody>
          <a:bodyPr wrap="square" lIns="0" tIns="0" rIns="0" bIns="0" rtlCol="0"/>
          <a:lstStyle/>
          <a:p>
            <a:endParaRPr/>
          </a:p>
        </p:txBody>
      </p:sp>
      <p:sp>
        <p:nvSpPr>
          <p:cNvPr id="14" name="object 14"/>
          <p:cNvSpPr/>
          <p:nvPr/>
        </p:nvSpPr>
        <p:spPr>
          <a:xfrm>
            <a:off x="6591884" y="5100497"/>
            <a:ext cx="217170" cy="199390"/>
          </a:xfrm>
          <a:custGeom>
            <a:avLst/>
            <a:gdLst/>
            <a:ahLst/>
            <a:cxnLst/>
            <a:rect l="l" t="t" r="r" b="b"/>
            <a:pathLst>
              <a:path w="217170" h="199389">
                <a:moveTo>
                  <a:pt x="0" y="0"/>
                </a:moveTo>
                <a:lnTo>
                  <a:pt x="217170" y="0"/>
                </a:lnTo>
                <a:lnTo>
                  <a:pt x="217170" y="198881"/>
                </a:lnTo>
                <a:lnTo>
                  <a:pt x="0" y="198881"/>
                </a:lnTo>
                <a:lnTo>
                  <a:pt x="0" y="0"/>
                </a:lnTo>
                <a:close/>
              </a:path>
            </a:pathLst>
          </a:custGeom>
          <a:solidFill>
            <a:srgbClr val="DFD9DB"/>
          </a:solidFill>
        </p:spPr>
        <p:txBody>
          <a:bodyPr wrap="square" lIns="0" tIns="0" rIns="0" bIns="0" rtlCol="0"/>
          <a:lstStyle/>
          <a:p>
            <a:endParaRPr/>
          </a:p>
        </p:txBody>
      </p:sp>
      <p:sp>
        <p:nvSpPr>
          <p:cNvPr id="15" name="object 15"/>
          <p:cNvSpPr/>
          <p:nvPr/>
        </p:nvSpPr>
        <p:spPr>
          <a:xfrm>
            <a:off x="6809231" y="5202935"/>
            <a:ext cx="2364105" cy="0"/>
          </a:xfrm>
          <a:custGeom>
            <a:avLst/>
            <a:gdLst/>
            <a:ahLst/>
            <a:cxnLst/>
            <a:rect l="l" t="t" r="r" b="b"/>
            <a:pathLst>
              <a:path w="2364104">
                <a:moveTo>
                  <a:pt x="0" y="0"/>
                </a:moveTo>
                <a:lnTo>
                  <a:pt x="2363736" y="0"/>
                </a:lnTo>
              </a:path>
            </a:pathLst>
          </a:custGeom>
          <a:ln w="6350">
            <a:solidFill>
              <a:srgbClr val="B19FA3"/>
            </a:solidFill>
          </a:ln>
        </p:spPr>
        <p:txBody>
          <a:bodyPr wrap="square" lIns="0" tIns="0" rIns="0" bIns="0" rtlCol="0"/>
          <a:lstStyle/>
          <a:p>
            <a:endParaRPr/>
          </a:p>
        </p:txBody>
      </p:sp>
      <p:sp>
        <p:nvSpPr>
          <p:cNvPr id="16" name="object 16"/>
          <p:cNvSpPr/>
          <p:nvPr/>
        </p:nvSpPr>
        <p:spPr>
          <a:xfrm>
            <a:off x="6851904" y="6079235"/>
            <a:ext cx="2320925" cy="0"/>
          </a:xfrm>
          <a:custGeom>
            <a:avLst/>
            <a:gdLst/>
            <a:ahLst/>
            <a:cxnLst/>
            <a:rect l="l" t="t" r="r" b="b"/>
            <a:pathLst>
              <a:path w="2320925">
                <a:moveTo>
                  <a:pt x="0" y="0"/>
                </a:moveTo>
                <a:lnTo>
                  <a:pt x="2320785" y="0"/>
                </a:lnTo>
              </a:path>
            </a:pathLst>
          </a:custGeom>
          <a:ln w="6350">
            <a:solidFill>
              <a:srgbClr val="B19FA3"/>
            </a:solidFill>
          </a:ln>
        </p:spPr>
        <p:txBody>
          <a:bodyPr wrap="square" lIns="0" tIns="0" rIns="0" bIns="0" rtlCol="0"/>
          <a:lstStyle/>
          <a:p>
            <a:endParaRPr/>
          </a:p>
        </p:txBody>
      </p:sp>
      <p:sp>
        <p:nvSpPr>
          <p:cNvPr id="17" name="object 17"/>
          <p:cNvSpPr/>
          <p:nvPr/>
        </p:nvSpPr>
        <p:spPr>
          <a:xfrm>
            <a:off x="9970589" y="3401588"/>
            <a:ext cx="1079500" cy="1341120"/>
          </a:xfrm>
          <a:custGeom>
            <a:avLst/>
            <a:gdLst/>
            <a:ahLst/>
            <a:cxnLst/>
            <a:rect l="l" t="t" r="r" b="b"/>
            <a:pathLst>
              <a:path w="1079500" h="1341120">
                <a:moveTo>
                  <a:pt x="539309" y="1341111"/>
                </a:moveTo>
                <a:lnTo>
                  <a:pt x="522923" y="1340819"/>
                </a:lnTo>
                <a:lnTo>
                  <a:pt x="506429" y="1339919"/>
                </a:lnTo>
                <a:lnTo>
                  <a:pt x="489863" y="1338376"/>
                </a:lnTo>
                <a:lnTo>
                  <a:pt x="473262" y="1336154"/>
                </a:lnTo>
                <a:lnTo>
                  <a:pt x="467153" y="1335391"/>
                </a:lnTo>
                <a:lnTo>
                  <a:pt x="463335" y="1335010"/>
                </a:lnTo>
                <a:lnTo>
                  <a:pt x="428355" y="1329391"/>
                </a:lnTo>
                <a:lnTo>
                  <a:pt x="395665" y="1321807"/>
                </a:lnTo>
                <a:lnTo>
                  <a:pt x="334294" y="1291158"/>
                </a:lnTo>
                <a:lnTo>
                  <a:pt x="285649" y="1250856"/>
                </a:lnTo>
                <a:lnTo>
                  <a:pt x="241140" y="1208340"/>
                </a:lnTo>
                <a:lnTo>
                  <a:pt x="201722" y="1165655"/>
                </a:lnTo>
                <a:lnTo>
                  <a:pt x="168348" y="1124845"/>
                </a:lnTo>
                <a:lnTo>
                  <a:pt x="141973" y="1087953"/>
                </a:lnTo>
                <a:lnTo>
                  <a:pt x="82320" y="946061"/>
                </a:lnTo>
                <a:lnTo>
                  <a:pt x="78962" y="938220"/>
                </a:lnTo>
                <a:lnTo>
                  <a:pt x="74637" y="930808"/>
                </a:lnTo>
                <a:lnTo>
                  <a:pt x="69382" y="923968"/>
                </a:lnTo>
                <a:lnTo>
                  <a:pt x="63232" y="917843"/>
                </a:lnTo>
                <a:lnTo>
                  <a:pt x="37614" y="885470"/>
                </a:lnTo>
                <a:lnTo>
                  <a:pt x="18569" y="843324"/>
                </a:lnTo>
                <a:lnTo>
                  <a:pt x="6048" y="796218"/>
                </a:lnTo>
                <a:lnTo>
                  <a:pt x="0" y="748965"/>
                </a:lnTo>
                <a:lnTo>
                  <a:pt x="376" y="706376"/>
                </a:lnTo>
                <a:lnTo>
                  <a:pt x="7128" y="673266"/>
                </a:lnTo>
                <a:lnTo>
                  <a:pt x="20206" y="654447"/>
                </a:lnTo>
                <a:lnTo>
                  <a:pt x="39561" y="654730"/>
                </a:lnTo>
                <a:lnTo>
                  <a:pt x="40325" y="654730"/>
                </a:lnTo>
                <a:lnTo>
                  <a:pt x="40707" y="654730"/>
                </a:lnTo>
                <a:lnTo>
                  <a:pt x="40707" y="654349"/>
                </a:lnTo>
                <a:lnTo>
                  <a:pt x="40707" y="653968"/>
                </a:lnTo>
                <a:lnTo>
                  <a:pt x="40611" y="622526"/>
                </a:lnTo>
                <a:lnTo>
                  <a:pt x="39943" y="565167"/>
                </a:lnTo>
                <a:lnTo>
                  <a:pt x="38130" y="502160"/>
                </a:lnTo>
                <a:lnTo>
                  <a:pt x="34598" y="453773"/>
                </a:lnTo>
                <a:lnTo>
                  <a:pt x="34429" y="432115"/>
                </a:lnTo>
                <a:lnTo>
                  <a:pt x="39146" y="368076"/>
                </a:lnTo>
                <a:lnTo>
                  <a:pt x="45258" y="328816"/>
                </a:lnTo>
                <a:lnTo>
                  <a:pt x="54690" y="286812"/>
                </a:lnTo>
                <a:lnTo>
                  <a:pt x="68054" y="243623"/>
                </a:lnTo>
                <a:lnTo>
                  <a:pt x="85965" y="200811"/>
                </a:lnTo>
                <a:lnTo>
                  <a:pt x="109034" y="159937"/>
                </a:lnTo>
                <a:lnTo>
                  <a:pt x="137875" y="122563"/>
                </a:lnTo>
                <a:lnTo>
                  <a:pt x="173102" y="90248"/>
                </a:lnTo>
                <a:lnTo>
                  <a:pt x="215327" y="64555"/>
                </a:lnTo>
                <a:lnTo>
                  <a:pt x="265163" y="47044"/>
                </a:lnTo>
                <a:lnTo>
                  <a:pt x="323223" y="39276"/>
                </a:lnTo>
                <a:lnTo>
                  <a:pt x="362906" y="34166"/>
                </a:lnTo>
                <a:lnTo>
                  <a:pt x="393665" y="24297"/>
                </a:lnTo>
                <a:lnTo>
                  <a:pt x="427375" y="13056"/>
                </a:lnTo>
                <a:lnTo>
                  <a:pt x="475910" y="3828"/>
                </a:lnTo>
                <a:lnTo>
                  <a:pt x="551145" y="0"/>
                </a:lnTo>
                <a:lnTo>
                  <a:pt x="625837" y="3239"/>
                </a:lnTo>
                <a:lnTo>
                  <a:pt x="692655" y="12523"/>
                </a:lnTo>
                <a:lnTo>
                  <a:pt x="752032" y="27204"/>
                </a:lnTo>
                <a:lnTo>
                  <a:pt x="804402" y="46633"/>
                </a:lnTo>
                <a:lnTo>
                  <a:pt x="850198" y="70160"/>
                </a:lnTo>
                <a:lnTo>
                  <a:pt x="889853" y="97138"/>
                </a:lnTo>
                <a:lnTo>
                  <a:pt x="923800" y="126916"/>
                </a:lnTo>
                <a:lnTo>
                  <a:pt x="952472" y="158847"/>
                </a:lnTo>
                <a:lnTo>
                  <a:pt x="976303" y="192281"/>
                </a:lnTo>
                <a:lnTo>
                  <a:pt x="995725" y="226570"/>
                </a:lnTo>
                <a:lnTo>
                  <a:pt x="1023079" y="295115"/>
                </a:lnTo>
                <a:lnTo>
                  <a:pt x="1038000" y="359291"/>
                </a:lnTo>
                <a:lnTo>
                  <a:pt x="1043952" y="413908"/>
                </a:lnTo>
                <a:lnTo>
                  <a:pt x="1044648" y="436009"/>
                </a:lnTo>
                <a:lnTo>
                  <a:pt x="1044402" y="453773"/>
                </a:lnTo>
                <a:lnTo>
                  <a:pt x="1040710" y="505723"/>
                </a:lnTo>
                <a:lnTo>
                  <a:pt x="1038914" y="572794"/>
                </a:lnTo>
                <a:lnTo>
                  <a:pt x="1038336" y="630785"/>
                </a:lnTo>
                <a:lnTo>
                  <a:pt x="1038294" y="655493"/>
                </a:lnTo>
                <a:lnTo>
                  <a:pt x="1058043" y="654066"/>
                </a:lnTo>
                <a:lnTo>
                  <a:pt x="1071443" y="672247"/>
                </a:lnTo>
                <a:lnTo>
                  <a:pt x="1078446" y="705122"/>
                </a:lnTo>
                <a:lnTo>
                  <a:pt x="1079001" y="747773"/>
                </a:lnTo>
                <a:lnTo>
                  <a:pt x="1073060" y="795286"/>
                </a:lnTo>
                <a:lnTo>
                  <a:pt x="1060574" y="842746"/>
                </a:lnTo>
                <a:lnTo>
                  <a:pt x="1041494" y="885237"/>
                </a:lnTo>
                <a:lnTo>
                  <a:pt x="1015769" y="917843"/>
                </a:lnTo>
                <a:lnTo>
                  <a:pt x="1009613" y="923968"/>
                </a:lnTo>
                <a:lnTo>
                  <a:pt x="1004316" y="930808"/>
                </a:lnTo>
                <a:lnTo>
                  <a:pt x="999877" y="938220"/>
                </a:lnTo>
                <a:lnTo>
                  <a:pt x="996298" y="946061"/>
                </a:lnTo>
                <a:lnTo>
                  <a:pt x="955448" y="1057026"/>
                </a:lnTo>
                <a:lnTo>
                  <a:pt x="937001" y="1087953"/>
                </a:lnTo>
                <a:lnTo>
                  <a:pt x="910568" y="1124845"/>
                </a:lnTo>
                <a:lnTo>
                  <a:pt x="877136" y="1165655"/>
                </a:lnTo>
                <a:lnTo>
                  <a:pt x="837691" y="1208340"/>
                </a:lnTo>
                <a:lnTo>
                  <a:pt x="793219" y="1250856"/>
                </a:lnTo>
                <a:lnTo>
                  <a:pt x="744706" y="1291158"/>
                </a:lnTo>
                <a:lnTo>
                  <a:pt x="683335" y="1321807"/>
                </a:lnTo>
                <a:lnTo>
                  <a:pt x="615665" y="1335010"/>
                </a:lnTo>
                <a:lnTo>
                  <a:pt x="611847" y="1335391"/>
                </a:lnTo>
                <a:lnTo>
                  <a:pt x="605739" y="1336154"/>
                </a:lnTo>
                <a:lnTo>
                  <a:pt x="589131" y="1338376"/>
                </a:lnTo>
                <a:lnTo>
                  <a:pt x="572524" y="1339919"/>
                </a:lnTo>
                <a:lnTo>
                  <a:pt x="555917" y="1340819"/>
                </a:lnTo>
                <a:lnTo>
                  <a:pt x="539309" y="1341111"/>
                </a:lnTo>
                <a:close/>
              </a:path>
            </a:pathLst>
          </a:custGeom>
          <a:ln w="54950">
            <a:solidFill>
              <a:srgbClr val="B19FA3"/>
            </a:solidFill>
          </a:ln>
        </p:spPr>
        <p:txBody>
          <a:bodyPr wrap="square" lIns="0" tIns="0" rIns="0" bIns="0" rtlCol="0"/>
          <a:lstStyle/>
          <a:p>
            <a:endParaRPr/>
          </a:p>
        </p:txBody>
      </p:sp>
      <p:sp>
        <p:nvSpPr>
          <p:cNvPr id="18" name="object 18"/>
          <p:cNvSpPr/>
          <p:nvPr/>
        </p:nvSpPr>
        <p:spPr>
          <a:xfrm>
            <a:off x="10011298" y="3739970"/>
            <a:ext cx="997585" cy="340360"/>
          </a:xfrm>
          <a:custGeom>
            <a:avLst/>
            <a:gdLst/>
            <a:ahLst/>
            <a:cxnLst/>
            <a:rect l="l" t="t" r="r" b="b"/>
            <a:pathLst>
              <a:path w="997584" h="340360">
                <a:moveTo>
                  <a:pt x="0" y="317111"/>
                </a:moveTo>
                <a:lnTo>
                  <a:pt x="15593" y="325280"/>
                </a:lnTo>
                <a:lnTo>
                  <a:pt x="32832" y="329838"/>
                </a:lnTo>
                <a:lnTo>
                  <a:pt x="46922" y="326602"/>
                </a:lnTo>
                <a:lnTo>
                  <a:pt x="53067" y="311391"/>
                </a:lnTo>
                <a:lnTo>
                  <a:pt x="94681" y="189368"/>
                </a:lnTo>
                <a:lnTo>
                  <a:pt x="96208" y="185173"/>
                </a:lnTo>
                <a:lnTo>
                  <a:pt x="100025" y="182885"/>
                </a:lnTo>
                <a:lnTo>
                  <a:pt x="104225" y="183648"/>
                </a:lnTo>
                <a:lnTo>
                  <a:pt x="135805" y="188152"/>
                </a:lnTo>
                <a:lnTo>
                  <a:pt x="165596" y="191370"/>
                </a:lnTo>
                <a:lnTo>
                  <a:pt x="194957" y="193300"/>
                </a:lnTo>
                <a:lnTo>
                  <a:pt x="225249" y="193944"/>
                </a:lnTo>
                <a:lnTo>
                  <a:pt x="295643" y="190829"/>
                </a:lnTo>
                <a:lnTo>
                  <a:pt x="361807" y="182108"/>
                </a:lnTo>
                <a:lnTo>
                  <a:pt x="423618" y="168719"/>
                </a:lnTo>
                <a:lnTo>
                  <a:pt x="480955" y="151598"/>
                </a:lnTo>
                <a:lnTo>
                  <a:pt x="533695" y="131682"/>
                </a:lnTo>
                <a:lnTo>
                  <a:pt x="581716" y="109907"/>
                </a:lnTo>
                <a:lnTo>
                  <a:pt x="624896" y="87212"/>
                </a:lnTo>
                <a:lnTo>
                  <a:pt x="663112" y="64531"/>
                </a:lnTo>
                <a:lnTo>
                  <a:pt x="696242" y="42803"/>
                </a:lnTo>
                <a:lnTo>
                  <a:pt x="746758" y="5952"/>
                </a:lnTo>
                <a:lnTo>
                  <a:pt x="752521" y="2442"/>
                </a:lnTo>
                <a:lnTo>
                  <a:pt x="758784" y="470"/>
                </a:lnTo>
                <a:lnTo>
                  <a:pt x="765334" y="0"/>
                </a:lnTo>
                <a:lnTo>
                  <a:pt x="771956" y="995"/>
                </a:lnTo>
                <a:lnTo>
                  <a:pt x="780355" y="3282"/>
                </a:lnTo>
                <a:lnTo>
                  <a:pt x="787609" y="9765"/>
                </a:lnTo>
                <a:lnTo>
                  <a:pt x="790663" y="17773"/>
                </a:lnTo>
                <a:lnTo>
                  <a:pt x="808052" y="58193"/>
                </a:lnTo>
                <a:lnTo>
                  <a:pt x="832706" y="104905"/>
                </a:lnTo>
                <a:lnTo>
                  <a:pt x="863732" y="149043"/>
                </a:lnTo>
                <a:lnTo>
                  <a:pt x="900233" y="181741"/>
                </a:lnTo>
                <a:lnTo>
                  <a:pt x="900233" y="182123"/>
                </a:lnTo>
                <a:lnTo>
                  <a:pt x="900615" y="182504"/>
                </a:lnTo>
                <a:lnTo>
                  <a:pt x="950246" y="326644"/>
                </a:lnTo>
                <a:lnTo>
                  <a:pt x="955657" y="340223"/>
                </a:lnTo>
                <a:lnTo>
                  <a:pt x="968619" y="340038"/>
                </a:lnTo>
                <a:lnTo>
                  <a:pt x="984230" y="330773"/>
                </a:lnTo>
                <a:lnTo>
                  <a:pt x="997587" y="317111"/>
                </a:lnTo>
              </a:path>
            </a:pathLst>
          </a:custGeom>
          <a:ln w="54917">
            <a:solidFill>
              <a:srgbClr val="B19FA3"/>
            </a:solidFill>
          </a:ln>
        </p:spPr>
        <p:txBody>
          <a:bodyPr wrap="square" lIns="0" tIns="0" rIns="0" bIns="0" rtlCol="0"/>
          <a:lstStyle/>
          <a:p>
            <a:endParaRPr/>
          </a:p>
        </p:txBody>
      </p:sp>
      <p:sp>
        <p:nvSpPr>
          <p:cNvPr id="19" name="object 19"/>
          <p:cNvSpPr/>
          <p:nvPr/>
        </p:nvSpPr>
        <p:spPr>
          <a:xfrm>
            <a:off x="10770274" y="4646606"/>
            <a:ext cx="43180" cy="213360"/>
          </a:xfrm>
          <a:custGeom>
            <a:avLst/>
            <a:gdLst/>
            <a:ahLst/>
            <a:cxnLst/>
            <a:rect l="l" t="t" r="r" b="b"/>
            <a:pathLst>
              <a:path w="43179" h="213360">
                <a:moveTo>
                  <a:pt x="43140" y="212778"/>
                </a:moveTo>
                <a:lnTo>
                  <a:pt x="25394" y="165053"/>
                </a:lnTo>
                <a:lnTo>
                  <a:pt x="15414" y="111822"/>
                </a:lnTo>
                <a:lnTo>
                  <a:pt x="8512" y="55875"/>
                </a:lnTo>
                <a:lnTo>
                  <a:pt x="0" y="0"/>
                </a:lnTo>
              </a:path>
            </a:pathLst>
          </a:custGeom>
          <a:ln w="54973">
            <a:solidFill>
              <a:srgbClr val="B19FA3"/>
            </a:solidFill>
          </a:ln>
        </p:spPr>
        <p:txBody>
          <a:bodyPr wrap="square" lIns="0" tIns="0" rIns="0" bIns="0" rtlCol="0"/>
          <a:lstStyle/>
          <a:p>
            <a:endParaRPr/>
          </a:p>
        </p:txBody>
      </p:sp>
      <p:sp>
        <p:nvSpPr>
          <p:cNvPr id="20" name="object 20"/>
          <p:cNvSpPr/>
          <p:nvPr/>
        </p:nvSpPr>
        <p:spPr>
          <a:xfrm>
            <a:off x="10206388" y="4648894"/>
            <a:ext cx="46355" cy="210820"/>
          </a:xfrm>
          <a:custGeom>
            <a:avLst/>
            <a:gdLst/>
            <a:ahLst/>
            <a:cxnLst/>
            <a:rect l="l" t="t" r="r" b="b"/>
            <a:pathLst>
              <a:path w="46354" h="210820">
                <a:moveTo>
                  <a:pt x="45813" y="0"/>
                </a:moveTo>
                <a:lnTo>
                  <a:pt x="36614" y="54713"/>
                </a:lnTo>
                <a:lnTo>
                  <a:pt x="28919" y="109963"/>
                </a:lnTo>
                <a:lnTo>
                  <a:pt x="18217" y="162854"/>
                </a:lnTo>
                <a:lnTo>
                  <a:pt x="0" y="210490"/>
                </a:lnTo>
              </a:path>
            </a:pathLst>
          </a:custGeom>
          <a:ln w="54973">
            <a:solidFill>
              <a:srgbClr val="B19FA3"/>
            </a:solidFill>
          </a:ln>
        </p:spPr>
        <p:txBody>
          <a:bodyPr wrap="square" lIns="0" tIns="0" rIns="0" bIns="0" rtlCol="0"/>
          <a:lstStyle/>
          <a:p>
            <a:endParaRPr/>
          </a:p>
        </p:txBody>
      </p:sp>
      <p:sp>
        <p:nvSpPr>
          <p:cNvPr id="21" name="object 21"/>
          <p:cNvSpPr/>
          <p:nvPr/>
        </p:nvSpPr>
        <p:spPr>
          <a:xfrm>
            <a:off x="10960782" y="4923065"/>
            <a:ext cx="509270" cy="397510"/>
          </a:xfrm>
          <a:custGeom>
            <a:avLst/>
            <a:gdLst/>
            <a:ahLst/>
            <a:cxnLst/>
            <a:rect l="l" t="t" r="r" b="b"/>
            <a:pathLst>
              <a:path w="509270" h="397510">
                <a:moveTo>
                  <a:pt x="0" y="0"/>
                </a:moveTo>
                <a:lnTo>
                  <a:pt x="366125" y="159392"/>
                </a:lnTo>
                <a:lnTo>
                  <a:pt x="403253" y="180448"/>
                </a:lnTo>
                <a:lnTo>
                  <a:pt x="434941" y="208583"/>
                </a:lnTo>
                <a:lnTo>
                  <a:pt x="460186" y="242723"/>
                </a:lnTo>
                <a:lnTo>
                  <a:pt x="477986" y="281797"/>
                </a:lnTo>
                <a:lnTo>
                  <a:pt x="493019" y="332227"/>
                </a:lnTo>
                <a:lnTo>
                  <a:pt x="500911" y="362876"/>
                </a:lnTo>
                <a:lnTo>
                  <a:pt x="508910" y="396956"/>
                </a:lnTo>
              </a:path>
            </a:pathLst>
          </a:custGeom>
          <a:ln w="54935">
            <a:solidFill>
              <a:srgbClr val="B19FA3"/>
            </a:solidFill>
          </a:ln>
        </p:spPr>
        <p:txBody>
          <a:bodyPr wrap="square" lIns="0" tIns="0" rIns="0" bIns="0" rtlCol="0"/>
          <a:lstStyle/>
          <a:p>
            <a:endParaRPr/>
          </a:p>
        </p:txBody>
      </p:sp>
      <p:sp>
        <p:nvSpPr>
          <p:cNvPr id="22" name="object 22"/>
          <p:cNvSpPr/>
          <p:nvPr/>
        </p:nvSpPr>
        <p:spPr>
          <a:xfrm>
            <a:off x="10509903" y="4859384"/>
            <a:ext cx="451484" cy="309880"/>
          </a:xfrm>
          <a:custGeom>
            <a:avLst/>
            <a:gdLst/>
            <a:ahLst/>
            <a:cxnLst/>
            <a:rect l="l" t="t" r="r" b="b"/>
            <a:pathLst>
              <a:path w="451484" h="309879">
                <a:moveTo>
                  <a:pt x="303895" y="0"/>
                </a:moveTo>
                <a:lnTo>
                  <a:pt x="450880" y="63680"/>
                </a:lnTo>
                <a:lnTo>
                  <a:pt x="206160" y="308871"/>
                </a:lnTo>
                <a:lnTo>
                  <a:pt x="205778" y="308871"/>
                </a:lnTo>
                <a:lnTo>
                  <a:pt x="205778" y="309252"/>
                </a:lnTo>
                <a:lnTo>
                  <a:pt x="205396" y="309252"/>
                </a:lnTo>
                <a:lnTo>
                  <a:pt x="205015" y="309252"/>
                </a:lnTo>
                <a:lnTo>
                  <a:pt x="204633" y="308871"/>
                </a:lnTo>
                <a:lnTo>
                  <a:pt x="0" y="151766"/>
                </a:lnTo>
                <a:lnTo>
                  <a:pt x="303895" y="0"/>
                </a:lnTo>
                <a:close/>
              </a:path>
            </a:pathLst>
          </a:custGeom>
          <a:ln w="54931">
            <a:solidFill>
              <a:srgbClr val="B19FA3"/>
            </a:solidFill>
          </a:ln>
        </p:spPr>
        <p:txBody>
          <a:bodyPr wrap="square" lIns="0" tIns="0" rIns="0" bIns="0" rtlCol="0"/>
          <a:lstStyle/>
          <a:p>
            <a:endParaRPr/>
          </a:p>
        </p:txBody>
      </p:sp>
      <p:sp>
        <p:nvSpPr>
          <p:cNvPr id="23" name="object 23"/>
          <p:cNvSpPr/>
          <p:nvPr/>
        </p:nvSpPr>
        <p:spPr>
          <a:xfrm>
            <a:off x="9550495" y="4923065"/>
            <a:ext cx="509270" cy="397510"/>
          </a:xfrm>
          <a:custGeom>
            <a:avLst/>
            <a:gdLst/>
            <a:ahLst/>
            <a:cxnLst/>
            <a:rect l="l" t="t" r="r" b="b"/>
            <a:pathLst>
              <a:path w="509270" h="397510">
                <a:moveTo>
                  <a:pt x="0" y="396956"/>
                </a:moveTo>
                <a:lnTo>
                  <a:pt x="7999" y="362876"/>
                </a:lnTo>
                <a:lnTo>
                  <a:pt x="15891" y="332227"/>
                </a:lnTo>
                <a:lnTo>
                  <a:pt x="30924" y="281797"/>
                </a:lnTo>
                <a:lnTo>
                  <a:pt x="48724" y="242723"/>
                </a:lnTo>
                <a:lnTo>
                  <a:pt x="73969" y="208583"/>
                </a:lnTo>
                <a:lnTo>
                  <a:pt x="105657" y="180448"/>
                </a:lnTo>
                <a:lnTo>
                  <a:pt x="142785" y="159392"/>
                </a:lnTo>
                <a:lnTo>
                  <a:pt x="508910" y="0"/>
                </a:lnTo>
              </a:path>
            </a:pathLst>
          </a:custGeom>
          <a:ln w="54935">
            <a:solidFill>
              <a:srgbClr val="B19FA3"/>
            </a:solidFill>
          </a:ln>
        </p:spPr>
        <p:txBody>
          <a:bodyPr wrap="square" lIns="0" tIns="0" rIns="0" bIns="0" rtlCol="0"/>
          <a:lstStyle/>
          <a:p>
            <a:endParaRPr/>
          </a:p>
        </p:txBody>
      </p:sp>
      <p:sp>
        <p:nvSpPr>
          <p:cNvPr id="24" name="object 24"/>
          <p:cNvSpPr/>
          <p:nvPr/>
        </p:nvSpPr>
        <p:spPr>
          <a:xfrm>
            <a:off x="10059406" y="4859384"/>
            <a:ext cx="450850" cy="309880"/>
          </a:xfrm>
          <a:custGeom>
            <a:avLst/>
            <a:gdLst/>
            <a:ahLst/>
            <a:cxnLst/>
            <a:rect l="l" t="t" r="r" b="b"/>
            <a:pathLst>
              <a:path w="450850" h="309879">
                <a:moveTo>
                  <a:pt x="146984" y="0"/>
                </a:moveTo>
                <a:lnTo>
                  <a:pt x="0" y="63680"/>
                </a:lnTo>
                <a:lnTo>
                  <a:pt x="244720" y="308871"/>
                </a:lnTo>
                <a:lnTo>
                  <a:pt x="245101" y="308871"/>
                </a:lnTo>
                <a:lnTo>
                  <a:pt x="245101" y="309252"/>
                </a:lnTo>
                <a:lnTo>
                  <a:pt x="245483" y="309252"/>
                </a:lnTo>
                <a:lnTo>
                  <a:pt x="245865" y="309252"/>
                </a:lnTo>
                <a:lnTo>
                  <a:pt x="245865" y="308871"/>
                </a:lnTo>
                <a:lnTo>
                  <a:pt x="450498" y="151766"/>
                </a:lnTo>
                <a:lnTo>
                  <a:pt x="146984" y="0"/>
                </a:lnTo>
                <a:close/>
              </a:path>
            </a:pathLst>
          </a:custGeom>
          <a:ln w="54931">
            <a:solidFill>
              <a:srgbClr val="B19FA3"/>
            </a:solidFill>
          </a:ln>
        </p:spPr>
        <p:txBody>
          <a:bodyPr wrap="square" lIns="0" tIns="0" rIns="0" bIns="0" rtlCol="0"/>
          <a:lstStyle/>
          <a:p>
            <a:endParaRPr/>
          </a:p>
        </p:txBody>
      </p:sp>
      <p:sp>
        <p:nvSpPr>
          <p:cNvPr id="25" name="object 25"/>
          <p:cNvSpPr/>
          <p:nvPr/>
        </p:nvSpPr>
        <p:spPr>
          <a:xfrm>
            <a:off x="9431381" y="5317352"/>
            <a:ext cx="1078865" cy="509270"/>
          </a:xfrm>
          <a:custGeom>
            <a:avLst/>
            <a:gdLst/>
            <a:ahLst/>
            <a:cxnLst/>
            <a:rect l="l" t="t" r="r" b="b"/>
            <a:pathLst>
              <a:path w="1078865" h="509270">
                <a:moveTo>
                  <a:pt x="83609" y="509065"/>
                </a:moveTo>
                <a:lnTo>
                  <a:pt x="72919" y="443859"/>
                </a:lnTo>
                <a:lnTo>
                  <a:pt x="0" y="0"/>
                </a:lnTo>
                <a:lnTo>
                  <a:pt x="104607" y="0"/>
                </a:lnTo>
                <a:lnTo>
                  <a:pt x="904433" y="152147"/>
                </a:lnTo>
                <a:lnTo>
                  <a:pt x="948348" y="165269"/>
                </a:lnTo>
                <a:lnTo>
                  <a:pt x="989272" y="184800"/>
                </a:lnTo>
                <a:lnTo>
                  <a:pt x="1024979" y="210728"/>
                </a:lnTo>
                <a:lnTo>
                  <a:pt x="1053242" y="243043"/>
                </a:lnTo>
                <a:lnTo>
                  <a:pt x="1071832" y="281735"/>
                </a:lnTo>
                <a:lnTo>
                  <a:pt x="1078524" y="326793"/>
                </a:lnTo>
              </a:path>
            </a:pathLst>
          </a:custGeom>
          <a:ln w="54922">
            <a:solidFill>
              <a:srgbClr val="B19FA3"/>
            </a:solidFill>
          </a:ln>
        </p:spPr>
        <p:txBody>
          <a:bodyPr wrap="square" lIns="0" tIns="0" rIns="0" bIns="0" rtlCol="0"/>
          <a:lstStyle/>
          <a:p>
            <a:endParaRPr/>
          </a:p>
        </p:txBody>
      </p:sp>
      <p:sp>
        <p:nvSpPr>
          <p:cNvPr id="26" name="object 26"/>
          <p:cNvSpPr/>
          <p:nvPr/>
        </p:nvSpPr>
        <p:spPr>
          <a:xfrm>
            <a:off x="10509906" y="5317352"/>
            <a:ext cx="1078230" cy="1235710"/>
          </a:xfrm>
          <a:custGeom>
            <a:avLst/>
            <a:gdLst/>
            <a:ahLst/>
            <a:cxnLst/>
            <a:rect l="l" t="t" r="r" b="b"/>
            <a:pathLst>
              <a:path w="1078229" h="1235709">
                <a:moveTo>
                  <a:pt x="381" y="1235485"/>
                </a:moveTo>
                <a:lnTo>
                  <a:pt x="0" y="326793"/>
                </a:lnTo>
                <a:lnTo>
                  <a:pt x="0" y="319548"/>
                </a:lnTo>
                <a:lnTo>
                  <a:pt x="14620" y="258039"/>
                </a:lnTo>
                <a:lnTo>
                  <a:pt x="40777" y="219934"/>
                </a:lnTo>
                <a:lnTo>
                  <a:pt x="77452" y="190048"/>
                </a:lnTo>
                <a:lnTo>
                  <a:pt x="122483" y="167684"/>
                </a:lnTo>
                <a:lnTo>
                  <a:pt x="173709" y="152147"/>
                </a:lnTo>
                <a:lnTo>
                  <a:pt x="974298" y="0"/>
                </a:lnTo>
                <a:lnTo>
                  <a:pt x="1078142" y="0"/>
                </a:lnTo>
                <a:lnTo>
                  <a:pt x="1005222" y="443096"/>
                </a:lnTo>
                <a:lnTo>
                  <a:pt x="994532" y="509065"/>
                </a:lnTo>
              </a:path>
            </a:pathLst>
          </a:custGeom>
          <a:ln w="54947">
            <a:solidFill>
              <a:srgbClr val="B19FA3"/>
            </a:solidFill>
          </a:ln>
        </p:spPr>
        <p:txBody>
          <a:bodyPr wrap="square" lIns="0" tIns="0" rIns="0" bIns="0" rtlCol="0"/>
          <a:lstStyle/>
          <a:p>
            <a:endParaRPr/>
          </a:p>
        </p:txBody>
      </p:sp>
      <p:sp>
        <p:nvSpPr>
          <p:cNvPr id="27" name="object 27"/>
          <p:cNvSpPr/>
          <p:nvPr/>
        </p:nvSpPr>
        <p:spPr>
          <a:xfrm>
            <a:off x="9568823" y="6152067"/>
            <a:ext cx="1882139" cy="414655"/>
          </a:xfrm>
          <a:custGeom>
            <a:avLst/>
            <a:gdLst/>
            <a:ahLst/>
            <a:cxnLst/>
            <a:rect l="l" t="t" r="r" b="b"/>
            <a:pathLst>
              <a:path w="1882140" h="414654">
                <a:moveTo>
                  <a:pt x="1881785" y="0"/>
                </a:moveTo>
                <a:lnTo>
                  <a:pt x="1852389" y="180365"/>
                </a:lnTo>
                <a:lnTo>
                  <a:pt x="1130064" y="332513"/>
                </a:lnTo>
                <a:lnTo>
                  <a:pt x="1056858" y="348242"/>
                </a:lnTo>
                <a:lnTo>
                  <a:pt x="1007656" y="369835"/>
                </a:lnTo>
                <a:lnTo>
                  <a:pt x="963608" y="404583"/>
                </a:lnTo>
                <a:lnTo>
                  <a:pt x="957882" y="410684"/>
                </a:lnTo>
                <a:lnTo>
                  <a:pt x="949864" y="414497"/>
                </a:lnTo>
                <a:lnTo>
                  <a:pt x="941084" y="414497"/>
                </a:lnTo>
                <a:lnTo>
                  <a:pt x="932684" y="414497"/>
                </a:lnTo>
                <a:lnTo>
                  <a:pt x="924667" y="411065"/>
                </a:lnTo>
                <a:lnTo>
                  <a:pt x="874397" y="370800"/>
                </a:lnTo>
                <a:lnTo>
                  <a:pt x="824975" y="349005"/>
                </a:lnTo>
                <a:lnTo>
                  <a:pt x="780635" y="337077"/>
                </a:lnTo>
                <a:lnTo>
                  <a:pt x="751721" y="332513"/>
                </a:lnTo>
                <a:lnTo>
                  <a:pt x="29778" y="180365"/>
                </a:lnTo>
                <a:lnTo>
                  <a:pt x="0" y="0"/>
                </a:lnTo>
              </a:path>
            </a:pathLst>
          </a:custGeom>
          <a:ln w="54913">
            <a:solidFill>
              <a:srgbClr val="B19FA3"/>
            </a:solidFill>
          </a:ln>
        </p:spPr>
        <p:txBody>
          <a:bodyPr wrap="square" lIns="0" tIns="0" rIns="0" bIns="0" rtlCol="0"/>
          <a:lstStyle/>
          <a:p>
            <a:endParaRPr/>
          </a:p>
        </p:txBody>
      </p:sp>
      <p:sp>
        <p:nvSpPr>
          <p:cNvPr id="28" name="object 28"/>
          <p:cNvSpPr/>
          <p:nvPr/>
        </p:nvSpPr>
        <p:spPr>
          <a:xfrm>
            <a:off x="10829456" y="5618978"/>
            <a:ext cx="396240" cy="69850"/>
          </a:xfrm>
          <a:custGeom>
            <a:avLst/>
            <a:gdLst/>
            <a:ahLst/>
            <a:cxnLst/>
            <a:rect l="l" t="t" r="r" b="b"/>
            <a:pathLst>
              <a:path w="396240" h="69850">
                <a:moveTo>
                  <a:pt x="0" y="69782"/>
                </a:moveTo>
                <a:lnTo>
                  <a:pt x="0" y="69782"/>
                </a:lnTo>
                <a:lnTo>
                  <a:pt x="395904" y="0"/>
                </a:lnTo>
              </a:path>
            </a:pathLst>
          </a:custGeom>
          <a:ln w="54912">
            <a:solidFill>
              <a:srgbClr val="B19FA3"/>
            </a:solidFill>
          </a:ln>
        </p:spPr>
        <p:txBody>
          <a:bodyPr wrap="square" lIns="0" tIns="0" rIns="0" bIns="0" rtlCol="0"/>
          <a:lstStyle/>
          <a:p>
            <a:endParaRPr/>
          </a:p>
        </p:txBody>
      </p:sp>
      <p:sp>
        <p:nvSpPr>
          <p:cNvPr id="29" name="object 29"/>
          <p:cNvSpPr/>
          <p:nvPr/>
        </p:nvSpPr>
        <p:spPr>
          <a:xfrm>
            <a:off x="10960789" y="5789811"/>
            <a:ext cx="194310" cy="34925"/>
          </a:xfrm>
          <a:custGeom>
            <a:avLst/>
            <a:gdLst/>
            <a:ahLst/>
            <a:cxnLst/>
            <a:rect l="l" t="t" r="r" b="b"/>
            <a:pathLst>
              <a:path w="194309" h="34925">
                <a:moveTo>
                  <a:pt x="0" y="34319"/>
                </a:moveTo>
                <a:lnTo>
                  <a:pt x="0" y="34319"/>
                </a:lnTo>
                <a:lnTo>
                  <a:pt x="193943" y="0"/>
                </a:lnTo>
              </a:path>
            </a:pathLst>
          </a:custGeom>
          <a:ln w="54912">
            <a:solidFill>
              <a:srgbClr val="B19FA3"/>
            </a:solidFill>
          </a:ln>
        </p:spPr>
        <p:txBody>
          <a:bodyPr wrap="square" lIns="0" tIns="0" rIns="0" bIns="0" rtlCol="0"/>
          <a:lstStyle/>
          <a:p>
            <a:endParaRPr/>
          </a:p>
        </p:txBody>
      </p:sp>
      <p:sp>
        <p:nvSpPr>
          <p:cNvPr id="30" name="object 30"/>
          <p:cNvSpPr/>
          <p:nvPr/>
        </p:nvSpPr>
        <p:spPr>
          <a:xfrm>
            <a:off x="11316985" y="5826418"/>
            <a:ext cx="294640" cy="325755"/>
          </a:xfrm>
          <a:custGeom>
            <a:avLst/>
            <a:gdLst/>
            <a:ahLst/>
            <a:cxnLst/>
            <a:rect l="l" t="t" r="r" b="b"/>
            <a:pathLst>
              <a:path w="294640" h="325754">
                <a:moveTo>
                  <a:pt x="234796" y="306202"/>
                </a:moveTo>
                <a:lnTo>
                  <a:pt x="228581" y="314227"/>
                </a:lnTo>
                <a:lnTo>
                  <a:pt x="220575" y="320358"/>
                </a:lnTo>
                <a:lnTo>
                  <a:pt x="211281" y="324273"/>
                </a:lnTo>
                <a:lnTo>
                  <a:pt x="201200" y="325649"/>
                </a:lnTo>
                <a:lnTo>
                  <a:pt x="50016" y="325649"/>
                </a:lnTo>
                <a:lnTo>
                  <a:pt x="11838" y="293618"/>
                </a:lnTo>
                <a:lnTo>
                  <a:pt x="1401" y="249516"/>
                </a:lnTo>
                <a:lnTo>
                  <a:pt x="0" y="194578"/>
                </a:lnTo>
                <a:lnTo>
                  <a:pt x="7137" y="135723"/>
                </a:lnTo>
                <a:lnTo>
                  <a:pt x="22320" y="79870"/>
                </a:lnTo>
                <a:lnTo>
                  <a:pt x="45052" y="33937"/>
                </a:lnTo>
                <a:lnTo>
                  <a:pt x="90418" y="2299"/>
                </a:lnTo>
                <a:lnTo>
                  <a:pt x="109191" y="0"/>
                </a:lnTo>
                <a:lnTo>
                  <a:pt x="250067" y="0"/>
                </a:lnTo>
                <a:lnTo>
                  <a:pt x="287434" y="23004"/>
                </a:lnTo>
                <a:lnTo>
                  <a:pt x="294520" y="83437"/>
                </a:lnTo>
                <a:lnTo>
                  <a:pt x="293647" y="127291"/>
                </a:lnTo>
                <a:lnTo>
                  <a:pt x="288150" y="170594"/>
                </a:lnTo>
                <a:lnTo>
                  <a:pt x="277117" y="214246"/>
                </a:lnTo>
                <a:lnTo>
                  <a:pt x="259637" y="259149"/>
                </a:lnTo>
                <a:lnTo>
                  <a:pt x="234796" y="306202"/>
                </a:lnTo>
                <a:close/>
              </a:path>
            </a:pathLst>
          </a:custGeom>
          <a:ln w="54946">
            <a:solidFill>
              <a:srgbClr val="B19FA3"/>
            </a:solidFill>
          </a:ln>
        </p:spPr>
        <p:txBody>
          <a:bodyPr wrap="square" lIns="0" tIns="0" rIns="0" bIns="0" rtlCol="0"/>
          <a:lstStyle/>
          <a:p>
            <a:endParaRPr/>
          </a:p>
        </p:txBody>
      </p:sp>
      <p:sp>
        <p:nvSpPr>
          <p:cNvPr id="31" name="object 31"/>
          <p:cNvSpPr/>
          <p:nvPr/>
        </p:nvSpPr>
        <p:spPr>
          <a:xfrm>
            <a:off x="11515133" y="5760449"/>
            <a:ext cx="81915" cy="78740"/>
          </a:xfrm>
          <a:custGeom>
            <a:avLst/>
            <a:gdLst/>
            <a:ahLst/>
            <a:cxnLst/>
            <a:rect l="l" t="t" r="r" b="b"/>
            <a:pathLst>
              <a:path w="81915" h="78739">
                <a:moveTo>
                  <a:pt x="81318" y="78171"/>
                </a:moveTo>
                <a:lnTo>
                  <a:pt x="81318" y="78171"/>
                </a:lnTo>
                <a:lnTo>
                  <a:pt x="0" y="0"/>
                </a:lnTo>
              </a:path>
            </a:pathLst>
          </a:custGeom>
          <a:ln w="54941">
            <a:solidFill>
              <a:srgbClr val="B19FA3"/>
            </a:solidFill>
          </a:ln>
        </p:spPr>
        <p:txBody>
          <a:bodyPr wrap="square" lIns="0" tIns="0" rIns="0" bIns="0" rtlCol="0"/>
          <a:lstStyle/>
          <a:p>
            <a:endParaRPr/>
          </a:p>
        </p:txBody>
      </p:sp>
      <p:sp>
        <p:nvSpPr>
          <p:cNvPr id="32" name="object 32"/>
          <p:cNvSpPr/>
          <p:nvPr/>
        </p:nvSpPr>
        <p:spPr>
          <a:xfrm>
            <a:off x="9408696" y="5826418"/>
            <a:ext cx="294640" cy="325755"/>
          </a:xfrm>
          <a:custGeom>
            <a:avLst/>
            <a:gdLst/>
            <a:ahLst/>
            <a:cxnLst/>
            <a:rect l="l" t="t" r="r" b="b"/>
            <a:pathLst>
              <a:path w="294640" h="325754">
                <a:moveTo>
                  <a:pt x="282682" y="293618"/>
                </a:moveTo>
                <a:lnTo>
                  <a:pt x="276287" y="306023"/>
                </a:lnTo>
                <a:lnTo>
                  <a:pt x="267888" y="316211"/>
                </a:lnTo>
                <a:lnTo>
                  <a:pt x="257341" y="323111"/>
                </a:lnTo>
                <a:lnTo>
                  <a:pt x="244504" y="325649"/>
                </a:lnTo>
                <a:lnTo>
                  <a:pt x="92938" y="325649"/>
                </a:lnTo>
                <a:lnTo>
                  <a:pt x="59723" y="306202"/>
                </a:lnTo>
                <a:lnTo>
                  <a:pt x="34883" y="259149"/>
                </a:lnTo>
                <a:lnTo>
                  <a:pt x="17402" y="214246"/>
                </a:lnTo>
                <a:lnTo>
                  <a:pt x="6370" y="170594"/>
                </a:lnTo>
                <a:lnTo>
                  <a:pt x="873" y="127291"/>
                </a:lnTo>
                <a:lnTo>
                  <a:pt x="0" y="83437"/>
                </a:lnTo>
                <a:lnTo>
                  <a:pt x="2838" y="38132"/>
                </a:lnTo>
                <a:lnTo>
                  <a:pt x="29419" y="2716"/>
                </a:lnTo>
                <a:lnTo>
                  <a:pt x="44452" y="0"/>
                </a:lnTo>
                <a:lnTo>
                  <a:pt x="185328" y="0"/>
                </a:lnTo>
                <a:lnTo>
                  <a:pt x="236922" y="19626"/>
                </a:lnTo>
                <a:lnTo>
                  <a:pt x="272200" y="79870"/>
                </a:lnTo>
                <a:lnTo>
                  <a:pt x="287382" y="135723"/>
                </a:lnTo>
                <a:lnTo>
                  <a:pt x="294520" y="194578"/>
                </a:lnTo>
                <a:lnTo>
                  <a:pt x="293118" y="249516"/>
                </a:lnTo>
                <a:lnTo>
                  <a:pt x="282682" y="293618"/>
                </a:lnTo>
                <a:close/>
              </a:path>
            </a:pathLst>
          </a:custGeom>
          <a:ln w="54946">
            <a:solidFill>
              <a:srgbClr val="B19FA3"/>
            </a:solidFill>
          </a:ln>
        </p:spPr>
        <p:txBody>
          <a:bodyPr wrap="square" lIns="0" tIns="0" rIns="0" bIns="0" rtlCol="0"/>
          <a:lstStyle/>
          <a:p>
            <a:endParaRPr/>
          </a:p>
        </p:txBody>
      </p:sp>
      <p:sp>
        <p:nvSpPr>
          <p:cNvPr id="33" name="object 33"/>
          <p:cNvSpPr/>
          <p:nvPr/>
        </p:nvSpPr>
        <p:spPr>
          <a:xfrm>
            <a:off x="9423370" y="5760449"/>
            <a:ext cx="81915" cy="78740"/>
          </a:xfrm>
          <a:custGeom>
            <a:avLst/>
            <a:gdLst/>
            <a:ahLst/>
            <a:cxnLst/>
            <a:rect l="l" t="t" r="r" b="b"/>
            <a:pathLst>
              <a:path w="81915" h="78739">
                <a:moveTo>
                  <a:pt x="0" y="78171"/>
                </a:moveTo>
                <a:lnTo>
                  <a:pt x="0" y="78171"/>
                </a:lnTo>
                <a:lnTo>
                  <a:pt x="81700" y="0"/>
                </a:lnTo>
              </a:path>
            </a:pathLst>
          </a:custGeom>
          <a:ln w="54941">
            <a:solidFill>
              <a:srgbClr val="B19FA3"/>
            </a:solidFill>
          </a:ln>
        </p:spPr>
        <p:txBody>
          <a:bodyPr wrap="square" lIns="0" tIns="0" rIns="0" bIns="0" rtlCol="0"/>
          <a:lstStyle/>
          <a:p>
            <a:endParaRPr/>
          </a:p>
        </p:txBody>
      </p:sp>
      <p:sp>
        <p:nvSpPr>
          <p:cNvPr id="34" name="object 34"/>
          <p:cNvSpPr/>
          <p:nvPr/>
        </p:nvSpPr>
        <p:spPr>
          <a:xfrm>
            <a:off x="940350" y="4677665"/>
            <a:ext cx="916940" cy="1225550"/>
          </a:xfrm>
          <a:custGeom>
            <a:avLst/>
            <a:gdLst/>
            <a:ahLst/>
            <a:cxnLst/>
            <a:rect l="l" t="t" r="r" b="b"/>
            <a:pathLst>
              <a:path w="916939" h="1225550">
                <a:moveTo>
                  <a:pt x="916338" y="0"/>
                </a:moveTo>
                <a:lnTo>
                  <a:pt x="905265" y="50964"/>
                </a:lnTo>
                <a:lnTo>
                  <a:pt x="893256" y="93830"/>
                </a:lnTo>
                <a:lnTo>
                  <a:pt x="876929" y="131567"/>
                </a:lnTo>
                <a:lnTo>
                  <a:pt x="852903" y="167147"/>
                </a:lnTo>
                <a:lnTo>
                  <a:pt x="224196" y="416782"/>
                </a:lnTo>
                <a:lnTo>
                  <a:pt x="182594" y="440280"/>
                </a:lnTo>
                <a:lnTo>
                  <a:pt x="147183" y="471593"/>
                </a:lnTo>
                <a:lnTo>
                  <a:pt x="119104" y="509581"/>
                </a:lnTo>
                <a:lnTo>
                  <a:pt x="99498" y="553104"/>
                </a:lnTo>
                <a:lnTo>
                  <a:pt x="83942" y="611881"/>
                </a:lnTo>
                <a:lnTo>
                  <a:pt x="75759" y="650572"/>
                </a:lnTo>
                <a:lnTo>
                  <a:pt x="67423" y="694608"/>
                </a:lnTo>
                <a:lnTo>
                  <a:pt x="59022" y="743343"/>
                </a:lnTo>
                <a:lnTo>
                  <a:pt x="50643" y="796134"/>
                </a:lnTo>
                <a:lnTo>
                  <a:pt x="42375" y="852338"/>
                </a:lnTo>
                <a:lnTo>
                  <a:pt x="34305" y="911310"/>
                </a:lnTo>
                <a:lnTo>
                  <a:pt x="26521" y="972407"/>
                </a:lnTo>
                <a:lnTo>
                  <a:pt x="19110" y="1034985"/>
                </a:lnTo>
                <a:lnTo>
                  <a:pt x="12161" y="1098400"/>
                </a:lnTo>
                <a:lnTo>
                  <a:pt x="5762" y="1162008"/>
                </a:lnTo>
                <a:lnTo>
                  <a:pt x="0" y="1225166"/>
                </a:lnTo>
              </a:path>
            </a:pathLst>
          </a:custGeom>
          <a:ln w="62548">
            <a:solidFill>
              <a:srgbClr val="9FB8B9"/>
            </a:solidFill>
          </a:ln>
        </p:spPr>
        <p:txBody>
          <a:bodyPr wrap="square" lIns="0" tIns="0" rIns="0" bIns="0" rtlCol="0"/>
          <a:lstStyle/>
          <a:p>
            <a:endParaRPr/>
          </a:p>
        </p:txBody>
      </p:sp>
      <p:sp>
        <p:nvSpPr>
          <p:cNvPr id="35" name="object 35"/>
          <p:cNvSpPr/>
          <p:nvPr/>
        </p:nvSpPr>
        <p:spPr>
          <a:xfrm>
            <a:off x="2293351" y="4677665"/>
            <a:ext cx="916940" cy="1225550"/>
          </a:xfrm>
          <a:custGeom>
            <a:avLst/>
            <a:gdLst/>
            <a:ahLst/>
            <a:cxnLst/>
            <a:rect l="l" t="t" r="r" b="b"/>
            <a:pathLst>
              <a:path w="916939" h="1225550">
                <a:moveTo>
                  <a:pt x="0" y="0"/>
                </a:moveTo>
                <a:lnTo>
                  <a:pt x="11133" y="50964"/>
                </a:lnTo>
                <a:lnTo>
                  <a:pt x="23245" y="93830"/>
                </a:lnTo>
                <a:lnTo>
                  <a:pt x="39592" y="131567"/>
                </a:lnTo>
                <a:lnTo>
                  <a:pt x="63435" y="167147"/>
                </a:lnTo>
                <a:lnTo>
                  <a:pt x="692576" y="416782"/>
                </a:lnTo>
                <a:lnTo>
                  <a:pt x="733927" y="440280"/>
                </a:lnTo>
                <a:lnTo>
                  <a:pt x="769209" y="471593"/>
                </a:lnTo>
                <a:lnTo>
                  <a:pt x="797241" y="509581"/>
                </a:lnTo>
                <a:lnTo>
                  <a:pt x="816840" y="553104"/>
                </a:lnTo>
                <a:lnTo>
                  <a:pt x="832397" y="611881"/>
                </a:lnTo>
                <a:lnTo>
                  <a:pt x="840584" y="650572"/>
                </a:lnTo>
                <a:lnTo>
                  <a:pt x="848927" y="694608"/>
                </a:lnTo>
                <a:lnTo>
                  <a:pt x="857341" y="743343"/>
                </a:lnTo>
                <a:lnTo>
                  <a:pt x="865737" y="796134"/>
                </a:lnTo>
                <a:lnTo>
                  <a:pt x="874031" y="852338"/>
                </a:lnTo>
                <a:lnTo>
                  <a:pt x="882134" y="911310"/>
                </a:lnTo>
                <a:lnTo>
                  <a:pt x="889962" y="972407"/>
                </a:lnTo>
                <a:lnTo>
                  <a:pt x="897426" y="1034985"/>
                </a:lnTo>
                <a:lnTo>
                  <a:pt x="904440" y="1098400"/>
                </a:lnTo>
                <a:lnTo>
                  <a:pt x="910918" y="1162008"/>
                </a:lnTo>
                <a:lnTo>
                  <a:pt x="916773" y="1225166"/>
                </a:lnTo>
              </a:path>
            </a:pathLst>
          </a:custGeom>
          <a:ln w="62548">
            <a:solidFill>
              <a:srgbClr val="9FB8B9"/>
            </a:solidFill>
          </a:ln>
        </p:spPr>
        <p:txBody>
          <a:bodyPr wrap="square" lIns="0" tIns="0" rIns="0" bIns="0" rtlCol="0"/>
          <a:lstStyle/>
          <a:p>
            <a:endParaRPr/>
          </a:p>
        </p:txBody>
      </p:sp>
      <p:sp>
        <p:nvSpPr>
          <p:cNvPr id="36" name="object 36"/>
          <p:cNvSpPr/>
          <p:nvPr/>
        </p:nvSpPr>
        <p:spPr>
          <a:xfrm>
            <a:off x="1704617" y="3253225"/>
            <a:ext cx="741680" cy="128270"/>
          </a:xfrm>
          <a:custGeom>
            <a:avLst/>
            <a:gdLst/>
            <a:ahLst/>
            <a:cxnLst/>
            <a:rect l="l" t="t" r="r" b="b"/>
            <a:pathLst>
              <a:path w="741680" h="128270">
                <a:moveTo>
                  <a:pt x="741239" y="128073"/>
                </a:moveTo>
                <a:lnTo>
                  <a:pt x="740805" y="127639"/>
                </a:lnTo>
                <a:lnTo>
                  <a:pt x="740370" y="127639"/>
                </a:lnTo>
                <a:lnTo>
                  <a:pt x="740370" y="127205"/>
                </a:lnTo>
                <a:lnTo>
                  <a:pt x="710529" y="100691"/>
                </a:lnTo>
                <a:lnTo>
                  <a:pt x="676548" y="76437"/>
                </a:lnTo>
                <a:lnTo>
                  <a:pt x="638157" y="54828"/>
                </a:lnTo>
                <a:lnTo>
                  <a:pt x="595088" y="36251"/>
                </a:lnTo>
                <a:lnTo>
                  <a:pt x="547069" y="21093"/>
                </a:lnTo>
                <a:lnTo>
                  <a:pt x="493831" y="9741"/>
                </a:lnTo>
                <a:lnTo>
                  <a:pt x="435105" y="2581"/>
                </a:lnTo>
                <a:lnTo>
                  <a:pt x="370619" y="0"/>
                </a:lnTo>
                <a:lnTo>
                  <a:pt x="306133" y="2581"/>
                </a:lnTo>
                <a:lnTo>
                  <a:pt x="247401" y="9741"/>
                </a:lnTo>
                <a:lnTo>
                  <a:pt x="194147" y="21093"/>
                </a:lnTo>
                <a:lnTo>
                  <a:pt x="146097" y="36251"/>
                </a:lnTo>
                <a:lnTo>
                  <a:pt x="102975" y="54828"/>
                </a:lnTo>
                <a:lnTo>
                  <a:pt x="64508" y="76437"/>
                </a:lnTo>
                <a:lnTo>
                  <a:pt x="30419" y="100691"/>
                </a:lnTo>
                <a:lnTo>
                  <a:pt x="434" y="127205"/>
                </a:lnTo>
                <a:lnTo>
                  <a:pt x="434" y="127639"/>
                </a:lnTo>
                <a:lnTo>
                  <a:pt x="0" y="127639"/>
                </a:lnTo>
                <a:lnTo>
                  <a:pt x="0" y="128073"/>
                </a:lnTo>
              </a:path>
            </a:pathLst>
          </a:custGeom>
          <a:ln w="62518">
            <a:solidFill>
              <a:srgbClr val="9FB8B9"/>
            </a:solidFill>
          </a:ln>
        </p:spPr>
        <p:txBody>
          <a:bodyPr wrap="square" lIns="0" tIns="0" rIns="0" bIns="0" rtlCol="0"/>
          <a:lstStyle/>
          <a:p>
            <a:endParaRPr/>
          </a:p>
        </p:txBody>
      </p:sp>
      <p:sp>
        <p:nvSpPr>
          <p:cNvPr id="37" name="object 37"/>
          <p:cNvSpPr/>
          <p:nvPr/>
        </p:nvSpPr>
        <p:spPr>
          <a:xfrm>
            <a:off x="1590781" y="3571890"/>
            <a:ext cx="967105" cy="1190625"/>
          </a:xfrm>
          <a:custGeom>
            <a:avLst/>
            <a:gdLst/>
            <a:ahLst/>
            <a:cxnLst/>
            <a:rect l="l" t="t" r="r" b="b"/>
            <a:pathLst>
              <a:path w="967105" h="1190625">
                <a:moveTo>
                  <a:pt x="0" y="370328"/>
                </a:moveTo>
                <a:lnTo>
                  <a:pt x="57793" y="361559"/>
                </a:lnTo>
                <a:lnTo>
                  <a:pt x="113431" y="352411"/>
                </a:lnTo>
                <a:lnTo>
                  <a:pt x="166959" y="342647"/>
                </a:lnTo>
                <a:lnTo>
                  <a:pt x="218423" y="332033"/>
                </a:lnTo>
                <a:lnTo>
                  <a:pt x="267868" y="320334"/>
                </a:lnTo>
                <a:lnTo>
                  <a:pt x="315341" y="307313"/>
                </a:lnTo>
                <a:lnTo>
                  <a:pt x="360886" y="292735"/>
                </a:lnTo>
                <a:lnTo>
                  <a:pt x="404550" y="276365"/>
                </a:lnTo>
                <a:lnTo>
                  <a:pt x="446378" y="257968"/>
                </a:lnTo>
                <a:lnTo>
                  <a:pt x="486416" y="237308"/>
                </a:lnTo>
                <a:lnTo>
                  <a:pt x="524709" y="214149"/>
                </a:lnTo>
                <a:lnTo>
                  <a:pt x="561303" y="188257"/>
                </a:lnTo>
                <a:lnTo>
                  <a:pt x="596243" y="159396"/>
                </a:lnTo>
                <a:lnTo>
                  <a:pt x="629576" y="127330"/>
                </a:lnTo>
                <a:lnTo>
                  <a:pt x="661346" y="91824"/>
                </a:lnTo>
                <a:lnTo>
                  <a:pt x="691601" y="52643"/>
                </a:lnTo>
                <a:lnTo>
                  <a:pt x="720384" y="9551"/>
                </a:lnTo>
                <a:lnTo>
                  <a:pt x="724294" y="3473"/>
                </a:lnTo>
                <a:lnTo>
                  <a:pt x="731246" y="0"/>
                </a:lnTo>
                <a:lnTo>
                  <a:pt x="738632" y="868"/>
                </a:lnTo>
                <a:lnTo>
                  <a:pt x="746019" y="1736"/>
                </a:lnTo>
                <a:lnTo>
                  <a:pt x="752101" y="6946"/>
                </a:lnTo>
                <a:lnTo>
                  <a:pt x="766152" y="50327"/>
                </a:lnTo>
                <a:lnTo>
                  <a:pt x="781613" y="94216"/>
                </a:lnTo>
                <a:lnTo>
                  <a:pt x="800378" y="142947"/>
                </a:lnTo>
                <a:lnTo>
                  <a:pt x="822169" y="193907"/>
                </a:lnTo>
                <a:lnTo>
                  <a:pt x="846706" y="244485"/>
                </a:lnTo>
                <a:lnTo>
                  <a:pt x="873710" y="292069"/>
                </a:lnTo>
                <a:lnTo>
                  <a:pt x="902903" y="334046"/>
                </a:lnTo>
                <a:lnTo>
                  <a:pt x="934006" y="367805"/>
                </a:lnTo>
                <a:lnTo>
                  <a:pt x="966739" y="390733"/>
                </a:lnTo>
                <a:lnTo>
                  <a:pt x="958927" y="458446"/>
                </a:lnTo>
                <a:lnTo>
                  <a:pt x="950391" y="522353"/>
                </a:lnTo>
                <a:lnTo>
                  <a:pt x="940998" y="582644"/>
                </a:lnTo>
                <a:lnTo>
                  <a:pt x="930616" y="639513"/>
                </a:lnTo>
                <a:lnTo>
                  <a:pt x="919110" y="693152"/>
                </a:lnTo>
                <a:lnTo>
                  <a:pt x="906350" y="743751"/>
                </a:lnTo>
                <a:lnTo>
                  <a:pt x="892200" y="791504"/>
                </a:lnTo>
                <a:lnTo>
                  <a:pt x="876528" y="836603"/>
                </a:lnTo>
                <a:lnTo>
                  <a:pt x="859202" y="879239"/>
                </a:lnTo>
                <a:lnTo>
                  <a:pt x="840088" y="919605"/>
                </a:lnTo>
                <a:lnTo>
                  <a:pt x="819053" y="957893"/>
                </a:lnTo>
                <a:lnTo>
                  <a:pt x="795965" y="994294"/>
                </a:lnTo>
                <a:lnTo>
                  <a:pt x="770689" y="1029001"/>
                </a:lnTo>
                <a:lnTo>
                  <a:pt x="743093" y="1062206"/>
                </a:lnTo>
                <a:lnTo>
                  <a:pt x="713045" y="1094101"/>
                </a:lnTo>
                <a:lnTo>
                  <a:pt x="680411" y="1124878"/>
                </a:lnTo>
                <a:lnTo>
                  <a:pt x="621048" y="1163571"/>
                </a:lnTo>
                <a:lnTo>
                  <a:pt x="554843" y="1183053"/>
                </a:lnTo>
                <a:lnTo>
                  <a:pt x="550498" y="1183488"/>
                </a:lnTo>
                <a:lnTo>
                  <a:pt x="507307" y="1189267"/>
                </a:lnTo>
                <a:lnTo>
                  <a:pt x="484456" y="1190000"/>
                </a:lnTo>
                <a:lnTo>
                  <a:pt x="468427" y="1189674"/>
                </a:lnTo>
                <a:lnTo>
                  <a:pt x="454313" y="1188697"/>
                </a:lnTo>
                <a:lnTo>
                  <a:pt x="440280" y="1187069"/>
                </a:lnTo>
                <a:lnTo>
                  <a:pt x="424496" y="1184790"/>
                </a:lnTo>
                <a:lnTo>
                  <a:pt x="417979" y="1183488"/>
                </a:lnTo>
                <a:lnTo>
                  <a:pt x="414068" y="1183053"/>
                </a:lnTo>
                <a:lnTo>
                  <a:pt x="378861" y="1175246"/>
                </a:lnTo>
                <a:lnTo>
                  <a:pt x="347809" y="1163571"/>
                </a:lnTo>
                <a:lnTo>
                  <a:pt x="288066" y="1124878"/>
                </a:lnTo>
                <a:lnTo>
                  <a:pt x="256782" y="1095389"/>
                </a:lnTo>
                <a:lnTo>
                  <a:pt x="227871" y="1064884"/>
                </a:lnTo>
                <a:lnTo>
                  <a:pt x="201217" y="1033193"/>
                </a:lnTo>
                <a:lnTo>
                  <a:pt x="176704" y="1000148"/>
                </a:lnTo>
                <a:lnTo>
                  <a:pt x="154216" y="965579"/>
                </a:lnTo>
                <a:lnTo>
                  <a:pt x="133637" y="929317"/>
                </a:lnTo>
                <a:lnTo>
                  <a:pt x="114850" y="891193"/>
                </a:lnTo>
                <a:lnTo>
                  <a:pt x="97739" y="851037"/>
                </a:lnTo>
                <a:lnTo>
                  <a:pt x="82188" y="808682"/>
                </a:lnTo>
                <a:lnTo>
                  <a:pt x="68082" y="763957"/>
                </a:lnTo>
                <a:lnTo>
                  <a:pt x="55302" y="716693"/>
                </a:lnTo>
                <a:lnTo>
                  <a:pt x="43735" y="666721"/>
                </a:lnTo>
                <a:lnTo>
                  <a:pt x="33262" y="613873"/>
                </a:lnTo>
                <a:lnTo>
                  <a:pt x="23768" y="557979"/>
                </a:lnTo>
                <a:lnTo>
                  <a:pt x="15138" y="498869"/>
                </a:lnTo>
                <a:lnTo>
                  <a:pt x="7253" y="436375"/>
                </a:lnTo>
                <a:lnTo>
                  <a:pt x="0" y="370328"/>
                </a:lnTo>
                <a:close/>
              </a:path>
            </a:pathLst>
          </a:custGeom>
          <a:ln w="62546">
            <a:solidFill>
              <a:srgbClr val="9FB8B9"/>
            </a:solidFill>
          </a:ln>
        </p:spPr>
        <p:txBody>
          <a:bodyPr wrap="square" lIns="0" tIns="0" rIns="0" bIns="0" rtlCol="0"/>
          <a:lstStyle/>
          <a:p>
            <a:endParaRPr/>
          </a:p>
        </p:txBody>
      </p:sp>
      <p:sp>
        <p:nvSpPr>
          <p:cNvPr id="38" name="object 38"/>
          <p:cNvSpPr/>
          <p:nvPr/>
        </p:nvSpPr>
        <p:spPr>
          <a:xfrm>
            <a:off x="2463671" y="4855666"/>
            <a:ext cx="635" cy="63500"/>
          </a:xfrm>
          <a:custGeom>
            <a:avLst/>
            <a:gdLst/>
            <a:ahLst/>
            <a:cxnLst/>
            <a:rect l="l" t="t" r="r" b="b"/>
            <a:pathLst>
              <a:path w="635" h="63500">
                <a:moveTo>
                  <a:pt x="434" y="0"/>
                </a:moveTo>
                <a:lnTo>
                  <a:pt x="434" y="62951"/>
                </a:lnTo>
                <a:lnTo>
                  <a:pt x="0" y="62951"/>
                </a:lnTo>
                <a:lnTo>
                  <a:pt x="0" y="0"/>
                </a:lnTo>
                <a:lnTo>
                  <a:pt x="434" y="0"/>
                </a:lnTo>
                <a:close/>
              </a:path>
            </a:pathLst>
          </a:custGeom>
          <a:solidFill>
            <a:srgbClr val="9FB8B9"/>
          </a:solidFill>
        </p:spPr>
        <p:txBody>
          <a:bodyPr wrap="square" lIns="0" tIns="0" rIns="0" bIns="0" rtlCol="0"/>
          <a:lstStyle/>
          <a:p>
            <a:endParaRPr/>
          </a:p>
        </p:txBody>
      </p:sp>
      <p:sp>
        <p:nvSpPr>
          <p:cNvPr id="39" name="object 39"/>
          <p:cNvSpPr/>
          <p:nvPr/>
        </p:nvSpPr>
        <p:spPr>
          <a:xfrm>
            <a:off x="2444988" y="3380431"/>
            <a:ext cx="307340" cy="1450340"/>
          </a:xfrm>
          <a:custGeom>
            <a:avLst/>
            <a:gdLst/>
            <a:ahLst/>
            <a:cxnLst/>
            <a:rect l="l" t="t" r="r" b="b"/>
            <a:pathLst>
              <a:path w="307339" h="1450339">
                <a:moveTo>
                  <a:pt x="0" y="0"/>
                </a:moveTo>
                <a:lnTo>
                  <a:pt x="46052" y="42404"/>
                </a:lnTo>
                <a:lnTo>
                  <a:pt x="87564" y="86243"/>
                </a:lnTo>
                <a:lnTo>
                  <a:pt x="124738" y="131365"/>
                </a:lnTo>
                <a:lnTo>
                  <a:pt x="157780" y="177620"/>
                </a:lnTo>
                <a:lnTo>
                  <a:pt x="186893" y="224856"/>
                </a:lnTo>
                <a:lnTo>
                  <a:pt x="212281" y="272922"/>
                </a:lnTo>
                <a:lnTo>
                  <a:pt x="234150" y="321669"/>
                </a:lnTo>
                <a:lnTo>
                  <a:pt x="252703" y="370945"/>
                </a:lnTo>
                <a:lnTo>
                  <a:pt x="268144" y="420600"/>
                </a:lnTo>
                <a:lnTo>
                  <a:pt x="280678" y="470482"/>
                </a:lnTo>
                <a:lnTo>
                  <a:pt x="290508" y="520440"/>
                </a:lnTo>
                <a:lnTo>
                  <a:pt x="297840" y="570325"/>
                </a:lnTo>
                <a:lnTo>
                  <a:pt x="302877" y="619985"/>
                </a:lnTo>
                <a:lnTo>
                  <a:pt x="305823" y="669270"/>
                </a:lnTo>
                <a:lnTo>
                  <a:pt x="306883" y="718028"/>
                </a:lnTo>
                <a:lnTo>
                  <a:pt x="306261" y="766108"/>
                </a:lnTo>
                <a:lnTo>
                  <a:pt x="304161" y="813361"/>
                </a:lnTo>
                <a:lnTo>
                  <a:pt x="300787" y="859635"/>
                </a:lnTo>
                <a:lnTo>
                  <a:pt x="296344" y="904779"/>
                </a:lnTo>
                <a:lnTo>
                  <a:pt x="291036" y="948643"/>
                </a:lnTo>
                <a:lnTo>
                  <a:pt x="285066" y="991076"/>
                </a:lnTo>
                <a:lnTo>
                  <a:pt x="278640" y="1031926"/>
                </a:lnTo>
                <a:lnTo>
                  <a:pt x="271962" y="1071044"/>
                </a:lnTo>
                <a:lnTo>
                  <a:pt x="258664" y="1143478"/>
                </a:lnTo>
                <a:lnTo>
                  <a:pt x="252454" y="1176492"/>
                </a:lnTo>
                <a:lnTo>
                  <a:pt x="246807" y="1207171"/>
                </a:lnTo>
                <a:lnTo>
                  <a:pt x="241930" y="1235362"/>
                </a:lnTo>
                <a:lnTo>
                  <a:pt x="238025" y="1260916"/>
                </a:lnTo>
                <a:lnTo>
                  <a:pt x="235297" y="1283682"/>
                </a:lnTo>
                <a:lnTo>
                  <a:pt x="233951" y="1303508"/>
                </a:lnTo>
                <a:lnTo>
                  <a:pt x="234190" y="1320244"/>
                </a:lnTo>
                <a:lnTo>
                  <a:pt x="227638" y="1362384"/>
                </a:lnTo>
                <a:lnTo>
                  <a:pt x="204916" y="1396871"/>
                </a:lnTo>
                <a:lnTo>
                  <a:pt x="171195" y="1425498"/>
                </a:lnTo>
                <a:lnTo>
                  <a:pt x="131650" y="1450055"/>
                </a:lnTo>
              </a:path>
            </a:pathLst>
          </a:custGeom>
          <a:ln w="62564">
            <a:solidFill>
              <a:srgbClr val="9FB8B9"/>
            </a:solidFill>
          </a:ln>
        </p:spPr>
        <p:txBody>
          <a:bodyPr wrap="square" lIns="0" tIns="0" rIns="0" bIns="0" rtlCol="0"/>
          <a:lstStyle/>
          <a:p>
            <a:endParaRPr/>
          </a:p>
        </p:txBody>
      </p:sp>
      <p:sp>
        <p:nvSpPr>
          <p:cNvPr id="40" name="object 40"/>
          <p:cNvSpPr/>
          <p:nvPr/>
        </p:nvSpPr>
        <p:spPr>
          <a:xfrm>
            <a:off x="1690714" y="4885188"/>
            <a:ext cx="6985" cy="1905"/>
          </a:xfrm>
          <a:custGeom>
            <a:avLst/>
            <a:gdLst/>
            <a:ahLst/>
            <a:cxnLst/>
            <a:rect l="l" t="t" r="r" b="b"/>
            <a:pathLst>
              <a:path w="6985" h="1904">
                <a:moveTo>
                  <a:pt x="6517" y="1736"/>
                </a:moveTo>
                <a:lnTo>
                  <a:pt x="4344" y="1302"/>
                </a:lnTo>
                <a:lnTo>
                  <a:pt x="0" y="0"/>
                </a:lnTo>
              </a:path>
            </a:pathLst>
          </a:custGeom>
          <a:ln w="62520">
            <a:solidFill>
              <a:srgbClr val="9FB8B9"/>
            </a:solidFill>
          </a:ln>
        </p:spPr>
        <p:txBody>
          <a:bodyPr wrap="square" lIns="0" tIns="0" rIns="0" bIns="0" rtlCol="0"/>
          <a:lstStyle/>
          <a:p>
            <a:endParaRPr/>
          </a:p>
        </p:txBody>
      </p:sp>
      <p:sp>
        <p:nvSpPr>
          <p:cNvPr id="41" name="object 41"/>
          <p:cNvSpPr/>
          <p:nvPr/>
        </p:nvSpPr>
        <p:spPr>
          <a:xfrm>
            <a:off x="1398538" y="3380431"/>
            <a:ext cx="306705" cy="1449070"/>
          </a:xfrm>
          <a:custGeom>
            <a:avLst/>
            <a:gdLst/>
            <a:ahLst/>
            <a:cxnLst/>
            <a:rect l="l" t="t" r="r" b="b"/>
            <a:pathLst>
              <a:path w="306705" h="1449070">
                <a:moveTo>
                  <a:pt x="306513" y="0"/>
                </a:moveTo>
                <a:lnTo>
                  <a:pt x="260500" y="42404"/>
                </a:lnTo>
                <a:lnTo>
                  <a:pt x="219026" y="86243"/>
                </a:lnTo>
                <a:lnTo>
                  <a:pt x="181886" y="131365"/>
                </a:lnTo>
                <a:lnTo>
                  <a:pt x="148877" y="177620"/>
                </a:lnTo>
                <a:lnTo>
                  <a:pt x="119794" y="224856"/>
                </a:lnTo>
                <a:lnTo>
                  <a:pt x="94433" y="272922"/>
                </a:lnTo>
                <a:lnTo>
                  <a:pt x="72590" y="321669"/>
                </a:lnTo>
                <a:lnTo>
                  <a:pt x="54061" y="370945"/>
                </a:lnTo>
                <a:lnTo>
                  <a:pt x="38642" y="420600"/>
                </a:lnTo>
                <a:lnTo>
                  <a:pt x="26128" y="470482"/>
                </a:lnTo>
                <a:lnTo>
                  <a:pt x="16316" y="520440"/>
                </a:lnTo>
                <a:lnTo>
                  <a:pt x="9002" y="570325"/>
                </a:lnTo>
                <a:lnTo>
                  <a:pt x="3980" y="619985"/>
                </a:lnTo>
                <a:lnTo>
                  <a:pt x="1047" y="669270"/>
                </a:lnTo>
                <a:lnTo>
                  <a:pt x="0" y="718028"/>
                </a:lnTo>
                <a:lnTo>
                  <a:pt x="632" y="766108"/>
                </a:lnTo>
                <a:lnTo>
                  <a:pt x="2742" y="813361"/>
                </a:lnTo>
                <a:lnTo>
                  <a:pt x="6124" y="859635"/>
                </a:lnTo>
                <a:lnTo>
                  <a:pt x="10574" y="904779"/>
                </a:lnTo>
                <a:lnTo>
                  <a:pt x="15889" y="948643"/>
                </a:lnTo>
                <a:lnTo>
                  <a:pt x="21863" y="991076"/>
                </a:lnTo>
                <a:lnTo>
                  <a:pt x="28294" y="1031926"/>
                </a:lnTo>
                <a:lnTo>
                  <a:pt x="34976" y="1071044"/>
                </a:lnTo>
                <a:lnTo>
                  <a:pt x="48278" y="1143478"/>
                </a:lnTo>
                <a:lnTo>
                  <a:pt x="54491" y="1176492"/>
                </a:lnTo>
                <a:lnTo>
                  <a:pt x="60138" y="1207171"/>
                </a:lnTo>
                <a:lnTo>
                  <a:pt x="65017" y="1235362"/>
                </a:lnTo>
                <a:lnTo>
                  <a:pt x="68922" y="1260916"/>
                </a:lnTo>
                <a:lnTo>
                  <a:pt x="71650" y="1283682"/>
                </a:lnTo>
                <a:lnTo>
                  <a:pt x="72997" y="1303508"/>
                </a:lnTo>
                <a:lnTo>
                  <a:pt x="72758" y="1320244"/>
                </a:lnTo>
                <a:lnTo>
                  <a:pt x="79289" y="1361814"/>
                </a:lnTo>
                <a:lnTo>
                  <a:pt x="102520" y="1395895"/>
                </a:lnTo>
                <a:lnTo>
                  <a:pt x="137157" y="1424277"/>
                </a:lnTo>
                <a:lnTo>
                  <a:pt x="177904" y="1448752"/>
                </a:lnTo>
              </a:path>
            </a:pathLst>
          </a:custGeom>
          <a:ln w="62564">
            <a:solidFill>
              <a:srgbClr val="9FB8B9"/>
            </a:solidFill>
          </a:ln>
        </p:spPr>
        <p:txBody>
          <a:bodyPr wrap="square" lIns="0" tIns="0" rIns="0" bIns="0" rtlCol="0"/>
          <a:lstStyle/>
          <a:p>
            <a:endParaRPr/>
          </a:p>
        </p:txBody>
      </p:sp>
      <p:sp>
        <p:nvSpPr>
          <p:cNvPr id="42" name="object 42"/>
          <p:cNvSpPr/>
          <p:nvPr/>
        </p:nvSpPr>
        <p:spPr>
          <a:xfrm>
            <a:off x="1504768" y="4950745"/>
            <a:ext cx="52069" cy="441325"/>
          </a:xfrm>
          <a:custGeom>
            <a:avLst/>
            <a:gdLst/>
            <a:ahLst/>
            <a:cxnLst/>
            <a:rect l="l" t="t" r="r" b="b"/>
            <a:pathLst>
              <a:path w="52069" h="441325">
                <a:moveTo>
                  <a:pt x="51688" y="441094"/>
                </a:moveTo>
                <a:lnTo>
                  <a:pt x="35182" y="394008"/>
                </a:lnTo>
                <a:lnTo>
                  <a:pt x="21666" y="346283"/>
                </a:lnTo>
                <a:lnTo>
                  <a:pt x="11264" y="297986"/>
                </a:lnTo>
                <a:lnTo>
                  <a:pt x="4102" y="249185"/>
                </a:lnTo>
                <a:lnTo>
                  <a:pt x="306" y="199948"/>
                </a:lnTo>
                <a:lnTo>
                  <a:pt x="0" y="150343"/>
                </a:lnTo>
                <a:lnTo>
                  <a:pt x="3309" y="100438"/>
                </a:lnTo>
                <a:lnTo>
                  <a:pt x="10358" y="50301"/>
                </a:lnTo>
                <a:lnTo>
                  <a:pt x="21273" y="0"/>
                </a:lnTo>
              </a:path>
            </a:pathLst>
          </a:custGeom>
          <a:ln w="62565">
            <a:solidFill>
              <a:srgbClr val="9FB8B9"/>
            </a:solidFill>
          </a:ln>
        </p:spPr>
        <p:txBody>
          <a:bodyPr wrap="square" lIns="0" tIns="0" rIns="0" bIns="0" rtlCol="0"/>
          <a:lstStyle/>
          <a:p>
            <a:endParaRPr/>
          </a:p>
        </p:txBody>
      </p:sp>
      <p:sp>
        <p:nvSpPr>
          <p:cNvPr id="43" name="object 43"/>
          <p:cNvSpPr/>
          <p:nvPr/>
        </p:nvSpPr>
        <p:spPr>
          <a:xfrm>
            <a:off x="1511269" y="5373605"/>
            <a:ext cx="206375" cy="222885"/>
          </a:xfrm>
          <a:custGeom>
            <a:avLst/>
            <a:gdLst/>
            <a:ahLst/>
            <a:cxnLst/>
            <a:rect l="l" t="t" r="r" b="b"/>
            <a:pathLst>
              <a:path w="206375" h="222885">
                <a:moveTo>
                  <a:pt x="205948" y="111576"/>
                </a:moveTo>
                <a:lnTo>
                  <a:pt x="197862" y="154767"/>
                </a:lnTo>
                <a:lnTo>
                  <a:pt x="175805" y="190102"/>
                </a:lnTo>
                <a:lnTo>
                  <a:pt x="143076" y="213960"/>
                </a:lnTo>
                <a:lnTo>
                  <a:pt x="102974" y="222718"/>
                </a:lnTo>
                <a:lnTo>
                  <a:pt x="62872" y="213960"/>
                </a:lnTo>
                <a:lnTo>
                  <a:pt x="30142" y="190102"/>
                </a:lnTo>
                <a:lnTo>
                  <a:pt x="8085" y="154767"/>
                </a:lnTo>
                <a:lnTo>
                  <a:pt x="0" y="111576"/>
                </a:lnTo>
                <a:lnTo>
                  <a:pt x="8085" y="68134"/>
                </a:lnTo>
                <a:lnTo>
                  <a:pt x="30142" y="32669"/>
                </a:lnTo>
                <a:lnTo>
                  <a:pt x="62872" y="8764"/>
                </a:lnTo>
                <a:lnTo>
                  <a:pt x="102974" y="0"/>
                </a:lnTo>
                <a:lnTo>
                  <a:pt x="143076" y="8764"/>
                </a:lnTo>
                <a:lnTo>
                  <a:pt x="175805" y="32669"/>
                </a:lnTo>
                <a:lnTo>
                  <a:pt x="197862" y="68134"/>
                </a:lnTo>
                <a:lnTo>
                  <a:pt x="205948" y="111576"/>
                </a:lnTo>
                <a:close/>
              </a:path>
            </a:pathLst>
          </a:custGeom>
          <a:ln w="62543">
            <a:solidFill>
              <a:srgbClr val="9FB8B9"/>
            </a:solidFill>
          </a:ln>
        </p:spPr>
        <p:txBody>
          <a:bodyPr wrap="square" lIns="0" tIns="0" rIns="0" bIns="0" rtlCol="0"/>
          <a:lstStyle/>
          <a:p>
            <a:endParaRPr/>
          </a:p>
        </p:txBody>
      </p:sp>
      <p:sp>
        <p:nvSpPr>
          <p:cNvPr id="44" name="object 44"/>
          <p:cNvSpPr/>
          <p:nvPr/>
        </p:nvSpPr>
        <p:spPr>
          <a:xfrm>
            <a:off x="2610529" y="4945101"/>
            <a:ext cx="15875" cy="257810"/>
          </a:xfrm>
          <a:custGeom>
            <a:avLst/>
            <a:gdLst/>
            <a:ahLst/>
            <a:cxnLst/>
            <a:rect l="l" t="t" r="r" b="b"/>
            <a:pathLst>
              <a:path w="15875" h="257810">
                <a:moveTo>
                  <a:pt x="8255" y="257449"/>
                </a:moveTo>
                <a:lnTo>
                  <a:pt x="13444" y="208919"/>
                </a:lnTo>
                <a:lnTo>
                  <a:pt x="15672" y="156574"/>
                </a:lnTo>
                <a:lnTo>
                  <a:pt x="14480" y="102750"/>
                </a:lnTo>
                <a:lnTo>
                  <a:pt x="9409" y="49781"/>
                </a:lnTo>
                <a:lnTo>
                  <a:pt x="0" y="0"/>
                </a:lnTo>
              </a:path>
            </a:pathLst>
          </a:custGeom>
          <a:ln w="62566">
            <a:solidFill>
              <a:srgbClr val="9FB8B9"/>
            </a:solidFill>
          </a:ln>
        </p:spPr>
        <p:txBody>
          <a:bodyPr wrap="square" lIns="0" tIns="0" rIns="0" bIns="0" rtlCol="0"/>
          <a:lstStyle/>
          <a:p>
            <a:endParaRPr/>
          </a:p>
        </p:txBody>
      </p:sp>
      <p:sp>
        <p:nvSpPr>
          <p:cNvPr id="45" name="object 45"/>
          <p:cNvSpPr/>
          <p:nvPr/>
        </p:nvSpPr>
        <p:spPr>
          <a:xfrm>
            <a:off x="2289284" y="5195677"/>
            <a:ext cx="462915" cy="622300"/>
          </a:xfrm>
          <a:custGeom>
            <a:avLst/>
            <a:gdLst/>
            <a:ahLst/>
            <a:cxnLst/>
            <a:rect l="l" t="t" r="r" b="b"/>
            <a:pathLst>
              <a:path w="462914" h="622300">
                <a:moveTo>
                  <a:pt x="94005" y="510485"/>
                </a:moveTo>
                <a:lnTo>
                  <a:pt x="80102" y="569964"/>
                </a:lnTo>
                <a:lnTo>
                  <a:pt x="44222" y="553914"/>
                </a:lnTo>
                <a:lnTo>
                  <a:pt x="15960" y="526549"/>
                </a:lnTo>
                <a:lnTo>
                  <a:pt x="0" y="491695"/>
                </a:lnTo>
                <a:lnTo>
                  <a:pt x="1025" y="453178"/>
                </a:lnTo>
                <a:lnTo>
                  <a:pt x="106171" y="137118"/>
                </a:lnTo>
                <a:lnTo>
                  <a:pt x="126675" y="92763"/>
                </a:lnTo>
                <a:lnTo>
                  <a:pt x="154335" y="55353"/>
                </a:lnTo>
                <a:lnTo>
                  <a:pt x="188561" y="26410"/>
                </a:lnTo>
                <a:lnTo>
                  <a:pt x="228762" y="7452"/>
                </a:lnTo>
                <a:lnTo>
                  <a:pt x="274345" y="0"/>
                </a:lnTo>
                <a:lnTo>
                  <a:pt x="324720" y="5571"/>
                </a:lnTo>
                <a:lnTo>
                  <a:pt x="372031" y="23243"/>
                </a:lnTo>
                <a:lnTo>
                  <a:pt x="409349" y="50417"/>
                </a:lnTo>
                <a:lnTo>
                  <a:pt x="436818" y="85454"/>
                </a:lnTo>
                <a:lnTo>
                  <a:pt x="454584" y="126715"/>
                </a:lnTo>
                <a:lnTo>
                  <a:pt x="462791" y="172557"/>
                </a:lnTo>
                <a:lnTo>
                  <a:pt x="461584" y="221343"/>
                </a:lnTo>
                <a:lnTo>
                  <a:pt x="415528" y="551730"/>
                </a:lnTo>
                <a:lnTo>
                  <a:pt x="399316" y="586502"/>
                </a:lnTo>
                <a:lnTo>
                  <a:pt x="369581" y="610448"/>
                </a:lnTo>
                <a:lnTo>
                  <a:pt x="332187" y="622184"/>
                </a:lnTo>
                <a:lnTo>
                  <a:pt x="293002" y="620325"/>
                </a:lnTo>
                <a:lnTo>
                  <a:pt x="306905" y="560847"/>
                </a:lnTo>
              </a:path>
            </a:pathLst>
          </a:custGeom>
          <a:ln w="62549">
            <a:solidFill>
              <a:srgbClr val="9FB8B9"/>
            </a:solidFill>
          </a:ln>
        </p:spPr>
        <p:txBody>
          <a:bodyPr wrap="square" lIns="0" tIns="0" rIns="0" bIns="0" rtlCol="0"/>
          <a:lstStyle/>
          <a:p>
            <a:endParaRPr/>
          </a:p>
        </p:txBody>
      </p:sp>
      <p:sp>
        <p:nvSpPr>
          <p:cNvPr id="46" name="object 46"/>
          <p:cNvSpPr/>
          <p:nvPr/>
        </p:nvSpPr>
        <p:spPr>
          <a:xfrm>
            <a:off x="1780653" y="4849154"/>
            <a:ext cx="587375" cy="452120"/>
          </a:xfrm>
          <a:custGeom>
            <a:avLst/>
            <a:gdLst/>
            <a:ahLst/>
            <a:cxnLst/>
            <a:rect l="l" t="t" r="r" b="b"/>
            <a:pathLst>
              <a:path w="587375" h="452120">
                <a:moveTo>
                  <a:pt x="0" y="434"/>
                </a:moveTo>
                <a:lnTo>
                  <a:pt x="15641" y="137190"/>
                </a:lnTo>
                <a:lnTo>
                  <a:pt x="18757" y="151911"/>
                </a:lnTo>
                <a:lnTo>
                  <a:pt x="39104" y="192327"/>
                </a:lnTo>
                <a:lnTo>
                  <a:pt x="60719" y="227172"/>
                </a:lnTo>
                <a:lnTo>
                  <a:pt x="86173" y="263415"/>
                </a:lnTo>
                <a:lnTo>
                  <a:pt x="115031" y="300864"/>
                </a:lnTo>
                <a:lnTo>
                  <a:pt x="146857" y="339327"/>
                </a:lnTo>
                <a:lnTo>
                  <a:pt x="181218" y="378609"/>
                </a:lnTo>
                <a:lnTo>
                  <a:pt x="217679" y="418518"/>
                </a:lnTo>
                <a:lnTo>
                  <a:pt x="252058" y="442993"/>
                </a:lnTo>
                <a:lnTo>
                  <a:pt x="293280" y="451514"/>
                </a:lnTo>
                <a:lnTo>
                  <a:pt x="314441" y="449350"/>
                </a:lnTo>
                <a:lnTo>
                  <a:pt x="352853" y="432649"/>
                </a:lnTo>
                <a:lnTo>
                  <a:pt x="405525" y="378609"/>
                </a:lnTo>
                <a:lnTo>
                  <a:pt x="440009" y="339327"/>
                </a:lnTo>
                <a:lnTo>
                  <a:pt x="471910" y="300864"/>
                </a:lnTo>
                <a:lnTo>
                  <a:pt x="500805" y="263415"/>
                </a:lnTo>
                <a:lnTo>
                  <a:pt x="526273" y="227172"/>
                </a:lnTo>
                <a:lnTo>
                  <a:pt x="547891" y="192327"/>
                </a:lnTo>
                <a:lnTo>
                  <a:pt x="568176" y="151911"/>
                </a:lnTo>
                <a:lnTo>
                  <a:pt x="571354" y="137190"/>
                </a:lnTo>
                <a:lnTo>
                  <a:pt x="586995" y="0"/>
                </a:lnTo>
              </a:path>
            </a:pathLst>
          </a:custGeom>
          <a:ln w="62535">
            <a:solidFill>
              <a:srgbClr val="9FB8B9"/>
            </a:solidFill>
          </a:ln>
        </p:spPr>
        <p:txBody>
          <a:bodyPr wrap="square" lIns="0" tIns="0" rIns="0" bIns="0" rtlCol="0"/>
          <a:lstStyle/>
          <a:p>
            <a:endParaRPr/>
          </a:p>
        </p:txBody>
      </p:sp>
      <p:sp>
        <p:nvSpPr>
          <p:cNvPr id="47" name="object 47"/>
          <p:cNvSpPr txBox="1"/>
          <p:nvPr/>
        </p:nvSpPr>
        <p:spPr>
          <a:xfrm>
            <a:off x="353261" y="205771"/>
            <a:ext cx="3328035" cy="177800"/>
          </a:xfrm>
          <a:prstGeom prst="rect">
            <a:avLst/>
          </a:prstGeom>
        </p:spPr>
        <p:txBody>
          <a:bodyPr vert="horz" wrap="square" lIns="0" tIns="12700" rIns="0" bIns="0" rtlCol="0">
            <a:spAutoFit/>
          </a:bodyPr>
          <a:lstStyle/>
          <a:p>
            <a:pPr marL="12700">
              <a:lnSpc>
                <a:spcPct val="100000"/>
              </a:lnSpc>
              <a:spcBef>
                <a:spcPts val="100"/>
              </a:spcBef>
            </a:pPr>
            <a:r>
              <a:rPr sz="1000" spc="-95" dirty="0">
                <a:solidFill>
                  <a:srgbClr val="7F7F7F"/>
                </a:solidFill>
                <a:latin typeface="Arial Black"/>
                <a:cs typeface="Arial Black"/>
              </a:rPr>
              <a:t>3.</a:t>
            </a:r>
            <a:r>
              <a:rPr sz="1000" spc="-95" dirty="0">
                <a:solidFill>
                  <a:srgbClr val="3F4B59"/>
                </a:solidFill>
                <a:latin typeface="Arial Black"/>
                <a:cs typeface="Arial Black"/>
              </a:rPr>
              <a:t>Resultados: mudanças </a:t>
            </a:r>
            <a:r>
              <a:rPr sz="1000" spc="-60" dirty="0">
                <a:solidFill>
                  <a:srgbClr val="3F4B59"/>
                </a:solidFill>
                <a:latin typeface="Arial Black"/>
                <a:cs typeface="Arial Black"/>
              </a:rPr>
              <a:t>no </a:t>
            </a:r>
            <a:r>
              <a:rPr sz="1000" spc="-85" dirty="0">
                <a:solidFill>
                  <a:srgbClr val="3F4B59"/>
                </a:solidFill>
                <a:latin typeface="Arial Black"/>
                <a:cs typeface="Arial Black"/>
              </a:rPr>
              <a:t>conteúdo </a:t>
            </a:r>
            <a:r>
              <a:rPr sz="1000" spc="-105" dirty="0">
                <a:solidFill>
                  <a:srgbClr val="3F4B59"/>
                </a:solidFill>
                <a:latin typeface="Arial Black"/>
                <a:cs typeface="Arial Black"/>
              </a:rPr>
              <a:t>e</a:t>
            </a:r>
            <a:r>
              <a:rPr sz="1000" spc="10" dirty="0">
                <a:solidFill>
                  <a:srgbClr val="3F4B59"/>
                </a:solidFill>
                <a:latin typeface="Arial Black"/>
                <a:cs typeface="Arial Black"/>
              </a:rPr>
              <a:t> </a:t>
            </a:r>
            <a:r>
              <a:rPr sz="1000" spc="-90" dirty="0">
                <a:solidFill>
                  <a:srgbClr val="3F4B59"/>
                </a:solidFill>
                <a:latin typeface="Arial Black"/>
                <a:cs typeface="Arial Black"/>
              </a:rPr>
              <a:t>implementação</a:t>
            </a:r>
            <a:endParaRPr sz="1000">
              <a:latin typeface="Arial Black"/>
              <a:cs typeface="Arial Black"/>
            </a:endParaRPr>
          </a:p>
        </p:txBody>
      </p:sp>
      <p:sp>
        <p:nvSpPr>
          <p:cNvPr id="48" name="object 48"/>
          <p:cNvSpPr txBox="1">
            <a:spLocks noGrp="1"/>
          </p:cNvSpPr>
          <p:nvPr>
            <p:ph type="title"/>
          </p:nvPr>
        </p:nvSpPr>
        <p:spPr>
          <a:xfrm>
            <a:off x="359839" y="744337"/>
            <a:ext cx="2824480" cy="635000"/>
          </a:xfrm>
          <a:prstGeom prst="rect">
            <a:avLst/>
          </a:prstGeom>
        </p:spPr>
        <p:txBody>
          <a:bodyPr vert="horz" wrap="square" lIns="0" tIns="12700" rIns="0" bIns="0" rtlCol="0">
            <a:spAutoFit/>
          </a:bodyPr>
          <a:lstStyle/>
          <a:p>
            <a:pPr marL="12700" marR="5080">
              <a:lnSpc>
                <a:spcPct val="111100"/>
              </a:lnSpc>
              <a:spcBef>
                <a:spcPts val="100"/>
              </a:spcBef>
            </a:pPr>
            <a:r>
              <a:rPr sz="1800" spc="-200" dirty="0">
                <a:solidFill>
                  <a:srgbClr val="1F1F1F"/>
                </a:solidFill>
              </a:rPr>
              <a:t>Tema </a:t>
            </a:r>
            <a:r>
              <a:rPr sz="1800" spc="-140" dirty="0">
                <a:solidFill>
                  <a:srgbClr val="1F1F1F"/>
                </a:solidFill>
              </a:rPr>
              <a:t>de </a:t>
            </a:r>
            <a:r>
              <a:rPr sz="1800" spc="-175" dirty="0">
                <a:solidFill>
                  <a:srgbClr val="1F1F1F"/>
                </a:solidFill>
              </a:rPr>
              <a:t>simulação </a:t>
            </a:r>
            <a:r>
              <a:rPr sz="1800" spc="-195" dirty="0">
                <a:solidFill>
                  <a:srgbClr val="1F1F1F"/>
                </a:solidFill>
              </a:rPr>
              <a:t>clínica  </a:t>
            </a:r>
            <a:r>
              <a:rPr sz="1800" spc="-140" dirty="0">
                <a:solidFill>
                  <a:srgbClr val="1F1F1F"/>
                </a:solidFill>
              </a:rPr>
              <a:t>de </a:t>
            </a:r>
            <a:r>
              <a:rPr sz="1800" spc="-160" dirty="0">
                <a:solidFill>
                  <a:srgbClr val="1F1F1F"/>
                </a:solidFill>
              </a:rPr>
              <a:t>demonstração</a:t>
            </a:r>
            <a:endParaRPr sz="1800"/>
          </a:p>
        </p:txBody>
      </p:sp>
      <p:sp>
        <p:nvSpPr>
          <p:cNvPr id="49" name="object 49"/>
          <p:cNvSpPr txBox="1"/>
          <p:nvPr/>
        </p:nvSpPr>
        <p:spPr>
          <a:xfrm>
            <a:off x="5632048" y="1004382"/>
            <a:ext cx="4459605" cy="208915"/>
          </a:xfrm>
          <a:prstGeom prst="rect">
            <a:avLst/>
          </a:prstGeom>
        </p:spPr>
        <p:txBody>
          <a:bodyPr vert="horz" wrap="square" lIns="0" tIns="12700" rIns="0" bIns="0" rtlCol="0">
            <a:spAutoFit/>
          </a:bodyPr>
          <a:lstStyle/>
          <a:p>
            <a:pPr marL="12700">
              <a:lnSpc>
                <a:spcPct val="100000"/>
              </a:lnSpc>
              <a:spcBef>
                <a:spcPts val="100"/>
              </a:spcBef>
            </a:pPr>
            <a:r>
              <a:rPr sz="1200" i="1" spc="-15" dirty="0">
                <a:solidFill>
                  <a:srgbClr val="1F1F1F"/>
                </a:solidFill>
                <a:latin typeface="Arial"/>
                <a:cs typeface="Arial"/>
              </a:rPr>
              <a:t>Olá,</a:t>
            </a:r>
            <a:r>
              <a:rPr sz="1200" i="1" spc="-35" dirty="0">
                <a:solidFill>
                  <a:srgbClr val="1F1F1F"/>
                </a:solidFill>
                <a:latin typeface="Arial"/>
                <a:cs typeface="Arial"/>
              </a:rPr>
              <a:t> </a:t>
            </a:r>
            <a:r>
              <a:rPr sz="1200" i="1" spc="30" dirty="0">
                <a:solidFill>
                  <a:srgbClr val="1F1F1F"/>
                </a:solidFill>
                <a:latin typeface="Arial"/>
                <a:cs typeface="Arial"/>
              </a:rPr>
              <a:t>meu</a:t>
            </a:r>
            <a:r>
              <a:rPr sz="1200" i="1" spc="-30" dirty="0">
                <a:solidFill>
                  <a:srgbClr val="1F1F1F"/>
                </a:solidFill>
                <a:latin typeface="Arial"/>
                <a:cs typeface="Arial"/>
              </a:rPr>
              <a:t> </a:t>
            </a:r>
            <a:r>
              <a:rPr sz="1200" i="1" spc="30" dirty="0">
                <a:solidFill>
                  <a:srgbClr val="1F1F1F"/>
                </a:solidFill>
                <a:latin typeface="Arial"/>
                <a:cs typeface="Arial"/>
              </a:rPr>
              <a:t>nome</a:t>
            </a:r>
            <a:r>
              <a:rPr sz="1200" i="1" spc="-30" dirty="0">
                <a:solidFill>
                  <a:srgbClr val="1F1F1F"/>
                </a:solidFill>
                <a:latin typeface="Arial"/>
                <a:cs typeface="Arial"/>
              </a:rPr>
              <a:t> </a:t>
            </a:r>
            <a:r>
              <a:rPr sz="1200" i="1" spc="-20" dirty="0">
                <a:solidFill>
                  <a:srgbClr val="1F1F1F"/>
                </a:solidFill>
                <a:latin typeface="Arial"/>
                <a:cs typeface="Arial"/>
              </a:rPr>
              <a:t>é</a:t>
            </a:r>
            <a:r>
              <a:rPr sz="1200" i="1" spc="-35" dirty="0">
                <a:solidFill>
                  <a:srgbClr val="1F1F1F"/>
                </a:solidFill>
                <a:latin typeface="Arial"/>
                <a:cs typeface="Arial"/>
              </a:rPr>
              <a:t> </a:t>
            </a:r>
            <a:r>
              <a:rPr sz="1200" i="1" spc="-15" dirty="0">
                <a:solidFill>
                  <a:srgbClr val="1F1F1F"/>
                </a:solidFill>
                <a:latin typeface="Arial"/>
                <a:cs typeface="Arial"/>
              </a:rPr>
              <a:t>Kate.</a:t>
            </a:r>
            <a:r>
              <a:rPr sz="1200" i="1" spc="-30" dirty="0">
                <a:solidFill>
                  <a:srgbClr val="1F1F1F"/>
                </a:solidFill>
                <a:latin typeface="Arial"/>
                <a:cs typeface="Arial"/>
              </a:rPr>
              <a:t> </a:t>
            </a:r>
            <a:r>
              <a:rPr sz="1200" i="1" spc="5" dirty="0">
                <a:solidFill>
                  <a:srgbClr val="1F1F1F"/>
                </a:solidFill>
                <a:latin typeface="Arial"/>
                <a:cs typeface="Arial"/>
              </a:rPr>
              <a:t>Trouxe</a:t>
            </a:r>
            <a:r>
              <a:rPr sz="1200" i="1" spc="-30" dirty="0">
                <a:solidFill>
                  <a:srgbClr val="1F1F1F"/>
                </a:solidFill>
                <a:latin typeface="Arial"/>
                <a:cs typeface="Arial"/>
              </a:rPr>
              <a:t> </a:t>
            </a:r>
            <a:r>
              <a:rPr sz="1200" i="1" spc="30" dirty="0">
                <a:solidFill>
                  <a:srgbClr val="1F1F1F"/>
                </a:solidFill>
                <a:latin typeface="Arial"/>
                <a:cs typeface="Arial"/>
              </a:rPr>
              <a:t>minha</a:t>
            </a:r>
            <a:r>
              <a:rPr sz="1200" i="1" spc="-35" dirty="0">
                <a:solidFill>
                  <a:srgbClr val="1F1F1F"/>
                </a:solidFill>
                <a:latin typeface="Arial"/>
                <a:cs typeface="Arial"/>
              </a:rPr>
              <a:t> </a:t>
            </a:r>
            <a:r>
              <a:rPr sz="1200" i="1" spc="15" dirty="0">
                <a:solidFill>
                  <a:srgbClr val="1F1F1F"/>
                </a:solidFill>
                <a:latin typeface="Arial"/>
                <a:cs typeface="Arial"/>
              </a:rPr>
              <a:t>filha,</a:t>
            </a:r>
            <a:r>
              <a:rPr sz="1200" i="1" spc="-30" dirty="0">
                <a:solidFill>
                  <a:srgbClr val="1F1F1F"/>
                </a:solidFill>
                <a:latin typeface="Arial"/>
                <a:cs typeface="Arial"/>
              </a:rPr>
              <a:t> </a:t>
            </a:r>
            <a:r>
              <a:rPr sz="1200" i="1" spc="10" dirty="0">
                <a:solidFill>
                  <a:srgbClr val="1F1F1F"/>
                </a:solidFill>
                <a:latin typeface="Arial"/>
                <a:cs typeface="Arial"/>
              </a:rPr>
              <a:t>Charlotte.</a:t>
            </a:r>
            <a:r>
              <a:rPr sz="1200" i="1" spc="-30" dirty="0">
                <a:solidFill>
                  <a:srgbClr val="1F1F1F"/>
                </a:solidFill>
                <a:latin typeface="Arial"/>
                <a:cs typeface="Arial"/>
              </a:rPr>
              <a:t> </a:t>
            </a:r>
            <a:r>
              <a:rPr sz="1200" i="1" spc="-15" dirty="0">
                <a:solidFill>
                  <a:srgbClr val="1F1F1F"/>
                </a:solidFill>
                <a:latin typeface="Arial"/>
                <a:cs typeface="Arial"/>
              </a:rPr>
              <a:t>Tem</a:t>
            </a:r>
            <a:r>
              <a:rPr sz="1200" i="1" spc="-35" dirty="0">
                <a:solidFill>
                  <a:srgbClr val="1F1F1F"/>
                </a:solidFill>
                <a:latin typeface="Arial"/>
                <a:cs typeface="Arial"/>
              </a:rPr>
              <a:t> </a:t>
            </a:r>
            <a:r>
              <a:rPr sz="1200" i="1" spc="-5" dirty="0">
                <a:solidFill>
                  <a:srgbClr val="1F1F1F"/>
                </a:solidFill>
                <a:latin typeface="Arial"/>
                <a:cs typeface="Arial"/>
              </a:rPr>
              <a:t>quase</a:t>
            </a:r>
            <a:endParaRPr sz="1200">
              <a:latin typeface="Arial"/>
              <a:cs typeface="Arial"/>
            </a:endParaRPr>
          </a:p>
        </p:txBody>
      </p:sp>
      <p:sp>
        <p:nvSpPr>
          <p:cNvPr id="50" name="object 50"/>
          <p:cNvSpPr txBox="1"/>
          <p:nvPr/>
        </p:nvSpPr>
        <p:spPr>
          <a:xfrm>
            <a:off x="7181697" y="1267104"/>
            <a:ext cx="3221990" cy="199390"/>
          </a:xfrm>
          <a:prstGeom prst="rect">
            <a:avLst/>
          </a:prstGeom>
          <a:solidFill>
            <a:srgbClr val="DFD9DB"/>
          </a:solidFill>
        </p:spPr>
        <p:txBody>
          <a:bodyPr vert="horz" wrap="square" lIns="0" tIns="0" rIns="0" bIns="0" rtlCol="0">
            <a:spAutoFit/>
          </a:bodyPr>
          <a:lstStyle/>
          <a:p>
            <a:pPr>
              <a:lnSpc>
                <a:spcPts val="1500"/>
              </a:lnSpc>
            </a:pPr>
            <a:r>
              <a:rPr sz="1250" i="1" spc="-10" dirty="0">
                <a:solidFill>
                  <a:srgbClr val="1F1F1F"/>
                </a:solidFill>
                <a:latin typeface="Arial"/>
                <a:cs typeface="Arial"/>
              </a:rPr>
              <a:t>3</a:t>
            </a:r>
            <a:r>
              <a:rPr sz="1250" i="1" spc="-45" dirty="0">
                <a:solidFill>
                  <a:srgbClr val="1F1F1F"/>
                </a:solidFill>
                <a:latin typeface="Arial"/>
                <a:cs typeface="Arial"/>
              </a:rPr>
              <a:t> </a:t>
            </a:r>
            <a:r>
              <a:rPr sz="1250" i="1" spc="-5" dirty="0">
                <a:solidFill>
                  <a:srgbClr val="1F1F1F"/>
                </a:solidFill>
                <a:latin typeface="Arial"/>
                <a:cs typeface="Arial"/>
              </a:rPr>
              <a:t>anos.</a:t>
            </a:r>
            <a:r>
              <a:rPr sz="1250" i="1" spc="-45" dirty="0">
                <a:solidFill>
                  <a:srgbClr val="1F1F1F"/>
                </a:solidFill>
                <a:latin typeface="Arial"/>
                <a:cs typeface="Arial"/>
              </a:rPr>
              <a:t> </a:t>
            </a:r>
            <a:r>
              <a:rPr sz="1250" i="1" spc="-50" dirty="0">
                <a:solidFill>
                  <a:srgbClr val="1F1F1F"/>
                </a:solidFill>
                <a:latin typeface="Arial"/>
                <a:cs typeface="Arial"/>
              </a:rPr>
              <a:t>Seu</a:t>
            </a:r>
            <a:r>
              <a:rPr sz="1250" i="1" spc="-40" dirty="0">
                <a:solidFill>
                  <a:srgbClr val="1F1F1F"/>
                </a:solidFill>
                <a:latin typeface="Arial"/>
                <a:cs typeface="Arial"/>
              </a:rPr>
              <a:t> </a:t>
            </a:r>
            <a:r>
              <a:rPr sz="1250" i="1" spc="25" dirty="0">
                <a:solidFill>
                  <a:srgbClr val="1F1F1F"/>
                </a:solidFill>
                <a:latin typeface="Arial"/>
                <a:cs typeface="Arial"/>
              </a:rPr>
              <a:t>ouvido</a:t>
            </a:r>
            <a:r>
              <a:rPr sz="1250" i="1" spc="-45" dirty="0">
                <a:solidFill>
                  <a:srgbClr val="1F1F1F"/>
                </a:solidFill>
                <a:latin typeface="Arial"/>
                <a:cs typeface="Arial"/>
              </a:rPr>
              <a:t> </a:t>
            </a:r>
            <a:r>
              <a:rPr sz="1250" i="1" spc="20" dirty="0">
                <a:solidFill>
                  <a:srgbClr val="1F1F1F"/>
                </a:solidFill>
                <a:latin typeface="Arial"/>
                <a:cs typeface="Arial"/>
              </a:rPr>
              <a:t>dói,</a:t>
            </a:r>
            <a:r>
              <a:rPr sz="1250" i="1" spc="-45" dirty="0">
                <a:solidFill>
                  <a:srgbClr val="1F1F1F"/>
                </a:solidFill>
                <a:latin typeface="Arial"/>
                <a:cs typeface="Arial"/>
              </a:rPr>
              <a:t> </a:t>
            </a:r>
            <a:r>
              <a:rPr sz="1250" i="1" dirty="0">
                <a:solidFill>
                  <a:srgbClr val="1F1F1F"/>
                </a:solidFill>
                <a:latin typeface="Arial"/>
                <a:cs typeface="Arial"/>
              </a:rPr>
              <a:t>mas</a:t>
            </a:r>
            <a:r>
              <a:rPr sz="1250" i="1" spc="-40" dirty="0">
                <a:solidFill>
                  <a:srgbClr val="1F1F1F"/>
                </a:solidFill>
                <a:latin typeface="Arial"/>
                <a:cs typeface="Arial"/>
              </a:rPr>
              <a:t> </a:t>
            </a:r>
            <a:r>
              <a:rPr sz="1250" i="1" spc="-5" dirty="0">
                <a:solidFill>
                  <a:srgbClr val="1F1F1F"/>
                </a:solidFill>
                <a:latin typeface="Arial"/>
                <a:cs typeface="Arial"/>
              </a:rPr>
              <a:t>ele</a:t>
            </a:r>
            <a:r>
              <a:rPr sz="1250" i="1" spc="-45" dirty="0">
                <a:solidFill>
                  <a:srgbClr val="1F1F1F"/>
                </a:solidFill>
                <a:latin typeface="Arial"/>
                <a:cs typeface="Arial"/>
              </a:rPr>
              <a:t> </a:t>
            </a:r>
            <a:r>
              <a:rPr sz="1250" i="1" spc="-5" dirty="0">
                <a:solidFill>
                  <a:srgbClr val="1F1F1F"/>
                </a:solidFill>
                <a:latin typeface="Arial"/>
                <a:cs typeface="Arial"/>
              </a:rPr>
              <a:t>está</a:t>
            </a:r>
            <a:r>
              <a:rPr sz="1250" i="1" spc="-40" dirty="0">
                <a:solidFill>
                  <a:srgbClr val="1F1F1F"/>
                </a:solidFill>
                <a:latin typeface="Arial"/>
                <a:cs typeface="Arial"/>
              </a:rPr>
              <a:t> </a:t>
            </a:r>
            <a:r>
              <a:rPr sz="1250" i="1" spc="15" dirty="0">
                <a:solidFill>
                  <a:srgbClr val="1F1F1F"/>
                </a:solidFill>
                <a:latin typeface="Arial"/>
                <a:cs typeface="Arial"/>
              </a:rPr>
              <a:t>alerta.</a:t>
            </a:r>
            <a:endParaRPr sz="1250">
              <a:latin typeface="Arial"/>
              <a:cs typeface="Arial"/>
            </a:endParaRPr>
          </a:p>
        </p:txBody>
      </p:sp>
      <p:sp>
        <p:nvSpPr>
          <p:cNvPr id="51" name="object 51"/>
          <p:cNvSpPr txBox="1"/>
          <p:nvPr/>
        </p:nvSpPr>
        <p:spPr>
          <a:xfrm>
            <a:off x="2487079" y="1771853"/>
            <a:ext cx="4148454" cy="199390"/>
          </a:xfrm>
          <a:prstGeom prst="rect">
            <a:avLst/>
          </a:prstGeom>
          <a:solidFill>
            <a:srgbClr val="D9E2E2"/>
          </a:solidFill>
        </p:spPr>
        <p:txBody>
          <a:bodyPr vert="horz" wrap="square" lIns="0" tIns="0" rIns="0" bIns="0" rtlCol="0">
            <a:spAutoFit/>
          </a:bodyPr>
          <a:lstStyle/>
          <a:p>
            <a:pPr>
              <a:lnSpc>
                <a:spcPts val="1530"/>
              </a:lnSpc>
            </a:pPr>
            <a:r>
              <a:rPr sz="1400" i="1" spc="-10" dirty="0">
                <a:solidFill>
                  <a:srgbClr val="1F1F1F"/>
                </a:solidFill>
                <a:latin typeface="Arial"/>
                <a:cs typeface="Arial"/>
              </a:rPr>
              <a:t>Olá</a:t>
            </a:r>
            <a:r>
              <a:rPr sz="1400" i="1" spc="-40" dirty="0">
                <a:solidFill>
                  <a:srgbClr val="1F1F1F"/>
                </a:solidFill>
                <a:latin typeface="Arial"/>
                <a:cs typeface="Arial"/>
              </a:rPr>
              <a:t> </a:t>
            </a:r>
            <a:r>
              <a:rPr sz="1400" i="1" spc="-10" dirty="0">
                <a:solidFill>
                  <a:srgbClr val="1F1F1F"/>
                </a:solidFill>
                <a:latin typeface="Arial"/>
                <a:cs typeface="Arial"/>
              </a:rPr>
              <a:t>Kat</a:t>
            </a:r>
            <a:r>
              <a:rPr sz="1400" i="1" spc="-35" dirty="0">
                <a:solidFill>
                  <a:srgbClr val="1F1F1F"/>
                </a:solidFill>
                <a:latin typeface="Arial"/>
                <a:cs typeface="Arial"/>
              </a:rPr>
              <a:t> </a:t>
            </a:r>
            <a:r>
              <a:rPr sz="1400" i="1" spc="-20" dirty="0">
                <a:solidFill>
                  <a:srgbClr val="1F1F1F"/>
                </a:solidFill>
                <a:latin typeface="Arial"/>
                <a:cs typeface="Arial"/>
              </a:rPr>
              <a:t>e</a:t>
            </a:r>
            <a:r>
              <a:rPr sz="1400" i="1" spc="-40" dirty="0">
                <a:solidFill>
                  <a:srgbClr val="1F1F1F"/>
                </a:solidFill>
                <a:latin typeface="Arial"/>
                <a:cs typeface="Arial"/>
              </a:rPr>
              <a:t> </a:t>
            </a:r>
            <a:r>
              <a:rPr sz="1400" i="1" spc="15" dirty="0">
                <a:solidFill>
                  <a:srgbClr val="1F1F1F"/>
                </a:solidFill>
                <a:latin typeface="Arial"/>
                <a:cs typeface="Arial"/>
              </a:rPr>
              <a:t>Charlotte.</a:t>
            </a:r>
            <a:r>
              <a:rPr sz="1400" i="1" spc="-35" dirty="0">
                <a:solidFill>
                  <a:srgbClr val="1F1F1F"/>
                </a:solidFill>
                <a:latin typeface="Arial"/>
                <a:cs typeface="Arial"/>
              </a:rPr>
              <a:t> </a:t>
            </a:r>
            <a:r>
              <a:rPr sz="1400" i="1" spc="30" dirty="0">
                <a:solidFill>
                  <a:srgbClr val="1F1F1F"/>
                </a:solidFill>
                <a:latin typeface="Arial"/>
                <a:cs typeface="Arial"/>
              </a:rPr>
              <a:t>Meu</a:t>
            </a:r>
            <a:r>
              <a:rPr sz="1400" i="1" spc="-40" dirty="0">
                <a:solidFill>
                  <a:srgbClr val="1F1F1F"/>
                </a:solidFill>
                <a:latin typeface="Arial"/>
                <a:cs typeface="Arial"/>
              </a:rPr>
              <a:t> </a:t>
            </a:r>
            <a:r>
              <a:rPr sz="1400" i="1" spc="40" dirty="0">
                <a:solidFill>
                  <a:srgbClr val="1F1F1F"/>
                </a:solidFill>
                <a:latin typeface="Arial"/>
                <a:cs typeface="Arial"/>
              </a:rPr>
              <a:t>nome</a:t>
            </a:r>
            <a:r>
              <a:rPr sz="1400" i="1" spc="-35" dirty="0">
                <a:solidFill>
                  <a:srgbClr val="1F1F1F"/>
                </a:solidFill>
                <a:latin typeface="Arial"/>
                <a:cs typeface="Arial"/>
              </a:rPr>
              <a:t> </a:t>
            </a:r>
            <a:r>
              <a:rPr sz="1400" i="1" spc="-20" dirty="0">
                <a:solidFill>
                  <a:srgbClr val="1F1F1F"/>
                </a:solidFill>
                <a:latin typeface="Arial"/>
                <a:cs typeface="Arial"/>
              </a:rPr>
              <a:t>é</a:t>
            </a:r>
            <a:r>
              <a:rPr sz="1400" i="1" spc="-40" dirty="0">
                <a:solidFill>
                  <a:srgbClr val="1F1F1F"/>
                </a:solidFill>
                <a:latin typeface="Arial"/>
                <a:cs typeface="Arial"/>
              </a:rPr>
              <a:t> </a:t>
            </a:r>
            <a:r>
              <a:rPr sz="1400" i="1" spc="45" dirty="0">
                <a:solidFill>
                  <a:srgbClr val="1F1F1F"/>
                </a:solidFill>
                <a:latin typeface="Arial"/>
                <a:cs typeface="Arial"/>
              </a:rPr>
              <a:t>Doutor</a:t>
            </a:r>
            <a:r>
              <a:rPr sz="1400" i="1" spc="-35" dirty="0">
                <a:solidFill>
                  <a:srgbClr val="1F1F1F"/>
                </a:solidFill>
                <a:latin typeface="Arial"/>
                <a:cs typeface="Arial"/>
              </a:rPr>
              <a:t> </a:t>
            </a:r>
            <a:r>
              <a:rPr sz="1400" i="1" spc="-5" dirty="0">
                <a:solidFill>
                  <a:srgbClr val="1F1F1F"/>
                </a:solidFill>
                <a:latin typeface="Arial"/>
                <a:cs typeface="Arial"/>
              </a:rPr>
              <a:t>Sharma.</a:t>
            </a:r>
            <a:endParaRPr sz="1400">
              <a:latin typeface="Arial"/>
              <a:cs typeface="Arial"/>
            </a:endParaRPr>
          </a:p>
        </p:txBody>
      </p:sp>
      <p:sp>
        <p:nvSpPr>
          <p:cNvPr id="52" name="object 52"/>
          <p:cNvSpPr txBox="1"/>
          <p:nvPr/>
        </p:nvSpPr>
        <p:spPr>
          <a:xfrm>
            <a:off x="2487079" y="2027885"/>
            <a:ext cx="3519170" cy="199390"/>
          </a:xfrm>
          <a:prstGeom prst="rect">
            <a:avLst/>
          </a:prstGeom>
          <a:solidFill>
            <a:srgbClr val="D9E2E2"/>
          </a:solidFill>
        </p:spPr>
        <p:txBody>
          <a:bodyPr vert="horz" wrap="square" lIns="0" tIns="0" rIns="0" bIns="0" rtlCol="0">
            <a:spAutoFit/>
          </a:bodyPr>
          <a:lstStyle/>
          <a:p>
            <a:pPr>
              <a:lnSpc>
                <a:spcPts val="1530"/>
              </a:lnSpc>
            </a:pPr>
            <a:r>
              <a:rPr sz="1400" i="1" spc="-15" dirty="0">
                <a:solidFill>
                  <a:srgbClr val="1F1F1F"/>
                </a:solidFill>
                <a:latin typeface="Arial"/>
                <a:cs typeface="Arial"/>
              </a:rPr>
              <a:t>Desde </a:t>
            </a:r>
            <a:r>
              <a:rPr sz="1400" i="1" spc="35" dirty="0">
                <a:solidFill>
                  <a:srgbClr val="1F1F1F"/>
                </a:solidFill>
                <a:latin typeface="Arial"/>
                <a:cs typeface="Arial"/>
              </a:rPr>
              <a:t>quando </a:t>
            </a:r>
            <a:r>
              <a:rPr sz="1400" i="1" spc="-25" dirty="0">
                <a:solidFill>
                  <a:srgbClr val="1F1F1F"/>
                </a:solidFill>
                <a:latin typeface="Arial"/>
                <a:cs typeface="Arial"/>
              </a:rPr>
              <a:t>a </a:t>
            </a:r>
            <a:r>
              <a:rPr sz="1400" i="1" spc="30" dirty="0">
                <a:solidFill>
                  <a:srgbClr val="1F1F1F"/>
                </a:solidFill>
                <a:latin typeface="Arial"/>
                <a:cs typeface="Arial"/>
              </a:rPr>
              <a:t>orelha </a:t>
            </a:r>
            <a:r>
              <a:rPr sz="1400" i="1" spc="15" dirty="0">
                <a:solidFill>
                  <a:srgbClr val="1F1F1F"/>
                </a:solidFill>
                <a:latin typeface="Arial"/>
                <a:cs typeface="Arial"/>
              </a:rPr>
              <a:t>de </a:t>
            </a:r>
            <a:r>
              <a:rPr sz="1400" i="1" spc="20" dirty="0">
                <a:solidFill>
                  <a:srgbClr val="1F1F1F"/>
                </a:solidFill>
                <a:latin typeface="Arial"/>
                <a:cs typeface="Arial"/>
              </a:rPr>
              <a:t>Charlotte</a:t>
            </a:r>
            <a:r>
              <a:rPr sz="1400" i="1" spc="-280" dirty="0">
                <a:solidFill>
                  <a:srgbClr val="1F1F1F"/>
                </a:solidFill>
                <a:latin typeface="Arial"/>
                <a:cs typeface="Arial"/>
              </a:rPr>
              <a:t> </a:t>
            </a:r>
            <a:r>
              <a:rPr sz="1400" i="1" spc="-20" dirty="0">
                <a:solidFill>
                  <a:srgbClr val="1F1F1F"/>
                </a:solidFill>
                <a:latin typeface="Arial"/>
                <a:cs typeface="Arial"/>
              </a:rPr>
              <a:t>dói?</a:t>
            </a:r>
            <a:endParaRPr sz="1400">
              <a:latin typeface="Arial"/>
              <a:cs typeface="Arial"/>
            </a:endParaRPr>
          </a:p>
        </p:txBody>
      </p:sp>
      <p:sp>
        <p:nvSpPr>
          <p:cNvPr id="53" name="object 53"/>
          <p:cNvSpPr txBox="1"/>
          <p:nvPr/>
        </p:nvSpPr>
        <p:spPr>
          <a:xfrm>
            <a:off x="7897533" y="2216200"/>
            <a:ext cx="445134" cy="199390"/>
          </a:xfrm>
          <a:prstGeom prst="rect">
            <a:avLst/>
          </a:prstGeom>
          <a:solidFill>
            <a:srgbClr val="DFD9DB"/>
          </a:solidFill>
        </p:spPr>
        <p:txBody>
          <a:bodyPr vert="horz" wrap="square" lIns="0" tIns="0" rIns="0" bIns="0" rtlCol="0">
            <a:spAutoFit/>
          </a:bodyPr>
          <a:lstStyle/>
          <a:p>
            <a:pPr>
              <a:lnSpc>
                <a:spcPts val="1520"/>
              </a:lnSpc>
            </a:pPr>
            <a:r>
              <a:rPr sz="1350" i="1" spc="-10" dirty="0">
                <a:solidFill>
                  <a:srgbClr val="1F1F1F"/>
                </a:solidFill>
                <a:latin typeface="Arial"/>
                <a:cs typeface="Arial"/>
              </a:rPr>
              <a:t>1</a:t>
            </a:r>
            <a:r>
              <a:rPr sz="1350" i="1" spc="-90" dirty="0">
                <a:solidFill>
                  <a:srgbClr val="1F1F1F"/>
                </a:solidFill>
                <a:latin typeface="Arial"/>
                <a:cs typeface="Arial"/>
              </a:rPr>
              <a:t> </a:t>
            </a:r>
            <a:r>
              <a:rPr sz="1350" i="1" spc="5" dirty="0">
                <a:solidFill>
                  <a:srgbClr val="1F1F1F"/>
                </a:solidFill>
                <a:latin typeface="Arial"/>
                <a:cs typeface="Arial"/>
              </a:rPr>
              <a:t>dia.</a:t>
            </a:r>
            <a:endParaRPr sz="1350">
              <a:latin typeface="Arial"/>
              <a:cs typeface="Arial"/>
            </a:endParaRPr>
          </a:p>
        </p:txBody>
      </p:sp>
      <p:sp>
        <p:nvSpPr>
          <p:cNvPr id="54" name="object 54"/>
          <p:cNvSpPr txBox="1"/>
          <p:nvPr/>
        </p:nvSpPr>
        <p:spPr>
          <a:xfrm>
            <a:off x="3409137" y="2759455"/>
            <a:ext cx="3085465" cy="199390"/>
          </a:xfrm>
          <a:prstGeom prst="rect">
            <a:avLst/>
          </a:prstGeom>
          <a:solidFill>
            <a:srgbClr val="D9E2E2"/>
          </a:solidFill>
        </p:spPr>
        <p:txBody>
          <a:bodyPr vert="horz" wrap="square" lIns="0" tIns="0" rIns="0" bIns="0" rtlCol="0">
            <a:spAutoFit/>
          </a:bodyPr>
          <a:lstStyle/>
          <a:p>
            <a:pPr>
              <a:lnSpc>
                <a:spcPts val="1530"/>
              </a:lnSpc>
            </a:pPr>
            <a:r>
              <a:rPr sz="1400" i="1" spc="10" dirty="0">
                <a:solidFill>
                  <a:srgbClr val="1F1F1F"/>
                </a:solidFill>
                <a:latin typeface="Arial"/>
                <a:cs typeface="Arial"/>
              </a:rPr>
              <a:t>Houve </a:t>
            </a:r>
            <a:r>
              <a:rPr sz="1400" i="1" spc="30" dirty="0">
                <a:solidFill>
                  <a:srgbClr val="1F1F1F"/>
                </a:solidFill>
                <a:latin typeface="Arial"/>
                <a:cs typeface="Arial"/>
              </a:rPr>
              <a:t>alguma </a:t>
            </a:r>
            <a:r>
              <a:rPr sz="1400" i="1" dirty="0">
                <a:solidFill>
                  <a:srgbClr val="1F1F1F"/>
                </a:solidFill>
                <a:latin typeface="Arial"/>
                <a:cs typeface="Arial"/>
              </a:rPr>
              <a:t>descarga </a:t>
            </a:r>
            <a:r>
              <a:rPr sz="1400" i="1" spc="40" dirty="0">
                <a:solidFill>
                  <a:srgbClr val="1F1F1F"/>
                </a:solidFill>
                <a:latin typeface="Arial"/>
                <a:cs typeface="Arial"/>
              </a:rPr>
              <a:t>do</a:t>
            </a:r>
            <a:r>
              <a:rPr sz="1400" i="1" spc="-215" dirty="0">
                <a:solidFill>
                  <a:srgbClr val="1F1F1F"/>
                </a:solidFill>
                <a:latin typeface="Arial"/>
                <a:cs typeface="Arial"/>
              </a:rPr>
              <a:t> </a:t>
            </a:r>
            <a:r>
              <a:rPr sz="1400" i="1" dirty="0">
                <a:solidFill>
                  <a:srgbClr val="1F1F1F"/>
                </a:solidFill>
                <a:latin typeface="Arial"/>
                <a:cs typeface="Arial"/>
              </a:rPr>
              <a:t>ouvido?</a:t>
            </a:r>
            <a:endParaRPr sz="1400">
              <a:latin typeface="Arial"/>
              <a:cs typeface="Arial"/>
            </a:endParaRPr>
          </a:p>
        </p:txBody>
      </p:sp>
      <p:sp>
        <p:nvSpPr>
          <p:cNvPr id="55" name="object 55"/>
          <p:cNvSpPr txBox="1"/>
          <p:nvPr/>
        </p:nvSpPr>
        <p:spPr>
          <a:xfrm>
            <a:off x="6819557" y="3180016"/>
            <a:ext cx="2091689" cy="199390"/>
          </a:xfrm>
          <a:prstGeom prst="rect">
            <a:avLst/>
          </a:prstGeom>
          <a:solidFill>
            <a:srgbClr val="DFD9DB"/>
          </a:solidFill>
        </p:spPr>
        <p:txBody>
          <a:bodyPr vert="horz" wrap="square" lIns="0" tIns="5715" rIns="0" bIns="0" rtlCol="0">
            <a:spAutoFit/>
          </a:bodyPr>
          <a:lstStyle/>
          <a:p>
            <a:pPr>
              <a:lnSpc>
                <a:spcPct val="100000"/>
              </a:lnSpc>
              <a:spcBef>
                <a:spcPts val="45"/>
              </a:spcBef>
            </a:pPr>
            <a:r>
              <a:rPr sz="1200" i="1" spc="-25" dirty="0">
                <a:solidFill>
                  <a:srgbClr val="1F1F1F"/>
                </a:solidFill>
                <a:latin typeface="Arial"/>
                <a:cs typeface="Arial"/>
              </a:rPr>
              <a:t>Sim, </a:t>
            </a:r>
            <a:r>
              <a:rPr sz="1200" i="1" spc="55" dirty="0">
                <a:solidFill>
                  <a:srgbClr val="1F1F1F"/>
                </a:solidFill>
                <a:latin typeface="Arial"/>
                <a:cs typeface="Arial"/>
              </a:rPr>
              <a:t>um </a:t>
            </a:r>
            <a:r>
              <a:rPr sz="1200" i="1" spc="35" dirty="0">
                <a:solidFill>
                  <a:srgbClr val="1F1F1F"/>
                </a:solidFill>
                <a:latin typeface="Arial"/>
                <a:cs typeface="Arial"/>
              </a:rPr>
              <a:t>corrimento</a:t>
            </a:r>
            <a:r>
              <a:rPr sz="1200" i="1" spc="-150" dirty="0">
                <a:solidFill>
                  <a:srgbClr val="1F1F1F"/>
                </a:solidFill>
                <a:latin typeface="Arial"/>
                <a:cs typeface="Arial"/>
              </a:rPr>
              <a:t> </a:t>
            </a:r>
            <a:r>
              <a:rPr sz="1200" i="1" spc="10" dirty="0">
                <a:solidFill>
                  <a:srgbClr val="1F1F1F"/>
                </a:solidFill>
                <a:latin typeface="Arial"/>
                <a:cs typeface="Arial"/>
              </a:rPr>
              <a:t>amarelo.</a:t>
            </a:r>
            <a:endParaRPr sz="1200">
              <a:latin typeface="Arial"/>
              <a:cs typeface="Arial"/>
            </a:endParaRPr>
          </a:p>
        </p:txBody>
      </p:sp>
      <p:sp>
        <p:nvSpPr>
          <p:cNvPr id="56" name="object 56"/>
          <p:cNvSpPr txBox="1"/>
          <p:nvPr/>
        </p:nvSpPr>
        <p:spPr>
          <a:xfrm>
            <a:off x="3387102" y="3615791"/>
            <a:ext cx="3821429" cy="199390"/>
          </a:xfrm>
          <a:prstGeom prst="rect">
            <a:avLst/>
          </a:prstGeom>
          <a:solidFill>
            <a:srgbClr val="D9E2E2"/>
          </a:solidFill>
        </p:spPr>
        <p:txBody>
          <a:bodyPr vert="horz" wrap="square" lIns="0" tIns="0" rIns="0" bIns="0" rtlCol="0">
            <a:spAutoFit/>
          </a:bodyPr>
          <a:lstStyle/>
          <a:p>
            <a:pPr>
              <a:lnSpc>
                <a:spcPts val="1530"/>
              </a:lnSpc>
            </a:pPr>
            <a:r>
              <a:rPr sz="1400" i="1" spc="-20" dirty="0">
                <a:solidFill>
                  <a:srgbClr val="1F1F1F"/>
                </a:solidFill>
                <a:latin typeface="Arial"/>
                <a:cs typeface="Arial"/>
              </a:rPr>
              <a:t>Há</a:t>
            </a:r>
            <a:r>
              <a:rPr sz="1400" i="1" spc="-40" dirty="0">
                <a:solidFill>
                  <a:srgbClr val="1F1F1F"/>
                </a:solidFill>
                <a:latin typeface="Arial"/>
                <a:cs typeface="Arial"/>
              </a:rPr>
              <a:t> </a:t>
            </a:r>
            <a:r>
              <a:rPr sz="1400" i="1" spc="45" dirty="0">
                <a:solidFill>
                  <a:srgbClr val="1F1F1F"/>
                </a:solidFill>
                <a:latin typeface="Arial"/>
                <a:cs typeface="Arial"/>
              </a:rPr>
              <a:t>quanto</a:t>
            </a:r>
            <a:r>
              <a:rPr sz="1400" i="1" spc="-40" dirty="0">
                <a:solidFill>
                  <a:srgbClr val="1F1F1F"/>
                </a:solidFill>
                <a:latin typeface="Arial"/>
                <a:cs typeface="Arial"/>
              </a:rPr>
              <a:t> </a:t>
            </a:r>
            <a:r>
              <a:rPr sz="1400" i="1" spc="50" dirty="0">
                <a:solidFill>
                  <a:srgbClr val="1F1F1F"/>
                </a:solidFill>
                <a:latin typeface="Arial"/>
                <a:cs typeface="Arial"/>
              </a:rPr>
              <a:t>tempo</a:t>
            </a:r>
            <a:r>
              <a:rPr sz="1400" i="1" spc="-40" dirty="0">
                <a:solidFill>
                  <a:srgbClr val="1F1F1F"/>
                </a:solidFill>
                <a:latin typeface="Arial"/>
                <a:cs typeface="Arial"/>
              </a:rPr>
              <a:t> </a:t>
            </a:r>
            <a:r>
              <a:rPr sz="1400" i="1" spc="-15" dirty="0">
                <a:solidFill>
                  <a:srgbClr val="1F1F1F"/>
                </a:solidFill>
                <a:latin typeface="Arial"/>
                <a:cs typeface="Arial"/>
              </a:rPr>
              <a:t>você</a:t>
            </a:r>
            <a:r>
              <a:rPr sz="1400" i="1" spc="-40" dirty="0">
                <a:solidFill>
                  <a:srgbClr val="1F1F1F"/>
                </a:solidFill>
                <a:latin typeface="Arial"/>
                <a:cs typeface="Arial"/>
              </a:rPr>
              <a:t> </a:t>
            </a:r>
            <a:r>
              <a:rPr sz="1400" i="1" spc="55" dirty="0">
                <a:solidFill>
                  <a:srgbClr val="1F1F1F"/>
                </a:solidFill>
                <a:latin typeface="Arial"/>
                <a:cs typeface="Arial"/>
              </a:rPr>
              <a:t>tem</a:t>
            </a:r>
            <a:r>
              <a:rPr sz="1400" i="1" spc="-40" dirty="0">
                <a:solidFill>
                  <a:srgbClr val="1F1F1F"/>
                </a:solidFill>
                <a:latin typeface="Arial"/>
                <a:cs typeface="Arial"/>
              </a:rPr>
              <a:t> </a:t>
            </a:r>
            <a:r>
              <a:rPr sz="1400" i="1" spc="-15" dirty="0">
                <a:solidFill>
                  <a:srgbClr val="1F1F1F"/>
                </a:solidFill>
                <a:latin typeface="Arial"/>
                <a:cs typeface="Arial"/>
              </a:rPr>
              <a:t>secreção</a:t>
            </a:r>
            <a:r>
              <a:rPr sz="1400" i="1" spc="-40" dirty="0">
                <a:solidFill>
                  <a:srgbClr val="1F1F1F"/>
                </a:solidFill>
                <a:latin typeface="Arial"/>
                <a:cs typeface="Arial"/>
              </a:rPr>
              <a:t> </a:t>
            </a:r>
            <a:r>
              <a:rPr sz="1400" i="1" spc="45" dirty="0">
                <a:solidFill>
                  <a:srgbClr val="1F1F1F"/>
                </a:solidFill>
                <a:latin typeface="Arial"/>
                <a:cs typeface="Arial"/>
              </a:rPr>
              <a:t>no</a:t>
            </a:r>
            <a:endParaRPr sz="1400">
              <a:latin typeface="Arial"/>
              <a:cs typeface="Arial"/>
            </a:endParaRPr>
          </a:p>
        </p:txBody>
      </p:sp>
      <p:sp>
        <p:nvSpPr>
          <p:cNvPr id="57" name="object 57"/>
          <p:cNvSpPr txBox="1"/>
          <p:nvPr/>
        </p:nvSpPr>
        <p:spPr>
          <a:xfrm>
            <a:off x="3387102" y="3838608"/>
            <a:ext cx="637540" cy="240665"/>
          </a:xfrm>
          <a:prstGeom prst="rect">
            <a:avLst/>
          </a:prstGeom>
          <a:solidFill>
            <a:srgbClr val="D9E2E2"/>
          </a:solidFill>
        </p:spPr>
        <p:txBody>
          <a:bodyPr vert="horz" wrap="square" lIns="0" tIns="13970" rIns="0" bIns="0" rtlCol="0">
            <a:spAutoFit/>
          </a:bodyPr>
          <a:lstStyle/>
          <a:p>
            <a:pPr>
              <a:lnSpc>
                <a:spcPct val="100000"/>
              </a:lnSpc>
              <a:spcBef>
                <a:spcPts val="110"/>
              </a:spcBef>
            </a:pPr>
            <a:r>
              <a:rPr sz="1400" i="1" spc="30" dirty="0">
                <a:solidFill>
                  <a:srgbClr val="1F1F1F"/>
                </a:solidFill>
                <a:latin typeface="Arial"/>
                <a:cs typeface="Arial"/>
              </a:rPr>
              <a:t>ouvido</a:t>
            </a:r>
            <a:r>
              <a:rPr sz="1400" i="1" spc="-195" dirty="0">
                <a:solidFill>
                  <a:srgbClr val="1F1F1F"/>
                </a:solidFill>
                <a:latin typeface="Arial"/>
                <a:cs typeface="Arial"/>
              </a:rPr>
              <a:t>?</a:t>
            </a:r>
            <a:endParaRPr sz="1400">
              <a:latin typeface="Arial"/>
              <a:cs typeface="Arial"/>
            </a:endParaRPr>
          </a:p>
        </p:txBody>
      </p:sp>
      <p:sp>
        <p:nvSpPr>
          <p:cNvPr id="58" name="object 58"/>
          <p:cNvSpPr txBox="1"/>
          <p:nvPr/>
        </p:nvSpPr>
        <p:spPr>
          <a:xfrm>
            <a:off x="7320483" y="3957332"/>
            <a:ext cx="445134" cy="199390"/>
          </a:xfrm>
          <a:prstGeom prst="rect">
            <a:avLst/>
          </a:prstGeom>
          <a:solidFill>
            <a:srgbClr val="DFD9DB"/>
          </a:solidFill>
        </p:spPr>
        <p:txBody>
          <a:bodyPr vert="horz" wrap="square" lIns="0" tIns="0" rIns="0" bIns="0" rtlCol="0">
            <a:spAutoFit/>
          </a:bodyPr>
          <a:lstStyle/>
          <a:p>
            <a:pPr>
              <a:lnSpc>
                <a:spcPts val="1520"/>
              </a:lnSpc>
            </a:pPr>
            <a:r>
              <a:rPr sz="1350" i="1" spc="-10" dirty="0">
                <a:solidFill>
                  <a:srgbClr val="1F1F1F"/>
                </a:solidFill>
                <a:latin typeface="Arial"/>
                <a:cs typeface="Arial"/>
              </a:rPr>
              <a:t>1</a:t>
            </a:r>
            <a:r>
              <a:rPr sz="1350" i="1" spc="-90" dirty="0">
                <a:solidFill>
                  <a:srgbClr val="1F1F1F"/>
                </a:solidFill>
                <a:latin typeface="Arial"/>
                <a:cs typeface="Arial"/>
              </a:rPr>
              <a:t> </a:t>
            </a:r>
            <a:r>
              <a:rPr sz="1350" i="1" spc="5" dirty="0">
                <a:solidFill>
                  <a:srgbClr val="1F1F1F"/>
                </a:solidFill>
                <a:latin typeface="Arial"/>
                <a:cs typeface="Arial"/>
              </a:rPr>
              <a:t>dia.</a:t>
            </a:r>
            <a:endParaRPr sz="1350">
              <a:latin typeface="Arial"/>
              <a:cs typeface="Arial"/>
            </a:endParaRPr>
          </a:p>
        </p:txBody>
      </p:sp>
      <p:sp>
        <p:nvSpPr>
          <p:cNvPr id="59" name="object 59"/>
          <p:cNvSpPr txBox="1"/>
          <p:nvPr/>
        </p:nvSpPr>
        <p:spPr>
          <a:xfrm>
            <a:off x="4606912" y="4250474"/>
            <a:ext cx="1142365" cy="199390"/>
          </a:xfrm>
          <a:prstGeom prst="rect">
            <a:avLst/>
          </a:prstGeom>
          <a:solidFill>
            <a:srgbClr val="D9E2E2"/>
          </a:solidFill>
        </p:spPr>
        <p:txBody>
          <a:bodyPr vert="horz" wrap="square" lIns="0" tIns="0" rIns="0" bIns="0" rtlCol="0">
            <a:spAutoFit/>
          </a:bodyPr>
          <a:lstStyle/>
          <a:p>
            <a:pPr>
              <a:lnSpc>
                <a:spcPts val="1530"/>
              </a:lnSpc>
            </a:pPr>
            <a:r>
              <a:rPr sz="1400" i="1" spc="-10" dirty="0">
                <a:solidFill>
                  <a:srgbClr val="1F1F1F"/>
                </a:solidFill>
                <a:latin typeface="Arial"/>
                <a:cs typeface="Arial"/>
              </a:rPr>
              <a:t>Tem</a:t>
            </a:r>
            <a:r>
              <a:rPr sz="1400" i="1" spc="-55" dirty="0">
                <a:solidFill>
                  <a:srgbClr val="1F1F1F"/>
                </a:solidFill>
                <a:latin typeface="Arial"/>
                <a:cs typeface="Arial"/>
              </a:rPr>
              <a:t> </a:t>
            </a:r>
            <a:r>
              <a:rPr sz="1400" i="1" spc="-5" dirty="0">
                <a:solidFill>
                  <a:srgbClr val="1F1F1F"/>
                </a:solidFill>
                <a:latin typeface="Arial"/>
                <a:cs typeface="Arial"/>
              </a:rPr>
              <a:t>febre?</a:t>
            </a:r>
            <a:endParaRPr sz="1400">
              <a:latin typeface="Arial"/>
              <a:cs typeface="Arial"/>
            </a:endParaRPr>
          </a:p>
        </p:txBody>
      </p:sp>
      <p:sp>
        <p:nvSpPr>
          <p:cNvPr id="60" name="object 60"/>
          <p:cNvSpPr txBox="1"/>
          <p:nvPr/>
        </p:nvSpPr>
        <p:spPr>
          <a:xfrm>
            <a:off x="6561239" y="4484039"/>
            <a:ext cx="353060" cy="199390"/>
          </a:xfrm>
          <a:prstGeom prst="rect">
            <a:avLst/>
          </a:prstGeom>
          <a:solidFill>
            <a:srgbClr val="DFD9DB"/>
          </a:solidFill>
        </p:spPr>
        <p:txBody>
          <a:bodyPr vert="horz" wrap="square" lIns="0" tIns="0" rIns="0" bIns="0" rtlCol="0">
            <a:spAutoFit/>
          </a:bodyPr>
          <a:lstStyle/>
          <a:p>
            <a:pPr>
              <a:lnSpc>
                <a:spcPts val="1540"/>
              </a:lnSpc>
            </a:pPr>
            <a:r>
              <a:rPr sz="1450" i="1" spc="10" dirty="0">
                <a:solidFill>
                  <a:srgbClr val="1F1F1F"/>
                </a:solidFill>
                <a:latin typeface="Arial"/>
                <a:cs typeface="Arial"/>
              </a:rPr>
              <a:t>Não</a:t>
            </a:r>
            <a:endParaRPr sz="1450">
              <a:latin typeface="Arial"/>
              <a:cs typeface="Arial"/>
            </a:endParaRPr>
          </a:p>
        </p:txBody>
      </p:sp>
      <p:sp>
        <p:nvSpPr>
          <p:cNvPr id="61" name="object 61"/>
          <p:cNvSpPr txBox="1"/>
          <p:nvPr/>
        </p:nvSpPr>
        <p:spPr>
          <a:xfrm>
            <a:off x="6890987" y="4444211"/>
            <a:ext cx="73660" cy="248285"/>
          </a:xfrm>
          <a:prstGeom prst="rect">
            <a:avLst/>
          </a:prstGeom>
        </p:spPr>
        <p:txBody>
          <a:bodyPr vert="horz" wrap="square" lIns="0" tIns="13970" rIns="0" bIns="0" rtlCol="0">
            <a:spAutoFit/>
          </a:bodyPr>
          <a:lstStyle/>
          <a:p>
            <a:pPr marL="12700">
              <a:lnSpc>
                <a:spcPct val="100000"/>
              </a:lnSpc>
              <a:spcBef>
                <a:spcPts val="110"/>
              </a:spcBef>
            </a:pPr>
            <a:r>
              <a:rPr sz="1450" i="1" spc="-30" dirty="0">
                <a:solidFill>
                  <a:srgbClr val="1F1F1F"/>
                </a:solidFill>
                <a:latin typeface="Arial"/>
                <a:cs typeface="Arial"/>
              </a:rPr>
              <a:t>.</a:t>
            </a:r>
            <a:endParaRPr sz="1450">
              <a:latin typeface="Arial"/>
              <a:cs typeface="Arial"/>
            </a:endParaRPr>
          </a:p>
        </p:txBody>
      </p:sp>
      <p:sp>
        <p:nvSpPr>
          <p:cNvPr id="62" name="object 62"/>
          <p:cNvSpPr txBox="1"/>
          <p:nvPr/>
        </p:nvSpPr>
        <p:spPr>
          <a:xfrm>
            <a:off x="4745850" y="4933543"/>
            <a:ext cx="1223010" cy="199390"/>
          </a:xfrm>
          <a:prstGeom prst="rect">
            <a:avLst/>
          </a:prstGeom>
          <a:solidFill>
            <a:srgbClr val="D9E2E2"/>
          </a:solidFill>
        </p:spPr>
        <p:txBody>
          <a:bodyPr vert="horz" wrap="square" lIns="0" tIns="12065" rIns="0" bIns="0" rtlCol="0">
            <a:spAutoFit/>
          </a:bodyPr>
          <a:lstStyle/>
          <a:p>
            <a:pPr>
              <a:lnSpc>
                <a:spcPct val="100000"/>
              </a:lnSpc>
              <a:spcBef>
                <a:spcPts val="95"/>
              </a:spcBef>
            </a:pPr>
            <a:r>
              <a:rPr sz="1150" i="1" spc="-40" dirty="0">
                <a:solidFill>
                  <a:srgbClr val="1F1F1F"/>
                </a:solidFill>
                <a:latin typeface="Arial"/>
                <a:cs typeface="Arial"/>
              </a:rPr>
              <a:t>Você </a:t>
            </a:r>
            <a:r>
              <a:rPr sz="1150" i="1" spc="20" dirty="0">
                <a:solidFill>
                  <a:srgbClr val="1F1F1F"/>
                </a:solidFill>
                <a:latin typeface="Arial"/>
                <a:cs typeface="Arial"/>
              </a:rPr>
              <a:t>pode</a:t>
            </a:r>
            <a:r>
              <a:rPr sz="1150" i="1" spc="-80" dirty="0">
                <a:solidFill>
                  <a:srgbClr val="1F1F1F"/>
                </a:solidFill>
                <a:latin typeface="Arial"/>
                <a:cs typeface="Arial"/>
              </a:rPr>
              <a:t> </a:t>
            </a:r>
            <a:r>
              <a:rPr sz="1150" i="1" spc="-10" dirty="0">
                <a:solidFill>
                  <a:srgbClr val="1F1F1F"/>
                </a:solidFill>
                <a:latin typeface="Arial"/>
                <a:cs typeface="Arial"/>
              </a:rPr>
              <a:t>beber?</a:t>
            </a:r>
            <a:endParaRPr sz="1150">
              <a:latin typeface="Arial"/>
              <a:cs typeface="Arial"/>
            </a:endParaRPr>
          </a:p>
        </p:txBody>
      </p:sp>
      <p:sp>
        <p:nvSpPr>
          <p:cNvPr id="63" name="object 63"/>
          <p:cNvSpPr txBox="1"/>
          <p:nvPr/>
        </p:nvSpPr>
        <p:spPr>
          <a:xfrm>
            <a:off x="6579181" y="5060663"/>
            <a:ext cx="370840" cy="248285"/>
          </a:xfrm>
          <a:prstGeom prst="rect">
            <a:avLst/>
          </a:prstGeom>
        </p:spPr>
        <p:txBody>
          <a:bodyPr vert="horz" wrap="square" lIns="0" tIns="13970" rIns="0" bIns="0" rtlCol="0">
            <a:spAutoFit/>
          </a:bodyPr>
          <a:lstStyle/>
          <a:p>
            <a:pPr marL="12700">
              <a:lnSpc>
                <a:spcPct val="100000"/>
              </a:lnSpc>
              <a:spcBef>
                <a:spcPts val="110"/>
              </a:spcBef>
            </a:pPr>
            <a:r>
              <a:rPr sz="1450" i="1" spc="10" dirty="0">
                <a:solidFill>
                  <a:srgbClr val="1F1F1F"/>
                </a:solidFill>
                <a:latin typeface="Arial"/>
                <a:cs typeface="Arial"/>
              </a:rPr>
              <a:t>sim.</a:t>
            </a:r>
            <a:endParaRPr sz="1450">
              <a:latin typeface="Arial"/>
              <a:cs typeface="Arial"/>
            </a:endParaRPr>
          </a:p>
        </p:txBody>
      </p:sp>
      <p:sp>
        <p:nvSpPr>
          <p:cNvPr id="64" name="object 64"/>
          <p:cNvSpPr txBox="1"/>
          <p:nvPr/>
        </p:nvSpPr>
        <p:spPr>
          <a:xfrm>
            <a:off x="4943932" y="5606631"/>
            <a:ext cx="1203960" cy="199390"/>
          </a:xfrm>
          <a:prstGeom prst="rect">
            <a:avLst/>
          </a:prstGeom>
          <a:solidFill>
            <a:srgbClr val="D9E2E2"/>
          </a:solidFill>
        </p:spPr>
        <p:txBody>
          <a:bodyPr vert="horz" wrap="square" lIns="0" tIns="31115" rIns="0" bIns="0" rtlCol="0">
            <a:spAutoFit/>
          </a:bodyPr>
          <a:lstStyle/>
          <a:p>
            <a:pPr>
              <a:lnSpc>
                <a:spcPct val="100000"/>
              </a:lnSpc>
              <a:spcBef>
                <a:spcPts val="245"/>
              </a:spcBef>
            </a:pPr>
            <a:r>
              <a:rPr sz="1000" i="1" spc="-40" dirty="0">
                <a:solidFill>
                  <a:srgbClr val="1F1F1F"/>
                </a:solidFill>
                <a:latin typeface="Arial"/>
                <a:cs typeface="Arial"/>
              </a:rPr>
              <a:t>Você </a:t>
            </a:r>
            <a:r>
              <a:rPr sz="1000" i="1" spc="30" dirty="0">
                <a:solidFill>
                  <a:srgbClr val="1F1F1F"/>
                </a:solidFill>
                <a:latin typeface="Arial"/>
                <a:cs typeface="Arial"/>
              </a:rPr>
              <a:t>tem</a:t>
            </a:r>
            <a:r>
              <a:rPr sz="1000" i="1" spc="-60" dirty="0">
                <a:solidFill>
                  <a:srgbClr val="1F1F1F"/>
                </a:solidFill>
                <a:latin typeface="Arial"/>
                <a:cs typeface="Arial"/>
              </a:rPr>
              <a:t> </a:t>
            </a:r>
            <a:r>
              <a:rPr sz="1000" i="1" dirty="0">
                <a:solidFill>
                  <a:srgbClr val="1F1F1F"/>
                </a:solidFill>
                <a:latin typeface="Arial"/>
                <a:cs typeface="Arial"/>
              </a:rPr>
              <a:t>vomitado?</a:t>
            </a:r>
            <a:endParaRPr sz="1000">
              <a:latin typeface="Arial"/>
              <a:cs typeface="Arial"/>
            </a:endParaRPr>
          </a:p>
        </p:txBody>
      </p:sp>
      <p:sp>
        <p:nvSpPr>
          <p:cNvPr id="65" name="object 65"/>
          <p:cNvSpPr txBox="1"/>
          <p:nvPr/>
        </p:nvSpPr>
        <p:spPr>
          <a:xfrm>
            <a:off x="6575399" y="5977115"/>
            <a:ext cx="353060" cy="199390"/>
          </a:xfrm>
          <a:prstGeom prst="rect">
            <a:avLst/>
          </a:prstGeom>
          <a:solidFill>
            <a:srgbClr val="DFD9DB"/>
          </a:solidFill>
        </p:spPr>
        <p:txBody>
          <a:bodyPr vert="horz" wrap="square" lIns="0" tIns="0" rIns="0" bIns="0" rtlCol="0">
            <a:spAutoFit/>
          </a:bodyPr>
          <a:lstStyle/>
          <a:p>
            <a:pPr>
              <a:lnSpc>
                <a:spcPts val="1540"/>
              </a:lnSpc>
            </a:pPr>
            <a:r>
              <a:rPr sz="1450" i="1" spc="10" dirty="0">
                <a:solidFill>
                  <a:srgbClr val="1F1F1F"/>
                </a:solidFill>
                <a:latin typeface="Arial"/>
                <a:cs typeface="Arial"/>
              </a:rPr>
              <a:t>Não</a:t>
            </a:r>
            <a:endParaRPr sz="1450">
              <a:latin typeface="Arial"/>
              <a:cs typeface="Arial"/>
            </a:endParaRPr>
          </a:p>
        </p:txBody>
      </p:sp>
      <p:sp>
        <p:nvSpPr>
          <p:cNvPr id="66" name="object 66"/>
          <p:cNvSpPr txBox="1"/>
          <p:nvPr/>
        </p:nvSpPr>
        <p:spPr>
          <a:xfrm>
            <a:off x="6905147" y="5937280"/>
            <a:ext cx="73660" cy="248285"/>
          </a:xfrm>
          <a:prstGeom prst="rect">
            <a:avLst/>
          </a:prstGeom>
        </p:spPr>
        <p:txBody>
          <a:bodyPr vert="horz" wrap="square" lIns="0" tIns="13970" rIns="0" bIns="0" rtlCol="0">
            <a:spAutoFit/>
          </a:bodyPr>
          <a:lstStyle/>
          <a:p>
            <a:pPr marL="12700">
              <a:lnSpc>
                <a:spcPct val="100000"/>
              </a:lnSpc>
              <a:spcBef>
                <a:spcPts val="110"/>
              </a:spcBef>
            </a:pPr>
            <a:r>
              <a:rPr sz="1450" i="1" spc="-30" dirty="0">
                <a:solidFill>
                  <a:srgbClr val="1F1F1F"/>
                </a:solidFill>
                <a:latin typeface="Arial"/>
                <a:cs typeface="Arial"/>
              </a:rPr>
              <a:t>.</a:t>
            </a:r>
            <a:endParaRPr sz="1450">
              <a:latin typeface="Arial"/>
              <a:cs typeface="Arial"/>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52" y="3065145"/>
            <a:ext cx="478790" cy="478790"/>
          </a:xfrm>
          <a:custGeom>
            <a:avLst/>
            <a:gdLst/>
            <a:ahLst/>
            <a:cxnLst/>
            <a:rect l="l" t="t" r="r" b="b"/>
            <a:pathLst>
              <a:path w="478790"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3" name="object 3"/>
          <p:cNvSpPr/>
          <p:nvPr/>
        </p:nvSpPr>
        <p:spPr>
          <a:xfrm>
            <a:off x="1355978" y="3065145"/>
            <a:ext cx="478790" cy="478790"/>
          </a:xfrm>
          <a:custGeom>
            <a:avLst/>
            <a:gdLst/>
            <a:ahLst/>
            <a:cxnLst/>
            <a:rect l="l" t="t" r="r" b="b"/>
            <a:pathLst>
              <a:path w="478789"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4" name="object 4"/>
          <p:cNvSpPr/>
          <p:nvPr/>
        </p:nvSpPr>
        <p:spPr>
          <a:xfrm>
            <a:off x="2173604" y="3065145"/>
            <a:ext cx="478790" cy="478790"/>
          </a:xfrm>
          <a:custGeom>
            <a:avLst/>
            <a:gdLst/>
            <a:ahLst/>
            <a:cxnLst/>
            <a:rect l="l" t="t" r="r" b="b"/>
            <a:pathLst>
              <a:path w="478789" h="478789">
                <a:moveTo>
                  <a:pt x="239268" y="0"/>
                </a:moveTo>
                <a:lnTo>
                  <a:pt x="191047" y="4861"/>
                </a:lnTo>
                <a:lnTo>
                  <a:pt x="146134" y="18802"/>
                </a:lnTo>
                <a:lnTo>
                  <a:pt x="105491" y="40863"/>
                </a:lnTo>
                <a:lnTo>
                  <a:pt x="70080" y="70080"/>
                </a:lnTo>
                <a:lnTo>
                  <a:pt x="40863" y="105491"/>
                </a:lnTo>
                <a:lnTo>
                  <a:pt x="18802" y="146134"/>
                </a:lnTo>
                <a:lnTo>
                  <a:pt x="4861" y="191047"/>
                </a:lnTo>
                <a:lnTo>
                  <a:pt x="0" y="239267"/>
                </a:lnTo>
                <a:lnTo>
                  <a:pt x="4861" y="287488"/>
                </a:lnTo>
                <a:lnTo>
                  <a:pt x="18802" y="332401"/>
                </a:lnTo>
                <a:lnTo>
                  <a:pt x="40863" y="373044"/>
                </a:lnTo>
                <a:lnTo>
                  <a:pt x="70080" y="408455"/>
                </a:lnTo>
                <a:lnTo>
                  <a:pt x="105491" y="437672"/>
                </a:lnTo>
                <a:lnTo>
                  <a:pt x="146134" y="459733"/>
                </a:lnTo>
                <a:lnTo>
                  <a:pt x="191047" y="473674"/>
                </a:lnTo>
                <a:lnTo>
                  <a:pt x="239268" y="478535"/>
                </a:lnTo>
                <a:lnTo>
                  <a:pt x="287488" y="473674"/>
                </a:lnTo>
                <a:lnTo>
                  <a:pt x="332401" y="459733"/>
                </a:lnTo>
                <a:lnTo>
                  <a:pt x="373044" y="437672"/>
                </a:lnTo>
                <a:lnTo>
                  <a:pt x="408455" y="408455"/>
                </a:lnTo>
                <a:lnTo>
                  <a:pt x="437672" y="373044"/>
                </a:lnTo>
                <a:lnTo>
                  <a:pt x="459733" y="332401"/>
                </a:lnTo>
                <a:lnTo>
                  <a:pt x="473674" y="287488"/>
                </a:lnTo>
                <a:lnTo>
                  <a:pt x="478536" y="239267"/>
                </a:lnTo>
                <a:lnTo>
                  <a:pt x="473674" y="191047"/>
                </a:lnTo>
                <a:lnTo>
                  <a:pt x="459733" y="146134"/>
                </a:lnTo>
                <a:lnTo>
                  <a:pt x="437672" y="105491"/>
                </a:lnTo>
                <a:lnTo>
                  <a:pt x="408455" y="70080"/>
                </a:lnTo>
                <a:lnTo>
                  <a:pt x="373044" y="40863"/>
                </a:lnTo>
                <a:lnTo>
                  <a:pt x="332401" y="18802"/>
                </a:lnTo>
                <a:lnTo>
                  <a:pt x="287488" y="4861"/>
                </a:lnTo>
                <a:lnTo>
                  <a:pt x="239268" y="0"/>
                </a:lnTo>
                <a:close/>
              </a:path>
            </a:pathLst>
          </a:custGeom>
          <a:solidFill>
            <a:srgbClr val="404A5A"/>
          </a:solidFill>
        </p:spPr>
        <p:txBody>
          <a:bodyPr wrap="square" lIns="0" tIns="0" rIns="0" bIns="0" rtlCol="0"/>
          <a:lstStyle/>
          <a:p>
            <a:endParaRPr/>
          </a:p>
        </p:txBody>
      </p:sp>
      <p:sp>
        <p:nvSpPr>
          <p:cNvPr id="5" name="object 5"/>
          <p:cNvSpPr/>
          <p:nvPr/>
        </p:nvSpPr>
        <p:spPr>
          <a:xfrm>
            <a:off x="2173604" y="3065145"/>
            <a:ext cx="478790" cy="478790"/>
          </a:xfrm>
          <a:custGeom>
            <a:avLst/>
            <a:gdLst/>
            <a:ahLst/>
            <a:cxnLst/>
            <a:rect l="l" t="t" r="r" b="b"/>
            <a:pathLst>
              <a:path w="478789"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6" name="object 6"/>
          <p:cNvSpPr txBox="1"/>
          <p:nvPr/>
        </p:nvSpPr>
        <p:spPr>
          <a:xfrm>
            <a:off x="353261" y="186721"/>
            <a:ext cx="1957070" cy="200660"/>
          </a:xfrm>
          <a:prstGeom prst="rect">
            <a:avLst/>
          </a:prstGeom>
        </p:spPr>
        <p:txBody>
          <a:bodyPr vert="horz" wrap="square" lIns="0" tIns="12700" rIns="0" bIns="0" rtlCol="0">
            <a:spAutoFit/>
          </a:bodyPr>
          <a:lstStyle/>
          <a:p>
            <a:pPr marL="12700">
              <a:lnSpc>
                <a:spcPct val="100000"/>
              </a:lnSpc>
              <a:spcBef>
                <a:spcPts val="100"/>
              </a:spcBef>
            </a:pPr>
            <a:r>
              <a:rPr sz="1150" spc="-114" dirty="0">
                <a:solidFill>
                  <a:srgbClr val="7F7F7F"/>
                </a:solidFill>
                <a:latin typeface="Arial Black"/>
                <a:cs typeface="Arial Black"/>
              </a:rPr>
              <a:t>1.</a:t>
            </a:r>
            <a:r>
              <a:rPr sz="1150" spc="-114" dirty="0">
                <a:solidFill>
                  <a:srgbClr val="3F4B59"/>
                </a:solidFill>
                <a:latin typeface="Arial Black"/>
                <a:cs typeface="Arial Black"/>
              </a:rPr>
              <a:t>Antecedentes </a:t>
            </a:r>
            <a:r>
              <a:rPr sz="1150" spc="-120" dirty="0">
                <a:solidFill>
                  <a:srgbClr val="3F4B59"/>
                </a:solidFill>
                <a:latin typeface="Arial Black"/>
                <a:cs typeface="Arial Black"/>
              </a:rPr>
              <a:t>e</a:t>
            </a:r>
            <a:r>
              <a:rPr sz="1150" spc="-75" dirty="0">
                <a:solidFill>
                  <a:srgbClr val="3F4B59"/>
                </a:solidFill>
                <a:latin typeface="Arial Black"/>
                <a:cs typeface="Arial Black"/>
              </a:rPr>
              <a:t> </a:t>
            </a:r>
            <a:r>
              <a:rPr sz="1150" spc="-110" dirty="0">
                <a:solidFill>
                  <a:srgbClr val="3F4B59"/>
                </a:solidFill>
                <a:latin typeface="Arial Black"/>
                <a:cs typeface="Arial Black"/>
              </a:rPr>
              <a:t>motivação</a:t>
            </a:r>
            <a:endParaRPr sz="1150">
              <a:latin typeface="Arial Black"/>
              <a:cs typeface="Arial Black"/>
            </a:endParaRPr>
          </a:p>
        </p:txBody>
      </p:sp>
      <p:sp>
        <p:nvSpPr>
          <p:cNvPr id="7" name="object 7"/>
          <p:cNvSpPr txBox="1">
            <a:spLocks noGrp="1"/>
          </p:cNvSpPr>
          <p:nvPr>
            <p:ph type="title"/>
          </p:nvPr>
        </p:nvSpPr>
        <p:spPr>
          <a:xfrm>
            <a:off x="525462" y="863382"/>
            <a:ext cx="4275138" cy="1037078"/>
          </a:xfrm>
          <a:prstGeom prst="rect">
            <a:avLst/>
          </a:prstGeom>
        </p:spPr>
        <p:txBody>
          <a:bodyPr vert="horz" wrap="square" lIns="0" tIns="39369" rIns="0" bIns="0" rtlCol="0">
            <a:spAutoFit/>
          </a:bodyPr>
          <a:lstStyle/>
          <a:p>
            <a:pPr marL="12700" marR="5080">
              <a:lnSpc>
                <a:spcPct val="107300"/>
              </a:lnSpc>
              <a:spcBef>
                <a:spcPts val="309"/>
              </a:spcBef>
            </a:pPr>
            <a:r>
              <a:rPr lang="es-ES" sz="3000" spc="-229" dirty="0"/>
              <a:t>T</a:t>
            </a:r>
            <a:r>
              <a:rPr sz="3000" spc="-229" dirty="0" err="1"/>
              <a:t>rajetória</a:t>
            </a:r>
            <a:r>
              <a:rPr sz="3000" spc="-229" dirty="0"/>
              <a:t> </a:t>
            </a:r>
            <a:r>
              <a:rPr sz="3000" spc="-175" dirty="0"/>
              <a:t>d</a:t>
            </a:r>
            <a:r>
              <a:rPr lang="en-US" sz="3000" spc="-175" dirty="0"/>
              <a:t>as</a:t>
            </a:r>
            <a:r>
              <a:rPr sz="3000" spc="-175" dirty="0"/>
              <a:t>  </a:t>
            </a:r>
            <a:r>
              <a:rPr spc="-260" dirty="0" err="1"/>
              <a:t>pesquisas</a:t>
            </a:r>
            <a:r>
              <a:rPr spc="-260" dirty="0"/>
              <a:t> </a:t>
            </a:r>
            <a:r>
              <a:rPr sz="3200" spc="-365" dirty="0"/>
              <a:t>IPS</a:t>
            </a:r>
            <a:endParaRPr sz="3200" dirty="0"/>
          </a:p>
        </p:txBody>
      </p:sp>
      <p:sp>
        <p:nvSpPr>
          <p:cNvPr id="8" name="object 8"/>
          <p:cNvSpPr txBox="1"/>
          <p:nvPr/>
        </p:nvSpPr>
        <p:spPr>
          <a:xfrm>
            <a:off x="2286749" y="3169030"/>
            <a:ext cx="245745" cy="128240"/>
          </a:xfrm>
          <a:prstGeom prst="rect">
            <a:avLst/>
          </a:prstGeom>
        </p:spPr>
        <p:txBody>
          <a:bodyPr vert="horz" wrap="square" lIns="0" tIns="12700" rIns="0" bIns="0" rtlCol="0">
            <a:spAutoFit/>
          </a:bodyPr>
          <a:lstStyle/>
          <a:p>
            <a:pPr marL="12700">
              <a:lnSpc>
                <a:spcPct val="100000"/>
              </a:lnSpc>
              <a:spcBef>
                <a:spcPts val="100"/>
              </a:spcBef>
            </a:pPr>
            <a:r>
              <a:rPr lang="pt-PT" sz="750" spc="-65" dirty="0">
                <a:solidFill>
                  <a:srgbClr val="FFFFFF"/>
                </a:solidFill>
                <a:latin typeface="Arial Black"/>
                <a:cs typeface="Arial Black"/>
              </a:rPr>
              <a:t>20</a:t>
            </a:r>
            <a:endParaRPr sz="750" dirty="0">
              <a:latin typeface="Arial Black"/>
              <a:cs typeface="Arial Black"/>
            </a:endParaRPr>
          </a:p>
        </p:txBody>
      </p:sp>
      <p:sp>
        <p:nvSpPr>
          <p:cNvPr id="9" name="object 9"/>
          <p:cNvSpPr txBox="1"/>
          <p:nvPr/>
        </p:nvSpPr>
        <p:spPr>
          <a:xfrm>
            <a:off x="2219833" y="3053967"/>
            <a:ext cx="771398" cy="518091"/>
          </a:xfrm>
          <a:prstGeom prst="rect">
            <a:avLst/>
          </a:prstGeom>
        </p:spPr>
        <p:txBody>
          <a:bodyPr vert="horz" wrap="square" lIns="0" tIns="12700" rIns="0" bIns="0" rtlCol="0">
            <a:spAutoFit/>
          </a:bodyPr>
          <a:lstStyle/>
          <a:p>
            <a:pPr marL="12700">
              <a:lnSpc>
                <a:spcPct val="100000"/>
              </a:lnSpc>
              <a:spcBef>
                <a:spcPts val="100"/>
              </a:spcBef>
            </a:pPr>
            <a:endParaRPr lang="en-US" sz="1600" spc="-155" dirty="0">
              <a:solidFill>
                <a:srgbClr val="FFFFFF"/>
              </a:solidFill>
              <a:latin typeface="Arial Black"/>
              <a:cs typeface="Arial Black"/>
            </a:endParaRPr>
          </a:p>
          <a:p>
            <a:pPr marL="12700">
              <a:lnSpc>
                <a:spcPct val="100000"/>
              </a:lnSpc>
              <a:spcBef>
                <a:spcPts val="100"/>
              </a:spcBef>
            </a:pPr>
            <a:r>
              <a:rPr sz="1600" spc="-155" dirty="0">
                <a:solidFill>
                  <a:srgbClr val="FFFFFF"/>
                </a:solidFill>
                <a:latin typeface="Arial Black"/>
                <a:cs typeface="Arial Black"/>
              </a:rPr>
              <a:t>10</a:t>
            </a:r>
            <a:endParaRPr sz="1600" dirty="0">
              <a:latin typeface="Arial Black"/>
              <a:cs typeface="Arial Black"/>
            </a:endParaRPr>
          </a:p>
        </p:txBody>
      </p:sp>
      <p:sp>
        <p:nvSpPr>
          <p:cNvPr id="10" name="object 10"/>
          <p:cNvSpPr txBox="1"/>
          <p:nvPr/>
        </p:nvSpPr>
        <p:spPr>
          <a:xfrm>
            <a:off x="2838450" y="3016957"/>
            <a:ext cx="2915920" cy="610870"/>
          </a:xfrm>
          <a:prstGeom prst="rect">
            <a:avLst/>
          </a:prstGeom>
        </p:spPr>
        <p:txBody>
          <a:bodyPr vert="horz" wrap="square" lIns="0" tIns="12700" rIns="0" bIns="0" rtlCol="0">
            <a:spAutoFit/>
          </a:bodyPr>
          <a:lstStyle/>
          <a:p>
            <a:pPr marL="12700" marR="5080">
              <a:lnSpc>
                <a:spcPct val="128000"/>
              </a:lnSpc>
              <a:spcBef>
                <a:spcPts val="100"/>
              </a:spcBef>
            </a:pPr>
            <a:r>
              <a:rPr sz="1500" spc="-140" dirty="0">
                <a:solidFill>
                  <a:srgbClr val="101010"/>
                </a:solidFill>
                <a:latin typeface="Arial Black"/>
                <a:cs typeface="Arial Black"/>
              </a:rPr>
              <a:t>Os </a:t>
            </a:r>
            <a:r>
              <a:rPr sz="1500" spc="-105" dirty="0">
                <a:solidFill>
                  <a:srgbClr val="101010"/>
                </a:solidFill>
                <a:latin typeface="Arial Black"/>
                <a:cs typeface="Arial Black"/>
              </a:rPr>
              <a:t>primeiros </a:t>
            </a:r>
            <a:r>
              <a:rPr sz="1500" spc="-130" dirty="0">
                <a:solidFill>
                  <a:srgbClr val="101010"/>
                </a:solidFill>
                <a:latin typeface="Arial Black"/>
                <a:cs typeface="Arial Black"/>
              </a:rPr>
              <a:t>levantamentos </a:t>
            </a:r>
            <a:r>
              <a:rPr sz="1500" spc="-175" dirty="0">
                <a:solidFill>
                  <a:srgbClr val="101010"/>
                </a:solidFill>
                <a:latin typeface="Arial Black"/>
                <a:cs typeface="Arial Black"/>
              </a:rPr>
              <a:t>IPS  </a:t>
            </a:r>
            <a:r>
              <a:rPr sz="1500" spc="-95" dirty="0">
                <a:solidFill>
                  <a:srgbClr val="101010"/>
                </a:solidFill>
                <a:latin typeface="Arial Black"/>
                <a:cs typeface="Arial Black"/>
              </a:rPr>
              <a:t>foram </a:t>
            </a:r>
            <a:r>
              <a:rPr sz="1500" spc="-130" dirty="0">
                <a:solidFill>
                  <a:srgbClr val="101010"/>
                </a:solidFill>
                <a:latin typeface="Arial Black"/>
                <a:cs typeface="Arial Black"/>
              </a:rPr>
              <a:t>desenvolvidos </a:t>
            </a:r>
            <a:r>
              <a:rPr sz="1500" spc="-155" dirty="0">
                <a:solidFill>
                  <a:srgbClr val="101010"/>
                </a:solidFill>
                <a:latin typeface="Arial Black"/>
                <a:cs typeface="Arial Black"/>
              </a:rPr>
              <a:t>e</a:t>
            </a:r>
            <a:r>
              <a:rPr sz="1500" spc="-140" dirty="0">
                <a:solidFill>
                  <a:srgbClr val="101010"/>
                </a:solidFill>
                <a:latin typeface="Arial Black"/>
                <a:cs typeface="Arial Black"/>
              </a:rPr>
              <a:t> testados;</a:t>
            </a:r>
            <a:endParaRPr sz="1500">
              <a:latin typeface="Arial Black"/>
              <a:cs typeface="Arial Black"/>
            </a:endParaRPr>
          </a:p>
        </p:txBody>
      </p:sp>
      <p:sp>
        <p:nvSpPr>
          <p:cNvPr id="11" name="object 11"/>
          <p:cNvSpPr txBox="1"/>
          <p:nvPr/>
        </p:nvSpPr>
        <p:spPr>
          <a:xfrm>
            <a:off x="2838450" y="3894658"/>
            <a:ext cx="4857750" cy="599075"/>
          </a:xfrm>
          <a:prstGeom prst="rect">
            <a:avLst/>
          </a:prstGeom>
        </p:spPr>
        <p:txBody>
          <a:bodyPr vert="horz" wrap="square" lIns="0" tIns="12700" rIns="0" bIns="0" rtlCol="0">
            <a:spAutoFit/>
          </a:bodyPr>
          <a:lstStyle/>
          <a:p>
            <a:pPr marL="12700" marR="5080">
              <a:lnSpc>
                <a:spcPct val="128000"/>
              </a:lnSpc>
              <a:spcBef>
                <a:spcPts val="100"/>
              </a:spcBef>
            </a:pPr>
            <a:r>
              <a:rPr lang="en-US" sz="1500" spc="-180" dirty="0" err="1">
                <a:solidFill>
                  <a:srgbClr val="101010"/>
                </a:solidFill>
                <a:latin typeface="Arial Black"/>
                <a:cs typeface="Arial Black"/>
              </a:rPr>
              <a:t>I</a:t>
            </a:r>
            <a:r>
              <a:rPr sz="1500" spc="-130" dirty="0" err="1">
                <a:solidFill>
                  <a:srgbClr val="101010"/>
                </a:solidFill>
                <a:latin typeface="Arial Black"/>
                <a:cs typeface="Arial Black"/>
              </a:rPr>
              <a:t>nclu</a:t>
            </a:r>
            <a:r>
              <a:rPr lang="en-US" sz="1500" spc="-130" dirty="0" err="1">
                <a:solidFill>
                  <a:srgbClr val="101010"/>
                </a:solidFill>
                <a:latin typeface="Arial Black"/>
                <a:cs typeface="Arial Black"/>
              </a:rPr>
              <a:t>indo</a:t>
            </a:r>
            <a:r>
              <a:rPr sz="1500" spc="-130" dirty="0">
                <a:solidFill>
                  <a:srgbClr val="101010"/>
                </a:solidFill>
                <a:latin typeface="Arial Black"/>
                <a:cs typeface="Arial Black"/>
              </a:rPr>
              <a:t> </a:t>
            </a:r>
            <a:r>
              <a:rPr sz="1500" spc="-160" dirty="0">
                <a:solidFill>
                  <a:srgbClr val="101010"/>
                </a:solidFill>
                <a:latin typeface="Arial Black"/>
                <a:cs typeface="Arial Black"/>
              </a:rPr>
              <a:t>avaliações </a:t>
            </a:r>
            <a:r>
              <a:rPr sz="1500" spc="-120" dirty="0">
                <a:solidFill>
                  <a:srgbClr val="101010"/>
                </a:solidFill>
                <a:latin typeface="Arial Black"/>
                <a:cs typeface="Arial Black"/>
              </a:rPr>
              <a:t>inovadoras  da </a:t>
            </a:r>
            <a:r>
              <a:rPr sz="1500" spc="-150" dirty="0" err="1">
                <a:solidFill>
                  <a:srgbClr val="101010"/>
                </a:solidFill>
                <a:latin typeface="Arial Black"/>
                <a:cs typeface="Arial Black"/>
              </a:rPr>
              <a:t>competência</a:t>
            </a:r>
            <a:r>
              <a:rPr sz="1500" spc="-114" dirty="0">
                <a:solidFill>
                  <a:srgbClr val="101010"/>
                </a:solidFill>
                <a:latin typeface="Arial Black"/>
                <a:cs typeface="Arial Black"/>
              </a:rPr>
              <a:t> </a:t>
            </a:r>
            <a:r>
              <a:rPr sz="1500" spc="-120" dirty="0">
                <a:solidFill>
                  <a:srgbClr val="101010"/>
                </a:solidFill>
                <a:latin typeface="Arial Black"/>
                <a:cs typeface="Arial Black"/>
              </a:rPr>
              <a:t>d</a:t>
            </a:r>
            <a:r>
              <a:rPr lang="en-US" sz="1500" spc="-120" dirty="0">
                <a:solidFill>
                  <a:srgbClr val="101010"/>
                </a:solidFill>
                <a:latin typeface="Arial Black"/>
                <a:cs typeface="Arial Black"/>
              </a:rPr>
              <a:t>os</a:t>
            </a:r>
            <a:endParaRPr sz="1500" dirty="0">
              <a:latin typeface="Arial Black"/>
              <a:cs typeface="Arial Black"/>
            </a:endParaRPr>
          </a:p>
          <a:p>
            <a:pPr marL="12700" marR="577850">
              <a:lnSpc>
                <a:spcPts val="2300"/>
              </a:lnSpc>
              <a:spcBef>
                <a:spcPts val="160"/>
              </a:spcBef>
            </a:pPr>
            <a:r>
              <a:rPr lang="en-US" sz="1300" spc="-105" dirty="0">
                <a:solidFill>
                  <a:srgbClr val="101010"/>
                </a:solidFill>
                <a:latin typeface="Arial Black"/>
                <a:cs typeface="Arial Black"/>
              </a:rPr>
              <a:t>provedores </a:t>
            </a:r>
            <a:r>
              <a:rPr sz="1300" spc="-135" dirty="0">
                <a:solidFill>
                  <a:srgbClr val="101010"/>
                </a:solidFill>
                <a:latin typeface="Arial Black"/>
                <a:cs typeface="Arial Black"/>
              </a:rPr>
              <a:t>e </a:t>
            </a:r>
            <a:r>
              <a:rPr sz="1300" spc="-140" dirty="0">
                <a:solidFill>
                  <a:srgbClr val="101010"/>
                </a:solidFill>
                <a:latin typeface="Arial Black"/>
                <a:cs typeface="Arial Black"/>
              </a:rPr>
              <a:t>a </a:t>
            </a:r>
            <a:r>
              <a:rPr sz="1300" spc="-120" dirty="0" err="1">
                <a:solidFill>
                  <a:srgbClr val="101010"/>
                </a:solidFill>
                <a:latin typeface="Arial Black"/>
                <a:cs typeface="Arial Black"/>
              </a:rPr>
              <a:t>me</a:t>
            </a:r>
            <a:r>
              <a:rPr lang="en-US" sz="1300" spc="-120" dirty="0" err="1">
                <a:solidFill>
                  <a:srgbClr val="101010"/>
                </a:solidFill>
                <a:latin typeface="Arial Black"/>
                <a:cs typeface="Arial Black"/>
              </a:rPr>
              <a:t>di</a:t>
            </a:r>
            <a:r>
              <a:rPr sz="1300" spc="-120" dirty="0" err="1">
                <a:solidFill>
                  <a:srgbClr val="101010"/>
                </a:solidFill>
                <a:latin typeface="Arial Black"/>
                <a:cs typeface="Arial Black"/>
              </a:rPr>
              <a:t>ção</a:t>
            </a:r>
            <a:r>
              <a:rPr sz="1300" spc="-120" dirty="0">
                <a:solidFill>
                  <a:srgbClr val="101010"/>
                </a:solidFill>
                <a:latin typeface="Arial Black"/>
                <a:cs typeface="Arial Black"/>
              </a:rPr>
              <a:t> </a:t>
            </a:r>
            <a:r>
              <a:rPr sz="1300" spc="-75" dirty="0">
                <a:solidFill>
                  <a:srgbClr val="101010"/>
                </a:solidFill>
                <a:latin typeface="Arial Black"/>
                <a:cs typeface="Arial Black"/>
              </a:rPr>
              <a:t>do  </a:t>
            </a:r>
            <a:r>
              <a:rPr sz="1300" spc="-114" dirty="0">
                <a:solidFill>
                  <a:srgbClr val="101010"/>
                </a:solidFill>
                <a:latin typeface="Arial Black"/>
                <a:cs typeface="Arial Black"/>
              </a:rPr>
              <a:t>absenteísmo.</a:t>
            </a:r>
            <a:endParaRPr sz="1300" dirty="0">
              <a:latin typeface="Arial Black"/>
              <a:cs typeface="Arial Black"/>
            </a:endParaRPr>
          </a:p>
        </p:txBody>
      </p:sp>
      <p:sp>
        <p:nvSpPr>
          <p:cNvPr id="12" name="object 12"/>
          <p:cNvSpPr txBox="1"/>
          <p:nvPr/>
        </p:nvSpPr>
        <p:spPr>
          <a:xfrm>
            <a:off x="525462" y="3169030"/>
            <a:ext cx="1681480" cy="2178685"/>
          </a:xfrm>
          <a:prstGeom prst="rect">
            <a:avLst/>
          </a:prstGeom>
        </p:spPr>
        <p:txBody>
          <a:bodyPr vert="horz" wrap="square" lIns="0" tIns="12700" rIns="0" bIns="0" rtlCol="0">
            <a:spAutoFit/>
          </a:bodyPr>
          <a:lstStyle/>
          <a:p>
            <a:pPr marL="138430">
              <a:lnSpc>
                <a:spcPts val="819"/>
              </a:lnSpc>
              <a:spcBef>
                <a:spcPts val="100"/>
              </a:spcBef>
              <a:tabLst>
                <a:tab pos="490855" algn="l"/>
                <a:tab pos="850265" algn="l"/>
                <a:tab pos="1308735" algn="l"/>
                <a:tab pos="1668145" algn="l"/>
              </a:tabLst>
            </a:pPr>
            <a:r>
              <a:rPr lang="en-US" sz="750" spc="-65" dirty="0">
                <a:solidFill>
                  <a:srgbClr val="3F4B59"/>
                </a:solidFill>
                <a:latin typeface="Arial Black"/>
                <a:cs typeface="Arial Black"/>
              </a:rPr>
              <a:t>20</a:t>
            </a:r>
            <a:r>
              <a:rPr sz="750" spc="-65" dirty="0">
                <a:solidFill>
                  <a:srgbClr val="3F4B59"/>
                </a:solidFill>
                <a:latin typeface="Arial Black"/>
                <a:cs typeface="Arial Black"/>
              </a:rPr>
              <a:t>	</a:t>
            </a:r>
            <a:r>
              <a:rPr sz="750" u="heavy" spc="-65" dirty="0">
                <a:solidFill>
                  <a:srgbClr val="3F4B59"/>
                </a:solidFill>
                <a:uFill>
                  <a:solidFill>
                    <a:srgbClr val="404A5A"/>
                  </a:solidFill>
                </a:uFill>
                <a:latin typeface="Arial Black"/>
                <a:cs typeface="Arial Black"/>
              </a:rPr>
              <a:t> 	</a:t>
            </a:r>
            <a:r>
              <a:rPr lang="en-US" sz="750" spc="-65" dirty="0">
                <a:solidFill>
                  <a:srgbClr val="3F4B59"/>
                </a:solidFill>
                <a:latin typeface="Arial Black"/>
                <a:cs typeface="Arial Black"/>
              </a:rPr>
              <a:t>20</a:t>
            </a:r>
            <a:r>
              <a:rPr sz="750" spc="-65" dirty="0">
                <a:solidFill>
                  <a:srgbClr val="3F4B59"/>
                </a:solidFill>
                <a:latin typeface="Arial Black"/>
                <a:cs typeface="Arial Black"/>
              </a:rPr>
              <a:t>	</a:t>
            </a:r>
            <a:r>
              <a:rPr sz="750" u="heavy" spc="-65" dirty="0">
                <a:solidFill>
                  <a:srgbClr val="3F4B59"/>
                </a:solidFill>
                <a:uFill>
                  <a:solidFill>
                    <a:srgbClr val="404A5A"/>
                  </a:solidFill>
                </a:uFill>
                <a:latin typeface="Times New Roman"/>
                <a:cs typeface="Times New Roman"/>
              </a:rPr>
              <a:t> 	</a:t>
            </a:r>
            <a:endParaRPr sz="750" dirty="0">
              <a:latin typeface="Times New Roman"/>
              <a:cs typeface="Times New Roman"/>
            </a:endParaRPr>
          </a:p>
          <a:p>
            <a:pPr marL="138430">
              <a:lnSpc>
                <a:spcPts val="1839"/>
              </a:lnSpc>
              <a:tabLst>
                <a:tab pos="956310" algn="l"/>
              </a:tabLst>
            </a:pPr>
            <a:r>
              <a:rPr sz="1600" spc="-155" dirty="0">
                <a:solidFill>
                  <a:srgbClr val="3F4B59"/>
                </a:solidFill>
                <a:latin typeface="Arial Black"/>
                <a:cs typeface="Arial Black"/>
              </a:rPr>
              <a:t>08	09</a:t>
            </a:r>
            <a:endParaRPr sz="1600" dirty="0">
              <a:latin typeface="Arial Black"/>
              <a:cs typeface="Arial Black"/>
            </a:endParaRPr>
          </a:p>
          <a:p>
            <a:pPr marL="12700" marR="281305">
              <a:lnSpc>
                <a:spcPct val="132400"/>
              </a:lnSpc>
              <a:spcBef>
                <a:spcPts val="1435"/>
              </a:spcBef>
            </a:pPr>
            <a:r>
              <a:rPr sz="800" spc="-70" dirty="0">
                <a:solidFill>
                  <a:srgbClr val="585858"/>
                </a:solidFill>
                <a:latin typeface="Arial Black"/>
                <a:cs typeface="Arial Black"/>
              </a:rPr>
              <a:t>Iniciado </a:t>
            </a:r>
            <a:r>
              <a:rPr sz="800" spc="-40" dirty="0">
                <a:solidFill>
                  <a:srgbClr val="585858"/>
                </a:solidFill>
                <a:latin typeface="Arial Black"/>
                <a:cs typeface="Arial Black"/>
              </a:rPr>
              <a:t>por </a:t>
            </a:r>
            <a:r>
              <a:rPr sz="800" spc="-70" dirty="0">
                <a:solidFill>
                  <a:srgbClr val="585858"/>
                </a:solidFill>
                <a:latin typeface="Arial Black"/>
                <a:cs typeface="Arial Black"/>
              </a:rPr>
              <a:t>pesquisadores</a:t>
            </a:r>
            <a:r>
              <a:rPr sz="800" spc="-85" dirty="0">
                <a:solidFill>
                  <a:srgbClr val="585858"/>
                </a:solidFill>
                <a:latin typeface="Arial Black"/>
                <a:cs typeface="Arial Black"/>
              </a:rPr>
              <a:t> e  </a:t>
            </a:r>
            <a:r>
              <a:rPr sz="800" spc="-65" dirty="0">
                <a:solidFill>
                  <a:srgbClr val="585858"/>
                </a:solidFill>
                <a:latin typeface="Arial Black"/>
                <a:cs typeface="Arial Black"/>
              </a:rPr>
              <a:t>profissionais </a:t>
            </a:r>
            <a:r>
              <a:rPr sz="800" spc="-50" dirty="0">
                <a:solidFill>
                  <a:srgbClr val="585858"/>
                </a:solidFill>
                <a:latin typeface="Arial Black"/>
                <a:cs typeface="Arial Black"/>
              </a:rPr>
              <a:t>do </a:t>
            </a:r>
            <a:r>
              <a:rPr sz="800" spc="-70" dirty="0">
                <a:solidFill>
                  <a:srgbClr val="585858"/>
                </a:solidFill>
                <a:latin typeface="Arial Black"/>
                <a:cs typeface="Arial Black"/>
              </a:rPr>
              <a:t>GBM, em  </a:t>
            </a:r>
            <a:r>
              <a:rPr sz="800" spc="-80" dirty="0">
                <a:solidFill>
                  <a:srgbClr val="585858"/>
                </a:solidFill>
                <a:latin typeface="Arial Black"/>
                <a:cs typeface="Arial Black"/>
              </a:rPr>
              <a:t>colaboração </a:t>
            </a:r>
            <a:r>
              <a:rPr sz="800" spc="-85" dirty="0">
                <a:solidFill>
                  <a:srgbClr val="585858"/>
                </a:solidFill>
                <a:latin typeface="Arial Black"/>
                <a:cs typeface="Arial Black"/>
              </a:rPr>
              <a:t>com </a:t>
            </a:r>
            <a:r>
              <a:rPr sz="800" spc="-50" dirty="0">
                <a:solidFill>
                  <a:srgbClr val="585858"/>
                </a:solidFill>
                <a:latin typeface="Arial Black"/>
                <a:cs typeface="Arial Black"/>
              </a:rPr>
              <a:t>o  </a:t>
            </a:r>
            <a:r>
              <a:rPr sz="800" spc="-75" dirty="0">
                <a:solidFill>
                  <a:srgbClr val="585858"/>
                </a:solidFill>
                <a:latin typeface="Arial Black"/>
                <a:cs typeface="Arial Black"/>
              </a:rPr>
              <a:t>Consórcio </a:t>
            </a:r>
            <a:r>
              <a:rPr sz="800" spc="-70" dirty="0">
                <a:solidFill>
                  <a:srgbClr val="585858"/>
                </a:solidFill>
                <a:latin typeface="Arial Black"/>
                <a:cs typeface="Arial Black"/>
              </a:rPr>
              <a:t>Africano </a:t>
            </a:r>
            <a:r>
              <a:rPr sz="800" spc="-65" dirty="0">
                <a:solidFill>
                  <a:srgbClr val="585858"/>
                </a:solidFill>
                <a:latin typeface="Arial Black"/>
                <a:cs typeface="Arial Black"/>
              </a:rPr>
              <a:t>de  </a:t>
            </a:r>
            <a:r>
              <a:rPr sz="850" spc="-85" dirty="0">
                <a:solidFill>
                  <a:srgbClr val="585858"/>
                </a:solidFill>
                <a:latin typeface="Arial Black"/>
                <a:cs typeface="Arial Black"/>
              </a:rPr>
              <a:t>Pesquisa </a:t>
            </a:r>
            <a:r>
              <a:rPr sz="850" spc="-95" dirty="0">
                <a:solidFill>
                  <a:srgbClr val="585858"/>
                </a:solidFill>
                <a:latin typeface="Arial Black"/>
                <a:cs typeface="Arial Black"/>
              </a:rPr>
              <a:t>Econômica  </a:t>
            </a:r>
            <a:r>
              <a:rPr sz="850" spc="-105" dirty="0">
                <a:solidFill>
                  <a:srgbClr val="585858"/>
                </a:solidFill>
                <a:latin typeface="Arial Black"/>
                <a:cs typeface="Arial Black"/>
              </a:rPr>
              <a:t>(AERC), </a:t>
            </a:r>
            <a:r>
              <a:rPr sz="850" spc="-85" dirty="0">
                <a:solidFill>
                  <a:srgbClr val="585858"/>
                </a:solidFill>
                <a:latin typeface="Arial Black"/>
                <a:cs typeface="Arial Black"/>
              </a:rPr>
              <a:t>mais</a:t>
            </a:r>
            <a:r>
              <a:rPr sz="850" spc="-35" dirty="0">
                <a:solidFill>
                  <a:srgbClr val="585858"/>
                </a:solidFill>
                <a:latin typeface="Arial Black"/>
                <a:cs typeface="Arial Black"/>
              </a:rPr>
              <a:t> </a:t>
            </a:r>
            <a:r>
              <a:rPr sz="850" spc="-65" dirty="0">
                <a:solidFill>
                  <a:srgbClr val="585858"/>
                </a:solidFill>
                <a:latin typeface="Arial Black"/>
                <a:cs typeface="Arial Black"/>
              </a:rPr>
              <a:t>tarde</a:t>
            </a:r>
            <a:endParaRPr sz="850" dirty="0">
              <a:latin typeface="Arial Black"/>
              <a:cs typeface="Arial Black"/>
            </a:endParaRPr>
          </a:p>
          <a:p>
            <a:pPr marL="12700" marR="480059">
              <a:lnSpc>
                <a:spcPts val="1300"/>
              </a:lnSpc>
              <a:spcBef>
                <a:spcPts val="85"/>
              </a:spcBef>
            </a:pPr>
            <a:r>
              <a:rPr sz="800" spc="-60" dirty="0">
                <a:solidFill>
                  <a:srgbClr val="585858"/>
                </a:solidFill>
                <a:latin typeface="Arial Black"/>
                <a:cs typeface="Arial Black"/>
              </a:rPr>
              <a:t>apoiado </a:t>
            </a:r>
            <a:r>
              <a:rPr sz="800" spc="-70" dirty="0">
                <a:solidFill>
                  <a:srgbClr val="585858"/>
                </a:solidFill>
                <a:latin typeface="Arial Black"/>
                <a:cs typeface="Arial Black"/>
              </a:rPr>
              <a:t>pela </a:t>
            </a:r>
            <a:r>
              <a:rPr sz="800" spc="-80" dirty="0">
                <a:solidFill>
                  <a:srgbClr val="585858"/>
                </a:solidFill>
                <a:latin typeface="Arial Black"/>
                <a:cs typeface="Arial Black"/>
              </a:rPr>
              <a:t>Fundação  </a:t>
            </a:r>
            <a:r>
              <a:rPr sz="800" spc="-65" dirty="0">
                <a:solidFill>
                  <a:srgbClr val="585858"/>
                </a:solidFill>
                <a:latin typeface="Arial Black"/>
                <a:cs typeface="Arial Black"/>
              </a:rPr>
              <a:t>William </a:t>
            </a:r>
            <a:r>
              <a:rPr sz="800" spc="-85" dirty="0">
                <a:solidFill>
                  <a:srgbClr val="585858"/>
                </a:solidFill>
                <a:latin typeface="Arial Black"/>
                <a:cs typeface="Arial Black"/>
              </a:rPr>
              <a:t>e </a:t>
            </a:r>
            <a:r>
              <a:rPr sz="800" spc="-70" dirty="0">
                <a:solidFill>
                  <a:srgbClr val="585858"/>
                </a:solidFill>
                <a:latin typeface="Arial Black"/>
                <a:cs typeface="Arial Black"/>
              </a:rPr>
              <a:t>Flora </a:t>
            </a:r>
            <a:r>
              <a:rPr sz="800" spc="-80" dirty="0">
                <a:solidFill>
                  <a:srgbClr val="585858"/>
                </a:solidFill>
                <a:latin typeface="Arial Black"/>
                <a:cs typeface="Arial Black"/>
              </a:rPr>
              <a:t>Hewlett </a:t>
            </a:r>
            <a:r>
              <a:rPr sz="800" spc="-85" dirty="0">
                <a:solidFill>
                  <a:srgbClr val="585858"/>
                </a:solidFill>
                <a:latin typeface="Arial Black"/>
                <a:cs typeface="Arial Black"/>
              </a:rPr>
              <a:t>e  </a:t>
            </a:r>
            <a:r>
              <a:rPr sz="800" spc="-60" dirty="0">
                <a:solidFill>
                  <a:srgbClr val="585858"/>
                </a:solidFill>
                <a:latin typeface="Arial Black"/>
                <a:cs typeface="Arial Black"/>
              </a:rPr>
              <a:t>pelo </a:t>
            </a:r>
            <a:r>
              <a:rPr sz="800" spc="-90" dirty="0">
                <a:solidFill>
                  <a:srgbClr val="585858"/>
                </a:solidFill>
                <a:latin typeface="Arial Black"/>
                <a:cs typeface="Arial Black"/>
              </a:rPr>
              <a:t>Banco </a:t>
            </a:r>
            <a:r>
              <a:rPr sz="800" spc="-70" dirty="0">
                <a:solidFill>
                  <a:srgbClr val="585858"/>
                </a:solidFill>
                <a:latin typeface="Arial Black"/>
                <a:cs typeface="Arial Black"/>
              </a:rPr>
              <a:t>Africano</a:t>
            </a:r>
            <a:r>
              <a:rPr sz="800" spc="-60" dirty="0">
                <a:solidFill>
                  <a:srgbClr val="585858"/>
                </a:solidFill>
                <a:latin typeface="Arial Black"/>
                <a:cs typeface="Arial Black"/>
              </a:rPr>
              <a:t> </a:t>
            </a:r>
            <a:r>
              <a:rPr sz="800" spc="-65" dirty="0">
                <a:solidFill>
                  <a:srgbClr val="585858"/>
                </a:solidFill>
                <a:latin typeface="Arial Black"/>
                <a:cs typeface="Arial Black"/>
              </a:rPr>
              <a:t>de</a:t>
            </a:r>
            <a:endParaRPr sz="800" dirty="0">
              <a:latin typeface="Arial Black"/>
              <a:cs typeface="Arial Black"/>
            </a:endParaRPr>
          </a:p>
          <a:p>
            <a:pPr marL="12700">
              <a:lnSpc>
                <a:spcPct val="100000"/>
              </a:lnSpc>
              <a:spcBef>
                <a:spcPts val="630"/>
              </a:spcBef>
            </a:pPr>
            <a:r>
              <a:rPr sz="400" spc="-50" dirty="0">
                <a:solidFill>
                  <a:srgbClr val="585858"/>
                </a:solidFill>
                <a:latin typeface="Arial Black"/>
                <a:cs typeface="Arial Black"/>
              </a:rPr>
              <a:t>Em</a:t>
            </a:r>
            <a:r>
              <a:rPr sz="400" spc="-35" dirty="0">
                <a:solidFill>
                  <a:srgbClr val="585858"/>
                </a:solidFill>
                <a:latin typeface="Arial Black"/>
                <a:cs typeface="Arial Black"/>
              </a:rPr>
              <a:t> desenvolvimento.</a:t>
            </a:r>
            <a:endParaRPr sz="400" dirty="0">
              <a:latin typeface="Arial Black"/>
              <a:cs typeface="Arial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52" y="3065145"/>
            <a:ext cx="478790" cy="478790"/>
          </a:xfrm>
          <a:custGeom>
            <a:avLst/>
            <a:gdLst/>
            <a:ahLst/>
            <a:cxnLst/>
            <a:rect l="l" t="t" r="r" b="b"/>
            <a:pathLst>
              <a:path w="478790"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3" name="object 3"/>
          <p:cNvSpPr/>
          <p:nvPr/>
        </p:nvSpPr>
        <p:spPr>
          <a:xfrm>
            <a:off x="1355978" y="3065145"/>
            <a:ext cx="478790" cy="478790"/>
          </a:xfrm>
          <a:custGeom>
            <a:avLst/>
            <a:gdLst/>
            <a:ahLst/>
            <a:cxnLst/>
            <a:rect l="l" t="t" r="r" b="b"/>
            <a:pathLst>
              <a:path w="478789"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4" name="object 4"/>
          <p:cNvSpPr/>
          <p:nvPr/>
        </p:nvSpPr>
        <p:spPr>
          <a:xfrm>
            <a:off x="2173604" y="3065145"/>
            <a:ext cx="478790" cy="478790"/>
          </a:xfrm>
          <a:custGeom>
            <a:avLst/>
            <a:gdLst/>
            <a:ahLst/>
            <a:cxnLst/>
            <a:rect l="l" t="t" r="r" b="b"/>
            <a:pathLst>
              <a:path w="478789"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5" name="object 5"/>
          <p:cNvSpPr/>
          <p:nvPr/>
        </p:nvSpPr>
        <p:spPr>
          <a:xfrm>
            <a:off x="2991230" y="3065145"/>
            <a:ext cx="478790" cy="478790"/>
          </a:xfrm>
          <a:custGeom>
            <a:avLst/>
            <a:gdLst/>
            <a:ahLst/>
            <a:cxnLst/>
            <a:rect l="l" t="t" r="r" b="b"/>
            <a:pathLst>
              <a:path w="478789"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6" name="object 6"/>
          <p:cNvSpPr/>
          <p:nvPr/>
        </p:nvSpPr>
        <p:spPr>
          <a:xfrm>
            <a:off x="3808857" y="3065145"/>
            <a:ext cx="478790" cy="478790"/>
          </a:xfrm>
          <a:custGeom>
            <a:avLst/>
            <a:gdLst/>
            <a:ahLst/>
            <a:cxnLst/>
            <a:rect l="l" t="t" r="r" b="b"/>
            <a:pathLst>
              <a:path w="478789" h="478789">
                <a:moveTo>
                  <a:pt x="239268" y="0"/>
                </a:moveTo>
                <a:lnTo>
                  <a:pt x="191047" y="4861"/>
                </a:lnTo>
                <a:lnTo>
                  <a:pt x="146134" y="18802"/>
                </a:lnTo>
                <a:lnTo>
                  <a:pt x="105491" y="40863"/>
                </a:lnTo>
                <a:lnTo>
                  <a:pt x="70080" y="70080"/>
                </a:lnTo>
                <a:lnTo>
                  <a:pt x="40863" y="105491"/>
                </a:lnTo>
                <a:lnTo>
                  <a:pt x="18802" y="146134"/>
                </a:lnTo>
                <a:lnTo>
                  <a:pt x="4861" y="191047"/>
                </a:lnTo>
                <a:lnTo>
                  <a:pt x="0" y="239267"/>
                </a:lnTo>
                <a:lnTo>
                  <a:pt x="4861" y="287488"/>
                </a:lnTo>
                <a:lnTo>
                  <a:pt x="18802" y="332401"/>
                </a:lnTo>
                <a:lnTo>
                  <a:pt x="40863" y="373044"/>
                </a:lnTo>
                <a:lnTo>
                  <a:pt x="70080" y="408455"/>
                </a:lnTo>
                <a:lnTo>
                  <a:pt x="105491" y="437672"/>
                </a:lnTo>
                <a:lnTo>
                  <a:pt x="146134" y="459733"/>
                </a:lnTo>
                <a:lnTo>
                  <a:pt x="191047" y="473674"/>
                </a:lnTo>
                <a:lnTo>
                  <a:pt x="239268" y="478535"/>
                </a:lnTo>
                <a:lnTo>
                  <a:pt x="287488" y="473674"/>
                </a:lnTo>
                <a:lnTo>
                  <a:pt x="332401" y="459733"/>
                </a:lnTo>
                <a:lnTo>
                  <a:pt x="373044" y="437672"/>
                </a:lnTo>
                <a:lnTo>
                  <a:pt x="408455" y="408455"/>
                </a:lnTo>
                <a:lnTo>
                  <a:pt x="437672" y="373044"/>
                </a:lnTo>
                <a:lnTo>
                  <a:pt x="459733" y="332401"/>
                </a:lnTo>
                <a:lnTo>
                  <a:pt x="473674" y="287488"/>
                </a:lnTo>
                <a:lnTo>
                  <a:pt x="478536" y="239267"/>
                </a:lnTo>
                <a:lnTo>
                  <a:pt x="473674" y="191047"/>
                </a:lnTo>
                <a:lnTo>
                  <a:pt x="459733" y="146134"/>
                </a:lnTo>
                <a:lnTo>
                  <a:pt x="437672" y="105491"/>
                </a:lnTo>
                <a:lnTo>
                  <a:pt x="408455" y="70080"/>
                </a:lnTo>
                <a:lnTo>
                  <a:pt x="373044" y="40863"/>
                </a:lnTo>
                <a:lnTo>
                  <a:pt x="332401" y="18802"/>
                </a:lnTo>
                <a:lnTo>
                  <a:pt x="287488" y="4861"/>
                </a:lnTo>
                <a:lnTo>
                  <a:pt x="239268" y="0"/>
                </a:lnTo>
                <a:close/>
              </a:path>
            </a:pathLst>
          </a:custGeom>
          <a:solidFill>
            <a:srgbClr val="404A5A"/>
          </a:solidFill>
        </p:spPr>
        <p:txBody>
          <a:bodyPr wrap="square" lIns="0" tIns="0" rIns="0" bIns="0" rtlCol="0"/>
          <a:lstStyle/>
          <a:p>
            <a:endParaRPr/>
          </a:p>
        </p:txBody>
      </p:sp>
      <p:sp>
        <p:nvSpPr>
          <p:cNvPr id="7" name="object 7"/>
          <p:cNvSpPr/>
          <p:nvPr/>
        </p:nvSpPr>
        <p:spPr>
          <a:xfrm>
            <a:off x="3808857" y="3065145"/>
            <a:ext cx="478790" cy="478790"/>
          </a:xfrm>
          <a:custGeom>
            <a:avLst/>
            <a:gdLst/>
            <a:ahLst/>
            <a:cxnLst/>
            <a:rect l="l" t="t" r="r" b="b"/>
            <a:pathLst>
              <a:path w="478789"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8" name="object 8"/>
          <p:cNvSpPr txBox="1"/>
          <p:nvPr/>
        </p:nvSpPr>
        <p:spPr>
          <a:xfrm>
            <a:off x="353261" y="186721"/>
            <a:ext cx="1957070" cy="200660"/>
          </a:xfrm>
          <a:prstGeom prst="rect">
            <a:avLst/>
          </a:prstGeom>
        </p:spPr>
        <p:txBody>
          <a:bodyPr vert="horz" wrap="square" lIns="0" tIns="12700" rIns="0" bIns="0" rtlCol="0">
            <a:spAutoFit/>
          </a:bodyPr>
          <a:lstStyle/>
          <a:p>
            <a:pPr marL="12700">
              <a:lnSpc>
                <a:spcPct val="100000"/>
              </a:lnSpc>
              <a:spcBef>
                <a:spcPts val="100"/>
              </a:spcBef>
            </a:pPr>
            <a:r>
              <a:rPr sz="1150" spc="-114" dirty="0">
                <a:solidFill>
                  <a:srgbClr val="7F7F7F"/>
                </a:solidFill>
                <a:latin typeface="Arial Black"/>
                <a:cs typeface="Arial Black"/>
              </a:rPr>
              <a:t>1.</a:t>
            </a:r>
            <a:r>
              <a:rPr sz="1150" spc="-114" dirty="0">
                <a:solidFill>
                  <a:srgbClr val="3F4B59"/>
                </a:solidFill>
                <a:latin typeface="Arial Black"/>
                <a:cs typeface="Arial Black"/>
              </a:rPr>
              <a:t>Antecedentes </a:t>
            </a:r>
            <a:r>
              <a:rPr sz="1150" spc="-120" dirty="0">
                <a:solidFill>
                  <a:srgbClr val="3F4B59"/>
                </a:solidFill>
                <a:latin typeface="Arial Black"/>
                <a:cs typeface="Arial Black"/>
              </a:rPr>
              <a:t>e</a:t>
            </a:r>
            <a:r>
              <a:rPr sz="1150" spc="-75" dirty="0">
                <a:solidFill>
                  <a:srgbClr val="3F4B59"/>
                </a:solidFill>
                <a:latin typeface="Arial Black"/>
                <a:cs typeface="Arial Black"/>
              </a:rPr>
              <a:t> </a:t>
            </a:r>
            <a:r>
              <a:rPr sz="1150" spc="-110" dirty="0">
                <a:solidFill>
                  <a:srgbClr val="3F4B59"/>
                </a:solidFill>
                <a:latin typeface="Arial Black"/>
                <a:cs typeface="Arial Black"/>
              </a:rPr>
              <a:t>motivação</a:t>
            </a:r>
            <a:endParaRPr sz="1150">
              <a:latin typeface="Arial Black"/>
              <a:cs typeface="Arial Black"/>
            </a:endParaRPr>
          </a:p>
        </p:txBody>
      </p:sp>
      <p:sp>
        <p:nvSpPr>
          <p:cNvPr id="9" name="object 9"/>
          <p:cNvSpPr txBox="1">
            <a:spLocks noGrp="1"/>
          </p:cNvSpPr>
          <p:nvPr>
            <p:ph type="title"/>
          </p:nvPr>
        </p:nvSpPr>
        <p:spPr>
          <a:xfrm>
            <a:off x="525462" y="863382"/>
            <a:ext cx="3298825" cy="1037078"/>
          </a:xfrm>
          <a:prstGeom prst="rect">
            <a:avLst/>
          </a:prstGeom>
        </p:spPr>
        <p:txBody>
          <a:bodyPr vert="horz" wrap="square" lIns="0" tIns="39369" rIns="0" bIns="0" rtlCol="0">
            <a:spAutoFit/>
          </a:bodyPr>
          <a:lstStyle/>
          <a:p>
            <a:pPr marL="12700" marR="5080">
              <a:lnSpc>
                <a:spcPct val="107300"/>
              </a:lnSpc>
              <a:spcBef>
                <a:spcPts val="309"/>
              </a:spcBef>
            </a:pPr>
            <a:r>
              <a:rPr sz="3000" spc="-229" dirty="0" err="1"/>
              <a:t>trajetória</a:t>
            </a:r>
            <a:r>
              <a:rPr sz="3000" spc="-229" dirty="0"/>
              <a:t> </a:t>
            </a:r>
            <a:r>
              <a:rPr sz="3000" spc="-175" dirty="0"/>
              <a:t>d</a:t>
            </a:r>
            <a:r>
              <a:rPr lang="en-US" sz="3000" spc="-175" dirty="0"/>
              <a:t>as</a:t>
            </a:r>
            <a:r>
              <a:rPr sz="3000" spc="-175" dirty="0"/>
              <a:t>  </a:t>
            </a:r>
            <a:r>
              <a:rPr spc="-260" dirty="0" err="1"/>
              <a:t>pesquisas</a:t>
            </a:r>
            <a:r>
              <a:rPr spc="-260" dirty="0"/>
              <a:t> </a:t>
            </a:r>
            <a:r>
              <a:rPr sz="3200" spc="-365" dirty="0"/>
              <a:t>IPS</a:t>
            </a:r>
            <a:endParaRPr sz="3200" dirty="0"/>
          </a:p>
        </p:txBody>
      </p:sp>
      <p:sp>
        <p:nvSpPr>
          <p:cNvPr id="10" name="object 10"/>
          <p:cNvSpPr txBox="1"/>
          <p:nvPr/>
        </p:nvSpPr>
        <p:spPr>
          <a:xfrm>
            <a:off x="651747" y="3263517"/>
            <a:ext cx="1075690" cy="269240"/>
          </a:xfrm>
          <a:prstGeom prst="rect">
            <a:avLst/>
          </a:prstGeom>
        </p:spPr>
        <p:txBody>
          <a:bodyPr vert="horz" wrap="square" lIns="0" tIns="12700" rIns="0" bIns="0" rtlCol="0">
            <a:spAutoFit/>
          </a:bodyPr>
          <a:lstStyle/>
          <a:p>
            <a:pPr marL="12700">
              <a:lnSpc>
                <a:spcPct val="100000"/>
              </a:lnSpc>
              <a:spcBef>
                <a:spcPts val="100"/>
              </a:spcBef>
              <a:tabLst>
                <a:tab pos="829944" algn="l"/>
              </a:tabLst>
            </a:pPr>
            <a:r>
              <a:rPr sz="1600" spc="-155" dirty="0">
                <a:solidFill>
                  <a:srgbClr val="3F4B59"/>
                </a:solidFill>
                <a:latin typeface="Arial Black"/>
                <a:cs typeface="Arial Black"/>
              </a:rPr>
              <a:t>08	09</a:t>
            </a:r>
            <a:endParaRPr sz="1600">
              <a:latin typeface="Arial Black"/>
              <a:cs typeface="Arial Black"/>
            </a:endParaRPr>
          </a:p>
        </p:txBody>
      </p:sp>
      <p:sp>
        <p:nvSpPr>
          <p:cNvPr id="11" name="object 11"/>
          <p:cNvSpPr txBox="1"/>
          <p:nvPr/>
        </p:nvSpPr>
        <p:spPr>
          <a:xfrm>
            <a:off x="651747" y="3169030"/>
            <a:ext cx="3190240" cy="128240"/>
          </a:xfrm>
          <a:prstGeom prst="rect">
            <a:avLst/>
          </a:prstGeom>
        </p:spPr>
        <p:txBody>
          <a:bodyPr vert="horz" wrap="square" lIns="0" tIns="12700" rIns="0" bIns="0" rtlCol="0">
            <a:spAutoFit/>
          </a:bodyPr>
          <a:lstStyle/>
          <a:p>
            <a:pPr marL="12700">
              <a:lnSpc>
                <a:spcPct val="100000"/>
              </a:lnSpc>
              <a:spcBef>
                <a:spcPts val="100"/>
              </a:spcBef>
              <a:tabLst>
                <a:tab pos="364490" algn="l"/>
                <a:tab pos="724535" algn="l"/>
                <a:tab pos="1182370" algn="l"/>
                <a:tab pos="1541780" algn="l"/>
                <a:tab pos="2000250" algn="l"/>
                <a:tab pos="2359660" algn="l"/>
                <a:tab pos="2817495" algn="l"/>
                <a:tab pos="3176905" algn="l"/>
              </a:tabLst>
            </a:pPr>
            <a:r>
              <a:rPr lang="en-US" sz="750" spc="-65" dirty="0">
                <a:solidFill>
                  <a:srgbClr val="3F4B59"/>
                </a:solidFill>
                <a:latin typeface="Arial Black"/>
                <a:cs typeface="Arial Black"/>
              </a:rPr>
              <a:t>20</a:t>
            </a:r>
            <a:r>
              <a:rPr sz="750" spc="-65" dirty="0">
                <a:solidFill>
                  <a:srgbClr val="3F4B59"/>
                </a:solidFill>
                <a:latin typeface="Arial Black"/>
                <a:cs typeface="Arial Black"/>
              </a:rPr>
              <a:t>	</a:t>
            </a:r>
            <a:r>
              <a:rPr sz="750" u="heavy" spc="-65" dirty="0">
                <a:solidFill>
                  <a:srgbClr val="3F4B59"/>
                </a:solidFill>
                <a:uFill>
                  <a:solidFill>
                    <a:srgbClr val="404A5A"/>
                  </a:solidFill>
                </a:uFill>
                <a:latin typeface="Arial Black"/>
                <a:cs typeface="Arial Black"/>
              </a:rPr>
              <a:t> 	</a:t>
            </a:r>
            <a:r>
              <a:rPr lang="en-US" sz="750" spc="-65" dirty="0">
                <a:solidFill>
                  <a:srgbClr val="3F4B59"/>
                </a:solidFill>
                <a:latin typeface="Arial Black"/>
                <a:cs typeface="Arial Black"/>
              </a:rPr>
              <a:t>20</a:t>
            </a:r>
            <a:r>
              <a:rPr sz="750" spc="-65" dirty="0">
                <a:solidFill>
                  <a:srgbClr val="3F4B59"/>
                </a:solidFill>
                <a:latin typeface="Arial Black"/>
                <a:cs typeface="Arial Black"/>
              </a:rPr>
              <a:t>	</a:t>
            </a:r>
            <a:r>
              <a:rPr sz="750" u="heavy" spc="-65" dirty="0">
                <a:solidFill>
                  <a:srgbClr val="3F4B59"/>
                </a:solidFill>
                <a:uFill>
                  <a:solidFill>
                    <a:srgbClr val="404A5A"/>
                  </a:solidFill>
                </a:uFill>
                <a:latin typeface="Arial Black"/>
                <a:cs typeface="Arial Black"/>
              </a:rPr>
              <a:t> 	</a:t>
            </a:r>
            <a:r>
              <a:rPr lang="en-US" sz="750" spc="-65" dirty="0">
                <a:solidFill>
                  <a:srgbClr val="3F4B59"/>
                </a:solidFill>
                <a:latin typeface="Arial Black"/>
                <a:cs typeface="Arial Black"/>
              </a:rPr>
              <a:t>20</a:t>
            </a:r>
            <a:r>
              <a:rPr sz="750" spc="-65" dirty="0">
                <a:solidFill>
                  <a:srgbClr val="3F4B59"/>
                </a:solidFill>
                <a:latin typeface="Arial Black"/>
                <a:cs typeface="Arial Black"/>
              </a:rPr>
              <a:t>	</a:t>
            </a:r>
            <a:r>
              <a:rPr sz="750" u="heavy" spc="-65" dirty="0">
                <a:solidFill>
                  <a:srgbClr val="3F4B59"/>
                </a:solidFill>
                <a:uFill>
                  <a:solidFill>
                    <a:srgbClr val="404A5A"/>
                  </a:solidFill>
                </a:uFill>
                <a:latin typeface="Arial Black"/>
                <a:cs typeface="Arial Black"/>
              </a:rPr>
              <a:t> 	</a:t>
            </a:r>
            <a:r>
              <a:rPr lang="en-US" sz="750" spc="-65" dirty="0">
                <a:solidFill>
                  <a:srgbClr val="3F4B59"/>
                </a:solidFill>
                <a:latin typeface="Arial Black"/>
                <a:cs typeface="Arial Black"/>
              </a:rPr>
              <a:t>20</a:t>
            </a:r>
            <a:r>
              <a:rPr sz="750" spc="-65" dirty="0">
                <a:solidFill>
                  <a:srgbClr val="3F4B59"/>
                </a:solidFill>
                <a:latin typeface="Arial Black"/>
                <a:cs typeface="Arial Black"/>
              </a:rPr>
              <a:t>	</a:t>
            </a:r>
            <a:r>
              <a:rPr sz="750" u="heavy" spc="-65" dirty="0">
                <a:solidFill>
                  <a:srgbClr val="3F4B59"/>
                </a:solidFill>
                <a:uFill>
                  <a:solidFill>
                    <a:srgbClr val="404A5A"/>
                  </a:solidFill>
                </a:uFill>
                <a:latin typeface="Times New Roman"/>
                <a:cs typeface="Times New Roman"/>
              </a:rPr>
              <a:t> 	</a:t>
            </a:r>
            <a:endParaRPr sz="750" dirty="0">
              <a:latin typeface="Times New Roman"/>
              <a:cs typeface="Times New Roman"/>
            </a:endParaRPr>
          </a:p>
        </p:txBody>
      </p:sp>
      <p:sp>
        <p:nvSpPr>
          <p:cNvPr id="12" name="object 12"/>
          <p:cNvSpPr txBox="1"/>
          <p:nvPr/>
        </p:nvSpPr>
        <p:spPr>
          <a:xfrm>
            <a:off x="3921750" y="3169030"/>
            <a:ext cx="245745" cy="128240"/>
          </a:xfrm>
          <a:prstGeom prst="rect">
            <a:avLst/>
          </a:prstGeom>
        </p:spPr>
        <p:txBody>
          <a:bodyPr vert="horz" wrap="square" lIns="0" tIns="12700" rIns="0" bIns="0" rtlCol="0">
            <a:spAutoFit/>
          </a:bodyPr>
          <a:lstStyle/>
          <a:p>
            <a:pPr marL="12700">
              <a:lnSpc>
                <a:spcPct val="100000"/>
              </a:lnSpc>
              <a:spcBef>
                <a:spcPts val="100"/>
              </a:spcBef>
            </a:pPr>
            <a:r>
              <a:rPr lang="en-US" sz="750" spc="-65" dirty="0">
                <a:solidFill>
                  <a:srgbClr val="FFFFFF"/>
                </a:solidFill>
                <a:latin typeface="Arial Black"/>
                <a:cs typeface="Arial Black"/>
              </a:rPr>
              <a:t>20</a:t>
            </a:r>
            <a:endParaRPr sz="750" dirty="0">
              <a:latin typeface="Arial Black"/>
              <a:cs typeface="Arial Black"/>
            </a:endParaRPr>
          </a:p>
        </p:txBody>
      </p:sp>
      <p:sp>
        <p:nvSpPr>
          <p:cNvPr id="13" name="object 13"/>
          <p:cNvSpPr txBox="1"/>
          <p:nvPr/>
        </p:nvSpPr>
        <p:spPr>
          <a:xfrm>
            <a:off x="4438650" y="2988995"/>
            <a:ext cx="2019300" cy="587340"/>
          </a:xfrm>
          <a:prstGeom prst="rect">
            <a:avLst/>
          </a:prstGeom>
        </p:spPr>
        <p:txBody>
          <a:bodyPr vert="horz" wrap="square" lIns="0" tIns="11430" rIns="0" bIns="0" rtlCol="0">
            <a:spAutoFit/>
          </a:bodyPr>
          <a:lstStyle/>
          <a:p>
            <a:pPr marL="12700" marR="5080">
              <a:lnSpc>
                <a:spcPct val="129600"/>
              </a:lnSpc>
              <a:spcBef>
                <a:spcPts val="90"/>
              </a:spcBef>
            </a:pPr>
            <a:r>
              <a:rPr lang="pt-PT" sz="1400" spc="-95" dirty="0">
                <a:solidFill>
                  <a:srgbClr val="101010"/>
                </a:solidFill>
                <a:latin typeface="Arial Black"/>
                <a:cs typeface="Arial Black"/>
              </a:rPr>
              <a:t>Primeiras</a:t>
            </a:r>
            <a:r>
              <a:rPr lang="pt-PT" sz="1400" spc="-180" dirty="0">
                <a:solidFill>
                  <a:srgbClr val="101010"/>
                </a:solidFill>
                <a:latin typeface="Arial Black"/>
                <a:cs typeface="Arial Black"/>
              </a:rPr>
              <a:t> </a:t>
            </a:r>
            <a:r>
              <a:rPr lang="pt-PT" sz="1400" spc="-125" dirty="0">
                <a:solidFill>
                  <a:srgbClr val="101010"/>
                </a:solidFill>
                <a:latin typeface="Arial Black"/>
                <a:cs typeface="Arial Black"/>
              </a:rPr>
              <a:t>pesquisas </a:t>
            </a:r>
            <a:r>
              <a:rPr lang="pt-PT" sz="1500" spc="-120" dirty="0">
                <a:solidFill>
                  <a:srgbClr val="101010"/>
                </a:solidFill>
                <a:latin typeface="Arial Black"/>
                <a:cs typeface="Arial Black"/>
              </a:rPr>
              <a:t>IPS</a:t>
            </a:r>
            <a:r>
              <a:rPr lang="pt-PT" sz="1500" spc="-130" dirty="0">
                <a:solidFill>
                  <a:srgbClr val="101010"/>
                </a:solidFill>
                <a:latin typeface="Arial Black"/>
                <a:cs typeface="Arial Black"/>
              </a:rPr>
              <a:t>  </a:t>
            </a:r>
            <a:r>
              <a:rPr lang="pt-PT" sz="1500" spc="-135" dirty="0">
                <a:solidFill>
                  <a:srgbClr val="101010"/>
                </a:solidFill>
                <a:latin typeface="Arial Black"/>
                <a:cs typeface="Arial Black"/>
              </a:rPr>
              <a:t>concluidas</a:t>
            </a:r>
            <a:endParaRPr lang="pt-PT" sz="1500" dirty="0">
              <a:latin typeface="Arial Black"/>
              <a:cs typeface="Arial Black"/>
            </a:endParaRPr>
          </a:p>
        </p:txBody>
      </p:sp>
      <p:sp>
        <p:nvSpPr>
          <p:cNvPr id="14" name="object 14"/>
          <p:cNvSpPr txBox="1"/>
          <p:nvPr/>
        </p:nvSpPr>
        <p:spPr>
          <a:xfrm>
            <a:off x="525518" y="3686493"/>
            <a:ext cx="1405255" cy="1661160"/>
          </a:xfrm>
          <a:prstGeom prst="rect">
            <a:avLst/>
          </a:prstGeom>
        </p:spPr>
        <p:txBody>
          <a:bodyPr vert="horz" wrap="square" lIns="0" tIns="15875" rIns="0" bIns="0" rtlCol="0">
            <a:spAutoFit/>
          </a:bodyPr>
          <a:lstStyle/>
          <a:p>
            <a:pPr marL="12700" marR="5080">
              <a:lnSpc>
                <a:spcPct val="132400"/>
              </a:lnSpc>
              <a:spcBef>
                <a:spcPts val="125"/>
              </a:spcBef>
            </a:pPr>
            <a:r>
              <a:rPr sz="800" spc="-70" dirty="0">
                <a:solidFill>
                  <a:srgbClr val="585858"/>
                </a:solidFill>
                <a:latin typeface="Arial Black"/>
                <a:cs typeface="Arial Black"/>
              </a:rPr>
              <a:t>Iniciado </a:t>
            </a:r>
            <a:r>
              <a:rPr sz="800" spc="-40" dirty="0">
                <a:solidFill>
                  <a:srgbClr val="585858"/>
                </a:solidFill>
                <a:latin typeface="Arial Black"/>
                <a:cs typeface="Arial Black"/>
              </a:rPr>
              <a:t>por </a:t>
            </a:r>
            <a:r>
              <a:rPr sz="800" spc="-70" dirty="0">
                <a:solidFill>
                  <a:srgbClr val="585858"/>
                </a:solidFill>
                <a:latin typeface="Arial Black"/>
                <a:cs typeface="Arial Black"/>
              </a:rPr>
              <a:t>pesquisadores</a:t>
            </a:r>
            <a:r>
              <a:rPr sz="800" spc="-85" dirty="0">
                <a:solidFill>
                  <a:srgbClr val="585858"/>
                </a:solidFill>
                <a:latin typeface="Arial Black"/>
                <a:cs typeface="Arial Black"/>
              </a:rPr>
              <a:t> e  </a:t>
            </a:r>
            <a:r>
              <a:rPr sz="800" spc="-65" dirty="0">
                <a:solidFill>
                  <a:srgbClr val="585858"/>
                </a:solidFill>
                <a:latin typeface="Arial Black"/>
                <a:cs typeface="Arial Black"/>
              </a:rPr>
              <a:t>profissionais </a:t>
            </a:r>
            <a:r>
              <a:rPr sz="800" spc="-50" dirty="0">
                <a:solidFill>
                  <a:srgbClr val="585858"/>
                </a:solidFill>
                <a:latin typeface="Arial Black"/>
                <a:cs typeface="Arial Black"/>
              </a:rPr>
              <a:t>do </a:t>
            </a:r>
            <a:r>
              <a:rPr sz="800" spc="-70" dirty="0">
                <a:solidFill>
                  <a:srgbClr val="585858"/>
                </a:solidFill>
                <a:latin typeface="Arial Black"/>
                <a:cs typeface="Arial Black"/>
              </a:rPr>
              <a:t>GBM, em  </a:t>
            </a:r>
            <a:r>
              <a:rPr sz="800" spc="-80" dirty="0">
                <a:solidFill>
                  <a:srgbClr val="585858"/>
                </a:solidFill>
                <a:latin typeface="Arial Black"/>
                <a:cs typeface="Arial Black"/>
              </a:rPr>
              <a:t>colaboração </a:t>
            </a:r>
            <a:r>
              <a:rPr sz="800" spc="-85" dirty="0">
                <a:solidFill>
                  <a:srgbClr val="585858"/>
                </a:solidFill>
                <a:latin typeface="Arial Black"/>
                <a:cs typeface="Arial Black"/>
              </a:rPr>
              <a:t>com </a:t>
            </a:r>
            <a:r>
              <a:rPr sz="800" spc="-50" dirty="0">
                <a:solidFill>
                  <a:srgbClr val="585858"/>
                </a:solidFill>
                <a:latin typeface="Arial Black"/>
                <a:cs typeface="Arial Black"/>
              </a:rPr>
              <a:t>o  </a:t>
            </a:r>
            <a:r>
              <a:rPr sz="800" spc="-75" dirty="0">
                <a:solidFill>
                  <a:srgbClr val="585858"/>
                </a:solidFill>
                <a:latin typeface="Arial Black"/>
                <a:cs typeface="Arial Black"/>
              </a:rPr>
              <a:t>Consórcio </a:t>
            </a:r>
            <a:r>
              <a:rPr sz="800" spc="-70" dirty="0">
                <a:solidFill>
                  <a:srgbClr val="585858"/>
                </a:solidFill>
                <a:latin typeface="Arial Black"/>
                <a:cs typeface="Arial Black"/>
              </a:rPr>
              <a:t>Africano </a:t>
            </a:r>
            <a:r>
              <a:rPr sz="800" spc="-65" dirty="0">
                <a:solidFill>
                  <a:srgbClr val="585858"/>
                </a:solidFill>
                <a:latin typeface="Arial Black"/>
                <a:cs typeface="Arial Black"/>
              </a:rPr>
              <a:t>de  </a:t>
            </a:r>
            <a:r>
              <a:rPr sz="850" spc="-85" dirty="0">
                <a:solidFill>
                  <a:srgbClr val="585858"/>
                </a:solidFill>
                <a:latin typeface="Arial Black"/>
                <a:cs typeface="Arial Black"/>
              </a:rPr>
              <a:t>Pesquisa </a:t>
            </a:r>
            <a:r>
              <a:rPr sz="850" spc="-95" dirty="0">
                <a:solidFill>
                  <a:srgbClr val="585858"/>
                </a:solidFill>
                <a:latin typeface="Arial Black"/>
                <a:cs typeface="Arial Black"/>
              </a:rPr>
              <a:t>Econômica  </a:t>
            </a:r>
            <a:r>
              <a:rPr sz="850" spc="-105" dirty="0">
                <a:solidFill>
                  <a:srgbClr val="585858"/>
                </a:solidFill>
                <a:latin typeface="Arial Black"/>
                <a:cs typeface="Arial Black"/>
              </a:rPr>
              <a:t>(AERC), </a:t>
            </a:r>
            <a:r>
              <a:rPr sz="850" spc="-85" dirty="0">
                <a:solidFill>
                  <a:srgbClr val="585858"/>
                </a:solidFill>
                <a:latin typeface="Arial Black"/>
                <a:cs typeface="Arial Black"/>
              </a:rPr>
              <a:t>mais</a:t>
            </a:r>
            <a:r>
              <a:rPr sz="850" spc="-35" dirty="0">
                <a:solidFill>
                  <a:srgbClr val="585858"/>
                </a:solidFill>
                <a:latin typeface="Arial Black"/>
                <a:cs typeface="Arial Black"/>
              </a:rPr>
              <a:t> </a:t>
            </a:r>
            <a:r>
              <a:rPr sz="850" spc="-65" dirty="0">
                <a:solidFill>
                  <a:srgbClr val="585858"/>
                </a:solidFill>
                <a:latin typeface="Arial Black"/>
                <a:cs typeface="Arial Black"/>
              </a:rPr>
              <a:t>tarde</a:t>
            </a:r>
            <a:endParaRPr sz="850" dirty="0">
              <a:latin typeface="Arial Black"/>
              <a:cs typeface="Arial Black"/>
            </a:endParaRPr>
          </a:p>
          <a:p>
            <a:pPr marL="12700" marR="203835">
              <a:lnSpc>
                <a:spcPts val="1300"/>
              </a:lnSpc>
              <a:spcBef>
                <a:spcPts val="85"/>
              </a:spcBef>
            </a:pPr>
            <a:r>
              <a:rPr sz="800" spc="-60" dirty="0">
                <a:solidFill>
                  <a:srgbClr val="585858"/>
                </a:solidFill>
                <a:latin typeface="Arial Black"/>
                <a:cs typeface="Arial Black"/>
              </a:rPr>
              <a:t>apoiado </a:t>
            </a:r>
            <a:r>
              <a:rPr sz="800" spc="-70" dirty="0">
                <a:solidFill>
                  <a:srgbClr val="585858"/>
                </a:solidFill>
                <a:latin typeface="Arial Black"/>
                <a:cs typeface="Arial Black"/>
              </a:rPr>
              <a:t>pela </a:t>
            </a:r>
            <a:r>
              <a:rPr sz="800" spc="-80" dirty="0">
                <a:solidFill>
                  <a:srgbClr val="585858"/>
                </a:solidFill>
                <a:latin typeface="Arial Black"/>
                <a:cs typeface="Arial Black"/>
              </a:rPr>
              <a:t>Fundação  </a:t>
            </a:r>
            <a:r>
              <a:rPr sz="800" spc="-65" dirty="0">
                <a:solidFill>
                  <a:srgbClr val="585858"/>
                </a:solidFill>
                <a:latin typeface="Arial Black"/>
                <a:cs typeface="Arial Black"/>
              </a:rPr>
              <a:t>William </a:t>
            </a:r>
            <a:r>
              <a:rPr sz="800" spc="-85" dirty="0">
                <a:solidFill>
                  <a:srgbClr val="585858"/>
                </a:solidFill>
                <a:latin typeface="Arial Black"/>
                <a:cs typeface="Arial Black"/>
              </a:rPr>
              <a:t>e </a:t>
            </a:r>
            <a:r>
              <a:rPr sz="800" spc="-70" dirty="0">
                <a:solidFill>
                  <a:srgbClr val="585858"/>
                </a:solidFill>
                <a:latin typeface="Arial Black"/>
                <a:cs typeface="Arial Black"/>
              </a:rPr>
              <a:t>Flora </a:t>
            </a:r>
            <a:r>
              <a:rPr sz="800" spc="-80" dirty="0">
                <a:solidFill>
                  <a:srgbClr val="585858"/>
                </a:solidFill>
                <a:latin typeface="Arial Black"/>
                <a:cs typeface="Arial Black"/>
              </a:rPr>
              <a:t>Hewlett </a:t>
            </a:r>
            <a:r>
              <a:rPr sz="800" spc="-85" dirty="0">
                <a:solidFill>
                  <a:srgbClr val="585858"/>
                </a:solidFill>
                <a:latin typeface="Arial Black"/>
                <a:cs typeface="Arial Black"/>
              </a:rPr>
              <a:t>e  </a:t>
            </a:r>
            <a:r>
              <a:rPr sz="800" spc="-60" dirty="0">
                <a:solidFill>
                  <a:srgbClr val="585858"/>
                </a:solidFill>
                <a:latin typeface="Arial Black"/>
                <a:cs typeface="Arial Black"/>
              </a:rPr>
              <a:t>pelo </a:t>
            </a:r>
            <a:r>
              <a:rPr sz="800" spc="-90" dirty="0">
                <a:solidFill>
                  <a:srgbClr val="585858"/>
                </a:solidFill>
                <a:latin typeface="Arial Black"/>
                <a:cs typeface="Arial Black"/>
              </a:rPr>
              <a:t>Banco </a:t>
            </a:r>
            <a:r>
              <a:rPr sz="800" spc="-70" dirty="0">
                <a:solidFill>
                  <a:srgbClr val="585858"/>
                </a:solidFill>
                <a:latin typeface="Arial Black"/>
                <a:cs typeface="Arial Black"/>
              </a:rPr>
              <a:t>Africano</a:t>
            </a:r>
            <a:r>
              <a:rPr sz="800" spc="-60" dirty="0">
                <a:solidFill>
                  <a:srgbClr val="585858"/>
                </a:solidFill>
                <a:latin typeface="Arial Black"/>
                <a:cs typeface="Arial Black"/>
              </a:rPr>
              <a:t> </a:t>
            </a:r>
            <a:r>
              <a:rPr sz="800" spc="-65" dirty="0">
                <a:solidFill>
                  <a:srgbClr val="585858"/>
                </a:solidFill>
                <a:latin typeface="Arial Black"/>
                <a:cs typeface="Arial Black"/>
              </a:rPr>
              <a:t>de</a:t>
            </a:r>
            <a:endParaRPr sz="800" dirty="0">
              <a:latin typeface="Arial Black"/>
              <a:cs typeface="Arial Black"/>
            </a:endParaRPr>
          </a:p>
          <a:p>
            <a:pPr marL="12700">
              <a:lnSpc>
                <a:spcPct val="100000"/>
              </a:lnSpc>
              <a:spcBef>
                <a:spcPts val="625"/>
              </a:spcBef>
            </a:pPr>
            <a:r>
              <a:rPr sz="400" spc="-50" dirty="0">
                <a:solidFill>
                  <a:srgbClr val="585858"/>
                </a:solidFill>
                <a:latin typeface="Arial Black"/>
                <a:cs typeface="Arial Black"/>
              </a:rPr>
              <a:t>Em</a:t>
            </a:r>
            <a:r>
              <a:rPr sz="400" spc="-35" dirty="0">
                <a:solidFill>
                  <a:srgbClr val="585858"/>
                </a:solidFill>
                <a:latin typeface="Arial Black"/>
                <a:cs typeface="Arial Black"/>
              </a:rPr>
              <a:t> desenvolvimento.</a:t>
            </a:r>
            <a:endParaRPr sz="400" dirty="0">
              <a:latin typeface="Arial Black"/>
              <a:cs typeface="Arial Black"/>
            </a:endParaRPr>
          </a:p>
        </p:txBody>
      </p:sp>
      <p:sp>
        <p:nvSpPr>
          <p:cNvPr id="15" name="object 15"/>
          <p:cNvSpPr txBox="1"/>
          <p:nvPr/>
        </p:nvSpPr>
        <p:spPr>
          <a:xfrm>
            <a:off x="2160465" y="3263517"/>
            <a:ext cx="2019300" cy="259045"/>
          </a:xfrm>
          <a:prstGeom prst="rect">
            <a:avLst/>
          </a:prstGeom>
        </p:spPr>
        <p:txBody>
          <a:bodyPr vert="horz" wrap="square" lIns="0" tIns="12700" rIns="0" bIns="0" rtlCol="0">
            <a:spAutoFit/>
          </a:bodyPr>
          <a:lstStyle/>
          <a:p>
            <a:pPr marL="138430">
              <a:lnSpc>
                <a:spcPct val="100000"/>
              </a:lnSpc>
              <a:spcBef>
                <a:spcPts val="100"/>
              </a:spcBef>
              <a:tabLst>
                <a:tab pos="963930" algn="l"/>
                <a:tab pos="1773555" algn="l"/>
              </a:tabLst>
            </a:pPr>
            <a:r>
              <a:rPr sz="1600" spc="-155" dirty="0">
                <a:solidFill>
                  <a:srgbClr val="3F4B59"/>
                </a:solidFill>
                <a:latin typeface="Arial Black"/>
                <a:cs typeface="Arial Black"/>
              </a:rPr>
              <a:t>10	</a:t>
            </a:r>
            <a:r>
              <a:rPr lang="en-US" sz="1600" spc="-125" dirty="0">
                <a:solidFill>
                  <a:srgbClr val="3F4B59"/>
                </a:solidFill>
                <a:latin typeface="Arial Black"/>
                <a:cs typeface="Arial Black"/>
              </a:rPr>
              <a:t>11</a:t>
            </a:r>
            <a:r>
              <a:rPr sz="1600" spc="-125" dirty="0">
                <a:solidFill>
                  <a:srgbClr val="3F4B59"/>
                </a:solidFill>
                <a:latin typeface="Arial Black"/>
                <a:cs typeface="Arial Black"/>
              </a:rPr>
              <a:t>	</a:t>
            </a:r>
            <a:r>
              <a:rPr sz="1600" spc="-155" dirty="0">
                <a:solidFill>
                  <a:srgbClr val="FFFFFF"/>
                </a:solidFill>
                <a:latin typeface="Arial Black"/>
                <a:cs typeface="Arial Black"/>
              </a:rPr>
              <a:t>12</a:t>
            </a:r>
            <a:endParaRPr sz="1600" dirty="0">
              <a:latin typeface="Arial Black"/>
              <a:cs typeface="Arial Black"/>
            </a:endParaRPr>
          </a:p>
        </p:txBody>
      </p:sp>
      <p:sp>
        <p:nvSpPr>
          <p:cNvPr id="16" name="object 16"/>
          <p:cNvSpPr txBox="1"/>
          <p:nvPr/>
        </p:nvSpPr>
        <p:spPr>
          <a:xfrm>
            <a:off x="2160465" y="3851085"/>
            <a:ext cx="1573335" cy="914929"/>
          </a:xfrm>
          <a:prstGeom prst="rect">
            <a:avLst/>
          </a:prstGeom>
        </p:spPr>
        <p:txBody>
          <a:bodyPr vert="horz" wrap="square" lIns="0" tIns="14604" rIns="0" bIns="0" rtlCol="0">
            <a:spAutoFit/>
          </a:bodyPr>
          <a:lstStyle/>
          <a:p>
            <a:pPr>
              <a:lnSpc>
                <a:spcPct val="120000"/>
              </a:lnSpc>
            </a:pPr>
            <a:r>
              <a:rPr lang="pt-BR" sz="800" spc="-70" dirty="0">
                <a:solidFill>
                  <a:srgbClr val="585858"/>
                </a:solidFill>
                <a:latin typeface="Arial Black"/>
              </a:rPr>
              <a:t>as primeiras pesquisas IPS foram desenvolvidas e testadas;</a:t>
            </a:r>
          </a:p>
          <a:p>
            <a:pPr>
              <a:lnSpc>
                <a:spcPct val="120000"/>
              </a:lnSpc>
            </a:pPr>
            <a:r>
              <a:rPr lang="pt-BR" sz="800" spc="-70" dirty="0">
                <a:solidFill>
                  <a:srgbClr val="585858"/>
                </a:solidFill>
                <a:latin typeface="Arial Black"/>
              </a:rPr>
              <a:t>Incluindo avaliações inovadoras da competência dos provedores e  a medição de absenteísmo.</a:t>
            </a:r>
            <a:endParaRPr lang="es-CO" sz="800" spc="-70" dirty="0">
              <a:solidFill>
                <a:srgbClr val="585858"/>
              </a:solidFill>
              <a:latin typeface="Arial Black"/>
            </a:endParaRPr>
          </a:p>
          <a:p>
            <a:pPr marL="12700" marR="129539">
              <a:lnSpc>
                <a:spcPts val="1300"/>
              </a:lnSpc>
              <a:spcBef>
                <a:spcPts val="85"/>
              </a:spcBef>
            </a:pPr>
            <a:r>
              <a:rPr lang="pt-PT" sz="700" spc="-60" dirty="0">
                <a:solidFill>
                  <a:srgbClr val="585858"/>
                </a:solidFill>
                <a:latin typeface="Arial Black"/>
                <a:cs typeface="Arial Black"/>
              </a:rPr>
              <a:t>.</a:t>
            </a:r>
            <a:endParaRPr lang="pt-PT" sz="700" dirty="0">
              <a:latin typeface="Arial Black"/>
              <a:cs typeface="Arial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F3A52D5C-7B69-D746-B4BD-E3D30CC7732F}"/>
              </a:ext>
            </a:extLst>
          </p:cNvPr>
          <p:cNvSpPr txBox="1"/>
          <p:nvPr/>
        </p:nvSpPr>
        <p:spPr>
          <a:xfrm>
            <a:off x="538162" y="921584"/>
            <a:ext cx="5005889" cy="677108"/>
          </a:xfrm>
          <a:prstGeom prst="rect">
            <a:avLst/>
          </a:prstGeom>
          <a:noFill/>
        </p:spPr>
        <p:txBody>
          <a:bodyPr wrap="square" lIns="0" tIns="0" rIns="0" bIns="0" rtlCol="0">
            <a:spAutoFit/>
          </a:bodyPr>
          <a:lstStyle/>
          <a:p>
            <a:r>
              <a:rPr lang="pt-BR" sz="3600" spc="-229" dirty="0"/>
              <a:t>Trajetória </a:t>
            </a:r>
            <a:r>
              <a:rPr lang="pt-BR" sz="3600" spc="-175" dirty="0"/>
              <a:t>das  </a:t>
            </a:r>
            <a:r>
              <a:rPr lang="pt-BR" sz="4400" spc="-260" dirty="0"/>
              <a:t>pesquisas </a:t>
            </a:r>
            <a:r>
              <a:rPr lang="pt-BR" sz="3600" spc="-365" dirty="0"/>
              <a:t>IPS</a:t>
            </a:r>
            <a:endParaRPr lang="es-CO" sz="3200" dirty="0">
              <a:solidFill>
                <a:schemeClr val="accent1"/>
              </a:solidFill>
              <a:latin typeface="Arial" panose="020B0604020202020204" pitchFamily="34" charset="0"/>
              <a:cs typeface="Arial" panose="020B0604020202020204" pitchFamily="34" charset="0"/>
            </a:endParaRPr>
          </a:p>
        </p:txBody>
      </p:sp>
      <p:grpSp>
        <p:nvGrpSpPr>
          <p:cNvPr id="11" name="Grupo 10">
            <a:extLst>
              <a:ext uri="{FF2B5EF4-FFF2-40B4-BE49-F238E27FC236}">
                <a16:creationId xmlns:a16="http://schemas.microsoft.com/office/drawing/2014/main" id="{6ABD3865-88B5-9C42-955E-970EBCF036C1}"/>
              </a:ext>
            </a:extLst>
          </p:cNvPr>
          <p:cNvGrpSpPr/>
          <p:nvPr/>
        </p:nvGrpSpPr>
        <p:grpSpPr>
          <a:xfrm>
            <a:off x="538163" y="3057525"/>
            <a:ext cx="478631" cy="485775"/>
            <a:chOff x="538163" y="3057525"/>
            <a:chExt cx="478631" cy="485775"/>
          </a:xfrm>
        </p:grpSpPr>
        <p:sp>
          <p:nvSpPr>
            <p:cNvPr id="4" name="Elipse 3">
              <a:extLst>
                <a:ext uri="{FF2B5EF4-FFF2-40B4-BE49-F238E27FC236}">
                  <a16:creationId xmlns:a16="http://schemas.microsoft.com/office/drawing/2014/main" id="{A040D8E1-959B-2646-9281-4C4E37098220}"/>
                </a:ext>
              </a:extLst>
            </p:cNvPr>
            <p:cNvSpPr/>
            <p:nvPr/>
          </p:nvSpPr>
          <p:spPr>
            <a:xfrm>
              <a:off x="538163" y="3064669"/>
              <a:ext cx="478631" cy="4786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solidFill>
                  <a:schemeClr val="accent1"/>
                </a:solidFill>
              </a:endParaRPr>
            </a:p>
          </p:txBody>
        </p:sp>
        <p:grpSp>
          <p:nvGrpSpPr>
            <p:cNvPr id="10" name="Grupo 9">
              <a:extLst>
                <a:ext uri="{FF2B5EF4-FFF2-40B4-BE49-F238E27FC236}">
                  <a16:creationId xmlns:a16="http://schemas.microsoft.com/office/drawing/2014/main" id="{F9F35CF4-C68F-EE47-ADF3-07E9BCE9BE4E}"/>
                </a:ext>
              </a:extLst>
            </p:cNvPr>
            <p:cNvGrpSpPr/>
            <p:nvPr/>
          </p:nvGrpSpPr>
          <p:grpSpPr>
            <a:xfrm>
              <a:off x="598487" y="3057525"/>
              <a:ext cx="357981" cy="470685"/>
              <a:chOff x="2435225" y="3429000"/>
              <a:chExt cx="357981" cy="470685"/>
            </a:xfrm>
          </p:grpSpPr>
          <p:sp>
            <p:nvSpPr>
              <p:cNvPr id="7" name="CuadroTexto 6">
                <a:extLst>
                  <a:ext uri="{FF2B5EF4-FFF2-40B4-BE49-F238E27FC236}">
                    <a16:creationId xmlns:a16="http://schemas.microsoft.com/office/drawing/2014/main" id="{C8DEF853-2CE2-084E-9C0B-A4547201C6E0}"/>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20</a:t>
                </a:r>
              </a:p>
            </p:txBody>
          </p:sp>
          <p:sp>
            <p:nvSpPr>
              <p:cNvPr id="23" name="CuadroTexto 22">
                <a:extLst>
                  <a:ext uri="{FF2B5EF4-FFF2-40B4-BE49-F238E27FC236}">
                    <a16:creationId xmlns:a16="http://schemas.microsoft.com/office/drawing/2014/main" id="{7117DE35-06D8-3747-8D98-3CA332597D7E}"/>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08</a:t>
                </a:r>
              </a:p>
            </p:txBody>
          </p:sp>
        </p:grpSp>
      </p:grpSp>
      <p:grpSp>
        <p:nvGrpSpPr>
          <p:cNvPr id="25" name="Grupo 24">
            <a:extLst>
              <a:ext uri="{FF2B5EF4-FFF2-40B4-BE49-F238E27FC236}">
                <a16:creationId xmlns:a16="http://schemas.microsoft.com/office/drawing/2014/main" id="{BB7DB90C-D536-9A4A-8936-B1A086DD5C96}"/>
              </a:ext>
            </a:extLst>
          </p:cNvPr>
          <p:cNvGrpSpPr/>
          <p:nvPr/>
        </p:nvGrpSpPr>
        <p:grpSpPr>
          <a:xfrm>
            <a:off x="1355664" y="3057525"/>
            <a:ext cx="478631" cy="485775"/>
            <a:chOff x="538163" y="3057525"/>
            <a:chExt cx="478631" cy="485775"/>
          </a:xfrm>
        </p:grpSpPr>
        <p:sp>
          <p:nvSpPr>
            <p:cNvPr id="26" name="Elipse 25">
              <a:extLst>
                <a:ext uri="{FF2B5EF4-FFF2-40B4-BE49-F238E27FC236}">
                  <a16:creationId xmlns:a16="http://schemas.microsoft.com/office/drawing/2014/main" id="{C97FD1AD-02F4-F343-8710-CA696D5EED33}"/>
                </a:ext>
              </a:extLst>
            </p:cNvPr>
            <p:cNvSpPr/>
            <p:nvPr/>
          </p:nvSpPr>
          <p:spPr>
            <a:xfrm>
              <a:off x="538163" y="3064669"/>
              <a:ext cx="478631" cy="4786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p>
          </p:txBody>
        </p:sp>
        <p:grpSp>
          <p:nvGrpSpPr>
            <p:cNvPr id="27" name="Grupo 26">
              <a:extLst>
                <a:ext uri="{FF2B5EF4-FFF2-40B4-BE49-F238E27FC236}">
                  <a16:creationId xmlns:a16="http://schemas.microsoft.com/office/drawing/2014/main" id="{052D5F06-E30B-9C4E-82C9-27DF3DB8EACD}"/>
                </a:ext>
              </a:extLst>
            </p:cNvPr>
            <p:cNvGrpSpPr/>
            <p:nvPr/>
          </p:nvGrpSpPr>
          <p:grpSpPr>
            <a:xfrm>
              <a:off x="598487" y="3057525"/>
              <a:ext cx="357981" cy="470685"/>
              <a:chOff x="2435225" y="3429000"/>
              <a:chExt cx="357981" cy="470685"/>
            </a:xfrm>
          </p:grpSpPr>
          <p:sp>
            <p:nvSpPr>
              <p:cNvPr id="28" name="CuadroTexto 27">
                <a:extLst>
                  <a:ext uri="{FF2B5EF4-FFF2-40B4-BE49-F238E27FC236}">
                    <a16:creationId xmlns:a16="http://schemas.microsoft.com/office/drawing/2014/main" id="{16FB45D3-EB29-0E44-88FA-5A9612ECC118}"/>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20</a:t>
                </a:r>
              </a:p>
            </p:txBody>
          </p:sp>
          <p:sp>
            <p:nvSpPr>
              <p:cNvPr id="29" name="CuadroTexto 28">
                <a:extLst>
                  <a:ext uri="{FF2B5EF4-FFF2-40B4-BE49-F238E27FC236}">
                    <a16:creationId xmlns:a16="http://schemas.microsoft.com/office/drawing/2014/main" id="{6401FF63-67DC-CD4C-B29F-7CCBAB320344}"/>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09</a:t>
                </a:r>
              </a:p>
            </p:txBody>
          </p:sp>
        </p:grpSp>
      </p:grpSp>
      <p:grpSp>
        <p:nvGrpSpPr>
          <p:cNvPr id="30" name="Grupo 29">
            <a:extLst>
              <a:ext uri="{FF2B5EF4-FFF2-40B4-BE49-F238E27FC236}">
                <a16:creationId xmlns:a16="http://schemas.microsoft.com/office/drawing/2014/main" id="{2B117317-179F-F140-880B-0C2933772392}"/>
              </a:ext>
            </a:extLst>
          </p:cNvPr>
          <p:cNvGrpSpPr/>
          <p:nvPr/>
        </p:nvGrpSpPr>
        <p:grpSpPr>
          <a:xfrm>
            <a:off x="2173165" y="3057525"/>
            <a:ext cx="478631" cy="485775"/>
            <a:chOff x="538163" y="3057525"/>
            <a:chExt cx="478631" cy="485775"/>
          </a:xfrm>
        </p:grpSpPr>
        <p:sp>
          <p:nvSpPr>
            <p:cNvPr id="31" name="Elipse 30">
              <a:extLst>
                <a:ext uri="{FF2B5EF4-FFF2-40B4-BE49-F238E27FC236}">
                  <a16:creationId xmlns:a16="http://schemas.microsoft.com/office/drawing/2014/main" id="{393E7415-B53F-8449-A127-FE2875566E05}"/>
                </a:ext>
              </a:extLst>
            </p:cNvPr>
            <p:cNvSpPr/>
            <p:nvPr/>
          </p:nvSpPr>
          <p:spPr>
            <a:xfrm>
              <a:off x="538163" y="3064669"/>
              <a:ext cx="478631" cy="4786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solidFill>
                  <a:schemeClr val="accent1"/>
                </a:solidFill>
              </a:endParaRPr>
            </a:p>
          </p:txBody>
        </p:sp>
        <p:grpSp>
          <p:nvGrpSpPr>
            <p:cNvPr id="32" name="Grupo 31">
              <a:extLst>
                <a:ext uri="{FF2B5EF4-FFF2-40B4-BE49-F238E27FC236}">
                  <a16:creationId xmlns:a16="http://schemas.microsoft.com/office/drawing/2014/main" id="{F2C027ED-AB52-3E41-8803-58EF96CA39CD}"/>
                </a:ext>
              </a:extLst>
            </p:cNvPr>
            <p:cNvGrpSpPr/>
            <p:nvPr/>
          </p:nvGrpSpPr>
          <p:grpSpPr>
            <a:xfrm>
              <a:off x="598487" y="3057525"/>
              <a:ext cx="357981" cy="470685"/>
              <a:chOff x="2435225" y="3429000"/>
              <a:chExt cx="357981" cy="470685"/>
            </a:xfrm>
          </p:grpSpPr>
          <p:sp>
            <p:nvSpPr>
              <p:cNvPr id="33" name="CuadroTexto 32">
                <a:extLst>
                  <a:ext uri="{FF2B5EF4-FFF2-40B4-BE49-F238E27FC236}">
                    <a16:creationId xmlns:a16="http://schemas.microsoft.com/office/drawing/2014/main" id="{C28B9767-0B03-C645-8C70-4C9E857197B7}"/>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20</a:t>
                </a:r>
              </a:p>
            </p:txBody>
          </p:sp>
          <p:sp>
            <p:nvSpPr>
              <p:cNvPr id="34" name="CuadroTexto 33">
                <a:extLst>
                  <a:ext uri="{FF2B5EF4-FFF2-40B4-BE49-F238E27FC236}">
                    <a16:creationId xmlns:a16="http://schemas.microsoft.com/office/drawing/2014/main" id="{982201F9-AA06-BB47-863A-9B988394C471}"/>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dirty="0">
                    <a:solidFill>
                      <a:schemeClr val="accent1"/>
                    </a:solidFill>
                    <a:latin typeface="Arial" panose="020B0604020202020204" pitchFamily="34" charset="0"/>
                    <a:cs typeface="Arial" panose="020B0604020202020204" pitchFamily="34" charset="0"/>
                  </a:rPr>
                  <a:t>10</a:t>
                </a:r>
              </a:p>
            </p:txBody>
          </p:sp>
        </p:grpSp>
      </p:grpSp>
      <p:grpSp>
        <p:nvGrpSpPr>
          <p:cNvPr id="35" name="Grupo 34">
            <a:extLst>
              <a:ext uri="{FF2B5EF4-FFF2-40B4-BE49-F238E27FC236}">
                <a16:creationId xmlns:a16="http://schemas.microsoft.com/office/drawing/2014/main" id="{8CFF113E-51D6-8E4D-9655-D3206548C793}"/>
              </a:ext>
            </a:extLst>
          </p:cNvPr>
          <p:cNvGrpSpPr/>
          <p:nvPr/>
        </p:nvGrpSpPr>
        <p:grpSpPr>
          <a:xfrm>
            <a:off x="2990666" y="3057525"/>
            <a:ext cx="478631" cy="485775"/>
            <a:chOff x="538163" y="3057525"/>
            <a:chExt cx="478631" cy="485775"/>
          </a:xfrm>
        </p:grpSpPr>
        <p:sp>
          <p:nvSpPr>
            <p:cNvPr id="36" name="Elipse 35">
              <a:extLst>
                <a:ext uri="{FF2B5EF4-FFF2-40B4-BE49-F238E27FC236}">
                  <a16:creationId xmlns:a16="http://schemas.microsoft.com/office/drawing/2014/main" id="{ED69753E-B0AF-CD43-B7E8-CA6AC212C0DD}"/>
                </a:ext>
              </a:extLst>
            </p:cNvPr>
            <p:cNvSpPr/>
            <p:nvPr/>
          </p:nvSpPr>
          <p:spPr>
            <a:xfrm>
              <a:off x="538163" y="3064669"/>
              <a:ext cx="478631" cy="4786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p>
          </p:txBody>
        </p:sp>
        <p:grpSp>
          <p:nvGrpSpPr>
            <p:cNvPr id="37" name="Grupo 36">
              <a:extLst>
                <a:ext uri="{FF2B5EF4-FFF2-40B4-BE49-F238E27FC236}">
                  <a16:creationId xmlns:a16="http://schemas.microsoft.com/office/drawing/2014/main" id="{B42CBD4B-3233-FF4D-8B06-A043C2FA1678}"/>
                </a:ext>
              </a:extLst>
            </p:cNvPr>
            <p:cNvGrpSpPr/>
            <p:nvPr/>
          </p:nvGrpSpPr>
          <p:grpSpPr>
            <a:xfrm>
              <a:off x="598487" y="3057525"/>
              <a:ext cx="357981" cy="470685"/>
              <a:chOff x="2435225" y="3429000"/>
              <a:chExt cx="357981" cy="470685"/>
            </a:xfrm>
          </p:grpSpPr>
          <p:sp>
            <p:nvSpPr>
              <p:cNvPr id="38" name="CuadroTexto 37">
                <a:extLst>
                  <a:ext uri="{FF2B5EF4-FFF2-40B4-BE49-F238E27FC236}">
                    <a16:creationId xmlns:a16="http://schemas.microsoft.com/office/drawing/2014/main" id="{F0CC8231-E81F-5A42-B9E5-12FFAF4E4D8A}"/>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20</a:t>
                </a:r>
              </a:p>
            </p:txBody>
          </p:sp>
          <p:sp>
            <p:nvSpPr>
              <p:cNvPr id="39" name="CuadroTexto 38">
                <a:extLst>
                  <a:ext uri="{FF2B5EF4-FFF2-40B4-BE49-F238E27FC236}">
                    <a16:creationId xmlns:a16="http://schemas.microsoft.com/office/drawing/2014/main" id="{3B55A825-EC05-4F41-8734-383FB9E7AC0F}"/>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a:solidFill>
                      <a:schemeClr val="accent1"/>
                    </a:solidFill>
                    <a:latin typeface="Arial" panose="020B0604020202020204" pitchFamily="34" charset="0"/>
                    <a:cs typeface="Arial" panose="020B0604020202020204" pitchFamily="34" charset="0"/>
                  </a:rPr>
                  <a:t>11</a:t>
                </a:r>
              </a:p>
            </p:txBody>
          </p:sp>
        </p:grpSp>
      </p:grpSp>
      <p:grpSp>
        <p:nvGrpSpPr>
          <p:cNvPr id="40" name="Grupo 39">
            <a:extLst>
              <a:ext uri="{FF2B5EF4-FFF2-40B4-BE49-F238E27FC236}">
                <a16:creationId xmlns:a16="http://schemas.microsoft.com/office/drawing/2014/main" id="{AD1542A5-9ADC-4F4D-BFB4-3C5AA2D5E43F}"/>
              </a:ext>
            </a:extLst>
          </p:cNvPr>
          <p:cNvGrpSpPr/>
          <p:nvPr/>
        </p:nvGrpSpPr>
        <p:grpSpPr>
          <a:xfrm>
            <a:off x="3808167" y="3057525"/>
            <a:ext cx="478631" cy="485775"/>
            <a:chOff x="538163" y="3057525"/>
            <a:chExt cx="478631" cy="485775"/>
          </a:xfrm>
        </p:grpSpPr>
        <p:sp>
          <p:nvSpPr>
            <p:cNvPr id="41" name="Elipse 40">
              <a:extLst>
                <a:ext uri="{FF2B5EF4-FFF2-40B4-BE49-F238E27FC236}">
                  <a16:creationId xmlns:a16="http://schemas.microsoft.com/office/drawing/2014/main" id="{7224154B-1E68-2B40-927F-6DE9CE7656B9}"/>
                </a:ext>
              </a:extLst>
            </p:cNvPr>
            <p:cNvSpPr/>
            <p:nvPr/>
          </p:nvSpPr>
          <p:spPr>
            <a:xfrm>
              <a:off x="538163" y="3064669"/>
              <a:ext cx="478631" cy="478631"/>
            </a:xfrm>
            <a:prstGeom prst="ellipse">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p>
          </p:txBody>
        </p:sp>
        <p:grpSp>
          <p:nvGrpSpPr>
            <p:cNvPr id="42" name="Grupo 41">
              <a:extLst>
                <a:ext uri="{FF2B5EF4-FFF2-40B4-BE49-F238E27FC236}">
                  <a16:creationId xmlns:a16="http://schemas.microsoft.com/office/drawing/2014/main" id="{CEDD6367-BC5C-6D4A-9562-2DAFA365D901}"/>
                </a:ext>
              </a:extLst>
            </p:cNvPr>
            <p:cNvGrpSpPr/>
            <p:nvPr/>
          </p:nvGrpSpPr>
          <p:grpSpPr>
            <a:xfrm>
              <a:off x="598487" y="3057525"/>
              <a:ext cx="357981" cy="470685"/>
              <a:chOff x="2435225" y="3429000"/>
              <a:chExt cx="357981" cy="470685"/>
            </a:xfrm>
          </p:grpSpPr>
          <p:sp>
            <p:nvSpPr>
              <p:cNvPr id="43" name="CuadroTexto 42">
                <a:extLst>
                  <a:ext uri="{FF2B5EF4-FFF2-40B4-BE49-F238E27FC236}">
                    <a16:creationId xmlns:a16="http://schemas.microsoft.com/office/drawing/2014/main" id="{38194836-011D-9B4D-85A8-B5F3DAE9946C}"/>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a:solidFill>
                      <a:schemeClr val="bg1"/>
                    </a:solidFill>
                    <a:latin typeface="Arial" panose="020B0604020202020204" pitchFamily="34" charset="0"/>
                    <a:cs typeface="Arial" panose="020B0604020202020204" pitchFamily="34" charset="0"/>
                  </a:rPr>
                  <a:t>20</a:t>
                </a:r>
              </a:p>
            </p:txBody>
          </p:sp>
          <p:sp>
            <p:nvSpPr>
              <p:cNvPr id="44" name="CuadroTexto 43">
                <a:extLst>
                  <a:ext uri="{FF2B5EF4-FFF2-40B4-BE49-F238E27FC236}">
                    <a16:creationId xmlns:a16="http://schemas.microsoft.com/office/drawing/2014/main" id="{25F80D3A-BC39-4C43-A765-531E83C66022}"/>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a:solidFill>
                      <a:schemeClr val="bg1"/>
                    </a:solidFill>
                    <a:latin typeface="Arial" panose="020B0604020202020204" pitchFamily="34" charset="0"/>
                    <a:cs typeface="Arial" panose="020B0604020202020204" pitchFamily="34" charset="0"/>
                  </a:rPr>
                  <a:t>12</a:t>
                </a:r>
              </a:p>
            </p:txBody>
          </p:sp>
        </p:grpSp>
      </p:grpSp>
      <p:cxnSp>
        <p:nvCxnSpPr>
          <p:cNvPr id="91" name="Conector recto 90">
            <a:extLst>
              <a:ext uri="{FF2B5EF4-FFF2-40B4-BE49-F238E27FC236}">
                <a16:creationId xmlns:a16="http://schemas.microsoft.com/office/drawing/2014/main" id="{2E049F60-C0CE-9B49-A162-D15B64AEFB75}"/>
              </a:ext>
            </a:extLst>
          </p:cNvPr>
          <p:cNvCxnSpPr>
            <a:cxnSpLocks/>
          </p:cNvCxnSpPr>
          <p:nvPr/>
        </p:nvCxnSpPr>
        <p:spPr>
          <a:xfrm>
            <a:off x="1016794"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Conector recto 92">
            <a:extLst>
              <a:ext uri="{FF2B5EF4-FFF2-40B4-BE49-F238E27FC236}">
                <a16:creationId xmlns:a16="http://schemas.microsoft.com/office/drawing/2014/main" id="{D23B2088-C4FA-E947-8F7E-4B774807D797}"/>
              </a:ext>
            </a:extLst>
          </p:cNvPr>
          <p:cNvCxnSpPr>
            <a:cxnSpLocks/>
          </p:cNvCxnSpPr>
          <p:nvPr/>
        </p:nvCxnSpPr>
        <p:spPr>
          <a:xfrm>
            <a:off x="1834296"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4" name="Conector recto 93">
            <a:extLst>
              <a:ext uri="{FF2B5EF4-FFF2-40B4-BE49-F238E27FC236}">
                <a16:creationId xmlns:a16="http://schemas.microsoft.com/office/drawing/2014/main" id="{5B0998FF-4A21-5340-ADD5-4F6FDCD74C31}"/>
              </a:ext>
            </a:extLst>
          </p:cNvPr>
          <p:cNvCxnSpPr>
            <a:cxnSpLocks/>
          </p:cNvCxnSpPr>
          <p:nvPr/>
        </p:nvCxnSpPr>
        <p:spPr>
          <a:xfrm>
            <a:off x="2651798"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5" name="Conector recto 94">
            <a:extLst>
              <a:ext uri="{FF2B5EF4-FFF2-40B4-BE49-F238E27FC236}">
                <a16:creationId xmlns:a16="http://schemas.microsoft.com/office/drawing/2014/main" id="{78701DC9-5033-3646-B03F-4761223D9A9A}"/>
              </a:ext>
            </a:extLst>
          </p:cNvPr>
          <p:cNvCxnSpPr>
            <a:cxnSpLocks/>
          </p:cNvCxnSpPr>
          <p:nvPr/>
        </p:nvCxnSpPr>
        <p:spPr>
          <a:xfrm>
            <a:off x="3469300"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0" name="CuadroTexto 89">
            <a:extLst>
              <a:ext uri="{FF2B5EF4-FFF2-40B4-BE49-F238E27FC236}">
                <a16:creationId xmlns:a16="http://schemas.microsoft.com/office/drawing/2014/main" id="{63DEC8B0-EAD0-7F48-8397-B31B2EF0DA72}"/>
              </a:ext>
            </a:extLst>
          </p:cNvPr>
          <p:cNvSpPr txBox="1"/>
          <p:nvPr/>
        </p:nvSpPr>
        <p:spPr>
          <a:xfrm>
            <a:off x="3808168" y="3720022"/>
            <a:ext cx="742402" cy="649473"/>
          </a:xfrm>
          <a:prstGeom prst="rect">
            <a:avLst/>
          </a:prstGeom>
          <a:noFill/>
        </p:spPr>
        <p:txBody>
          <a:bodyPr wrap="square" lIns="0" tIns="0" rIns="0" bIns="0" rtlCol="0">
            <a:spAutoFit/>
          </a:bodyPr>
          <a:lstStyle>
            <a:defPPr>
              <a:defRPr lang="es-ES"/>
            </a:defPPr>
            <a:lvl1pPr>
              <a:lnSpc>
                <a:spcPct val="120000"/>
              </a:lnSpc>
              <a:defRPr sz="900">
                <a:solidFill>
                  <a:schemeClr val="tx1">
                    <a:lumMod val="75000"/>
                    <a:lumOff val="25000"/>
                  </a:schemeClr>
                </a:solidFill>
                <a:latin typeface="Arial" panose="020B0604020202020204" pitchFamily="34" charset="0"/>
                <a:cs typeface="Arial" panose="020B0604020202020204" pitchFamily="34" charset="0"/>
              </a:defRPr>
            </a:lvl1pPr>
          </a:lstStyle>
          <a:p>
            <a:r>
              <a:rPr lang="es-CO" dirty="0" err="1"/>
              <a:t>Primeira</a:t>
            </a:r>
            <a:r>
              <a:rPr lang="es-CO" dirty="0"/>
              <a:t> </a:t>
            </a:r>
            <a:r>
              <a:rPr lang="pt-BR" dirty="0"/>
              <a:t>Pesquisa IPS completa concluída.</a:t>
            </a:r>
            <a:endParaRPr lang="es-CO" dirty="0"/>
          </a:p>
        </p:txBody>
      </p:sp>
      <p:sp>
        <p:nvSpPr>
          <p:cNvPr id="92" name="CuadroTexto 91">
            <a:extLst>
              <a:ext uri="{FF2B5EF4-FFF2-40B4-BE49-F238E27FC236}">
                <a16:creationId xmlns:a16="http://schemas.microsoft.com/office/drawing/2014/main" id="{8368E3AF-518A-9141-A531-73E4E2F4B4BE}"/>
              </a:ext>
            </a:extLst>
          </p:cNvPr>
          <p:cNvSpPr txBox="1"/>
          <p:nvPr/>
        </p:nvSpPr>
        <p:spPr>
          <a:xfrm>
            <a:off x="2173165" y="3720022"/>
            <a:ext cx="1404937" cy="1148071"/>
          </a:xfrm>
          <a:prstGeom prst="rect">
            <a:avLst/>
          </a:prstGeom>
          <a:noFill/>
        </p:spPr>
        <p:txBody>
          <a:bodyPr wrap="square" lIns="0" tIns="0" rIns="0" bIns="0" rtlCol="0">
            <a:spAutoFit/>
          </a:bodyPr>
          <a:lstStyle/>
          <a:p>
            <a:pPr>
              <a:lnSpc>
                <a:spcPct val="120000"/>
              </a:lnSpc>
            </a:pPr>
            <a:r>
              <a:rPr lang="pt-BR" sz="900" dirty="0">
                <a:solidFill>
                  <a:schemeClr val="tx1">
                    <a:lumMod val="75000"/>
                    <a:lumOff val="25000"/>
                  </a:schemeClr>
                </a:solidFill>
                <a:latin typeface="Arial" panose="020B0604020202020204" pitchFamily="34" charset="0"/>
                <a:cs typeface="Arial" panose="020B0604020202020204" pitchFamily="34" charset="0"/>
              </a:rPr>
              <a:t>As primeiras pesquisas IPS foram desenvolvidas e testadas;</a:t>
            </a:r>
          </a:p>
          <a:p>
            <a:pPr>
              <a:lnSpc>
                <a:spcPct val="120000"/>
              </a:lnSpc>
            </a:pPr>
            <a:r>
              <a:rPr lang="pt-BR" sz="900" dirty="0">
                <a:solidFill>
                  <a:schemeClr val="tx1">
                    <a:lumMod val="75000"/>
                    <a:lumOff val="25000"/>
                  </a:schemeClr>
                </a:solidFill>
                <a:latin typeface="Arial" panose="020B0604020202020204" pitchFamily="34" charset="0"/>
                <a:cs typeface="Arial" panose="020B0604020202020204" pitchFamily="34" charset="0"/>
              </a:rPr>
              <a:t>Incluindo avaliações inovadoras da competência dos provedores e a medição de absenteísmo.</a:t>
            </a:r>
            <a:endParaRPr lang="es-CO"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07" name="CuadroTexto 106">
            <a:extLst>
              <a:ext uri="{FF2B5EF4-FFF2-40B4-BE49-F238E27FC236}">
                <a16:creationId xmlns:a16="http://schemas.microsoft.com/office/drawing/2014/main" id="{335FAEDB-645D-014E-A85A-2C6393BD25EF}"/>
              </a:ext>
            </a:extLst>
          </p:cNvPr>
          <p:cNvSpPr txBox="1"/>
          <p:nvPr/>
        </p:nvSpPr>
        <p:spPr>
          <a:xfrm>
            <a:off x="538163" y="3720022"/>
            <a:ext cx="1404937" cy="1646669"/>
          </a:xfrm>
          <a:prstGeom prst="rect">
            <a:avLst/>
          </a:prstGeom>
          <a:noFill/>
        </p:spPr>
        <p:txBody>
          <a:bodyPr wrap="square" lIns="0" tIns="0" rIns="0" bIns="0" rtlCol="0">
            <a:spAutoFit/>
          </a:bodyPr>
          <a:lstStyle/>
          <a:p>
            <a:pPr>
              <a:lnSpc>
                <a:spcPct val="120000"/>
              </a:lnSpc>
            </a:pPr>
            <a:r>
              <a:rPr lang="pt-BR" sz="900" dirty="0">
                <a:solidFill>
                  <a:schemeClr val="tx1">
                    <a:lumMod val="75000"/>
                    <a:lumOff val="25000"/>
                  </a:schemeClr>
                </a:solidFill>
                <a:latin typeface="Arial" panose="020B0604020202020204" pitchFamily="34" charset="0"/>
                <a:cs typeface="Arial" panose="020B0604020202020204" pitchFamily="34" charset="0"/>
              </a:rPr>
              <a:t>Iniciado por pesquisadores e profissionais do GBM, em colaboração com o Consórcio Africano de Pesquisa Econômica (AERC), posteriormente apoiado pela Fundação William e Flora Hewlett e pelo Banco Africano de Desenvolvimento.</a:t>
            </a:r>
            <a:endParaRPr lang="es-CO" sz="900"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45" name="Grupo 44">
            <a:extLst>
              <a:ext uri="{FF2B5EF4-FFF2-40B4-BE49-F238E27FC236}">
                <a16:creationId xmlns:a16="http://schemas.microsoft.com/office/drawing/2014/main" id="{A931DEF4-86B9-EA45-BC7F-21EF188E756D}"/>
              </a:ext>
            </a:extLst>
          </p:cNvPr>
          <p:cNvGrpSpPr/>
          <p:nvPr/>
        </p:nvGrpSpPr>
        <p:grpSpPr>
          <a:xfrm>
            <a:off x="4625668" y="3057525"/>
            <a:ext cx="478631" cy="485775"/>
            <a:chOff x="538163" y="3057525"/>
            <a:chExt cx="478631" cy="485775"/>
          </a:xfrm>
        </p:grpSpPr>
        <p:sp>
          <p:nvSpPr>
            <p:cNvPr id="46" name="Elipse 45">
              <a:extLst>
                <a:ext uri="{FF2B5EF4-FFF2-40B4-BE49-F238E27FC236}">
                  <a16:creationId xmlns:a16="http://schemas.microsoft.com/office/drawing/2014/main" id="{B3A11F20-DDD8-6A40-9CF7-A1E787D7FFEF}"/>
                </a:ext>
              </a:extLst>
            </p:cNvPr>
            <p:cNvSpPr/>
            <p:nvPr/>
          </p:nvSpPr>
          <p:spPr>
            <a:xfrm>
              <a:off x="538163" y="3064669"/>
              <a:ext cx="478631" cy="478631"/>
            </a:xfrm>
            <a:prstGeom prst="ellipse">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solidFill>
                  <a:schemeClr val="bg1"/>
                </a:solidFill>
              </a:endParaRPr>
            </a:p>
          </p:txBody>
        </p:sp>
        <p:grpSp>
          <p:nvGrpSpPr>
            <p:cNvPr id="47" name="Grupo 46">
              <a:extLst>
                <a:ext uri="{FF2B5EF4-FFF2-40B4-BE49-F238E27FC236}">
                  <a16:creationId xmlns:a16="http://schemas.microsoft.com/office/drawing/2014/main" id="{6D408ED1-42B4-AE4B-BB69-EC26B653F218}"/>
                </a:ext>
              </a:extLst>
            </p:cNvPr>
            <p:cNvGrpSpPr/>
            <p:nvPr/>
          </p:nvGrpSpPr>
          <p:grpSpPr>
            <a:xfrm>
              <a:off x="598487" y="3057525"/>
              <a:ext cx="357981" cy="470685"/>
              <a:chOff x="2435225" y="3429000"/>
              <a:chExt cx="357981" cy="470685"/>
            </a:xfrm>
          </p:grpSpPr>
          <p:sp>
            <p:nvSpPr>
              <p:cNvPr id="48" name="CuadroTexto 47">
                <a:extLst>
                  <a:ext uri="{FF2B5EF4-FFF2-40B4-BE49-F238E27FC236}">
                    <a16:creationId xmlns:a16="http://schemas.microsoft.com/office/drawing/2014/main" id="{B0949679-0C62-8E46-929A-4B5A3856E7C0}"/>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a:solidFill>
                      <a:schemeClr val="bg1"/>
                    </a:solidFill>
                    <a:latin typeface="Arial" panose="020B0604020202020204" pitchFamily="34" charset="0"/>
                    <a:cs typeface="Arial" panose="020B0604020202020204" pitchFamily="34" charset="0"/>
                  </a:rPr>
                  <a:t>20</a:t>
                </a:r>
              </a:p>
            </p:txBody>
          </p:sp>
          <p:sp>
            <p:nvSpPr>
              <p:cNvPr id="49" name="CuadroTexto 48">
                <a:extLst>
                  <a:ext uri="{FF2B5EF4-FFF2-40B4-BE49-F238E27FC236}">
                    <a16:creationId xmlns:a16="http://schemas.microsoft.com/office/drawing/2014/main" id="{94BF9011-E889-7D47-A4C1-44716BBD2A04}"/>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a:solidFill>
                      <a:schemeClr val="bg1"/>
                    </a:solidFill>
                    <a:latin typeface="Arial" panose="020B0604020202020204" pitchFamily="34" charset="0"/>
                    <a:cs typeface="Arial" panose="020B0604020202020204" pitchFamily="34" charset="0"/>
                  </a:rPr>
                  <a:t>13</a:t>
                </a:r>
              </a:p>
            </p:txBody>
          </p:sp>
        </p:grpSp>
      </p:grpSp>
      <p:grpSp>
        <p:nvGrpSpPr>
          <p:cNvPr id="50" name="Grupo 49">
            <a:extLst>
              <a:ext uri="{FF2B5EF4-FFF2-40B4-BE49-F238E27FC236}">
                <a16:creationId xmlns:a16="http://schemas.microsoft.com/office/drawing/2014/main" id="{0896FAC6-FA90-DE48-8B18-A2CC524F11D6}"/>
              </a:ext>
            </a:extLst>
          </p:cNvPr>
          <p:cNvGrpSpPr/>
          <p:nvPr/>
        </p:nvGrpSpPr>
        <p:grpSpPr>
          <a:xfrm>
            <a:off x="5443169" y="3057525"/>
            <a:ext cx="478631" cy="485775"/>
            <a:chOff x="538163" y="3057525"/>
            <a:chExt cx="478631" cy="485775"/>
          </a:xfrm>
        </p:grpSpPr>
        <p:sp>
          <p:nvSpPr>
            <p:cNvPr id="51" name="Elipse 50">
              <a:extLst>
                <a:ext uri="{FF2B5EF4-FFF2-40B4-BE49-F238E27FC236}">
                  <a16:creationId xmlns:a16="http://schemas.microsoft.com/office/drawing/2014/main" id="{2B159981-E1D4-A84F-9F08-5E87078FF34C}"/>
                </a:ext>
              </a:extLst>
            </p:cNvPr>
            <p:cNvSpPr/>
            <p:nvPr/>
          </p:nvSpPr>
          <p:spPr>
            <a:xfrm>
              <a:off x="538163" y="3064669"/>
              <a:ext cx="478631" cy="478631"/>
            </a:xfrm>
            <a:prstGeom prst="ellipse">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solidFill>
                  <a:schemeClr val="bg1"/>
                </a:solidFill>
              </a:endParaRPr>
            </a:p>
          </p:txBody>
        </p:sp>
        <p:grpSp>
          <p:nvGrpSpPr>
            <p:cNvPr id="52" name="Grupo 51">
              <a:extLst>
                <a:ext uri="{FF2B5EF4-FFF2-40B4-BE49-F238E27FC236}">
                  <a16:creationId xmlns:a16="http://schemas.microsoft.com/office/drawing/2014/main" id="{6001266C-B5E6-6B48-AE58-64F5A604E6E8}"/>
                </a:ext>
              </a:extLst>
            </p:cNvPr>
            <p:cNvGrpSpPr/>
            <p:nvPr/>
          </p:nvGrpSpPr>
          <p:grpSpPr>
            <a:xfrm>
              <a:off x="598487" y="3057525"/>
              <a:ext cx="357981" cy="470685"/>
              <a:chOff x="2435225" y="3429000"/>
              <a:chExt cx="357981" cy="470685"/>
            </a:xfrm>
          </p:grpSpPr>
          <p:sp>
            <p:nvSpPr>
              <p:cNvPr id="53" name="CuadroTexto 52">
                <a:extLst>
                  <a:ext uri="{FF2B5EF4-FFF2-40B4-BE49-F238E27FC236}">
                    <a16:creationId xmlns:a16="http://schemas.microsoft.com/office/drawing/2014/main" id="{D6E446B3-B497-0147-A515-220D0D131843}"/>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dirty="0">
                    <a:solidFill>
                      <a:schemeClr val="bg1"/>
                    </a:solidFill>
                    <a:latin typeface="Arial" panose="020B0604020202020204" pitchFamily="34" charset="0"/>
                    <a:cs typeface="Arial" panose="020B0604020202020204" pitchFamily="34" charset="0"/>
                  </a:rPr>
                  <a:t>20</a:t>
                </a:r>
              </a:p>
            </p:txBody>
          </p:sp>
          <p:sp>
            <p:nvSpPr>
              <p:cNvPr id="54" name="CuadroTexto 53">
                <a:extLst>
                  <a:ext uri="{FF2B5EF4-FFF2-40B4-BE49-F238E27FC236}">
                    <a16:creationId xmlns:a16="http://schemas.microsoft.com/office/drawing/2014/main" id="{DE0D438F-D4E6-9845-BDAB-2CFDC581FB2A}"/>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a:solidFill>
                      <a:schemeClr val="bg1"/>
                    </a:solidFill>
                    <a:latin typeface="Arial" panose="020B0604020202020204" pitchFamily="34" charset="0"/>
                    <a:cs typeface="Arial" panose="020B0604020202020204" pitchFamily="34" charset="0"/>
                  </a:rPr>
                  <a:t>14</a:t>
                </a:r>
              </a:p>
            </p:txBody>
          </p:sp>
        </p:grpSp>
      </p:grpSp>
      <p:grpSp>
        <p:nvGrpSpPr>
          <p:cNvPr id="55" name="Grupo 54">
            <a:extLst>
              <a:ext uri="{FF2B5EF4-FFF2-40B4-BE49-F238E27FC236}">
                <a16:creationId xmlns:a16="http://schemas.microsoft.com/office/drawing/2014/main" id="{C3DCC3DC-7F84-454F-80C6-3E6D1F64AAF4}"/>
              </a:ext>
            </a:extLst>
          </p:cNvPr>
          <p:cNvGrpSpPr/>
          <p:nvPr/>
        </p:nvGrpSpPr>
        <p:grpSpPr>
          <a:xfrm>
            <a:off x="6260670" y="3057525"/>
            <a:ext cx="478631" cy="485775"/>
            <a:chOff x="538163" y="3057525"/>
            <a:chExt cx="478631" cy="485775"/>
          </a:xfrm>
        </p:grpSpPr>
        <p:sp>
          <p:nvSpPr>
            <p:cNvPr id="56" name="Elipse 55">
              <a:extLst>
                <a:ext uri="{FF2B5EF4-FFF2-40B4-BE49-F238E27FC236}">
                  <a16:creationId xmlns:a16="http://schemas.microsoft.com/office/drawing/2014/main" id="{300C2581-2F47-554F-AC2B-753821696BA5}"/>
                </a:ext>
              </a:extLst>
            </p:cNvPr>
            <p:cNvSpPr/>
            <p:nvPr/>
          </p:nvSpPr>
          <p:spPr>
            <a:xfrm>
              <a:off x="538163" y="3064669"/>
              <a:ext cx="478631" cy="478631"/>
            </a:xfrm>
            <a:prstGeom prst="ellipse">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solidFill>
                  <a:schemeClr val="bg1"/>
                </a:solidFill>
              </a:endParaRPr>
            </a:p>
          </p:txBody>
        </p:sp>
        <p:grpSp>
          <p:nvGrpSpPr>
            <p:cNvPr id="57" name="Grupo 56">
              <a:extLst>
                <a:ext uri="{FF2B5EF4-FFF2-40B4-BE49-F238E27FC236}">
                  <a16:creationId xmlns:a16="http://schemas.microsoft.com/office/drawing/2014/main" id="{C242D9F5-9256-D34E-AD85-C1E6F63068F9}"/>
                </a:ext>
              </a:extLst>
            </p:cNvPr>
            <p:cNvGrpSpPr/>
            <p:nvPr/>
          </p:nvGrpSpPr>
          <p:grpSpPr>
            <a:xfrm>
              <a:off x="598487" y="3057525"/>
              <a:ext cx="357981" cy="470685"/>
              <a:chOff x="2435225" y="3429000"/>
              <a:chExt cx="357981" cy="470685"/>
            </a:xfrm>
          </p:grpSpPr>
          <p:sp>
            <p:nvSpPr>
              <p:cNvPr id="58" name="CuadroTexto 57">
                <a:extLst>
                  <a:ext uri="{FF2B5EF4-FFF2-40B4-BE49-F238E27FC236}">
                    <a16:creationId xmlns:a16="http://schemas.microsoft.com/office/drawing/2014/main" id="{68D635E0-311A-324A-BDF2-20E0F73AB77D}"/>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dirty="0">
                    <a:solidFill>
                      <a:schemeClr val="bg1"/>
                    </a:solidFill>
                    <a:latin typeface="Arial" panose="020B0604020202020204" pitchFamily="34" charset="0"/>
                    <a:cs typeface="Arial" panose="020B0604020202020204" pitchFamily="34" charset="0"/>
                  </a:rPr>
                  <a:t>20</a:t>
                </a:r>
              </a:p>
            </p:txBody>
          </p:sp>
          <p:sp>
            <p:nvSpPr>
              <p:cNvPr id="59" name="CuadroTexto 58">
                <a:extLst>
                  <a:ext uri="{FF2B5EF4-FFF2-40B4-BE49-F238E27FC236}">
                    <a16:creationId xmlns:a16="http://schemas.microsoft.com/office/drawing/2014/main" id="{A0A2AE60-A719-D541-B6AE-A07039BDE5A0}"/>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a:solidFill>
                      <a:schemeClr val="bg1"/>
                    </a:solidFill>
                    <a:latin typeface="Arial" panose="020B0604020202020204" pitchFamily="34" charset="0"/>
                    <a:cs typeface="Arial" panose="020B0604020202020204" pitchFamily="34" charset="0"/>
                  </a:rPr>
                  <a:t>15</a:t>
                </a:r>
              </a:p>
            </p:txBody>
          </p:sp>
        </p:grpSp>
      </p:grpSp>
      <p:grpSp>
        <p:nvGrpSpPr>
          <p:cNvPr id="60" name="Grupo 59">
            <a:extLst>
              <a:ext uri="{FF2B5EF4-FFF2-40B4-BE49-F238E27FC236}">
                <a16:creationId xmlns:a16="http://schemas.microsoft.com/office/drawing/2014/main" id="{8C5951AE-5619-CC49-AFC0-502DBD09A03B}"/>
              </a:ext>
            </a:extLst>
          </p:cNvPr>
          <p:cNvGrpSpPr/>
          <p:nvPr/>
        </p:nvGrpSpPr>
        <p:grpSpPr>
          <a:xfrm>
            <a:off x="7078171" y="3057525"/>
            <a:ext cx="478631" cy="485775"/>
            <a:chOff x="538163" y="3057525"/>
            <a:chExt cx="478631" cy="485775"/>
          </a:xfrm>
        </p:grpSpPr>
        <p:sp>
          <p:nvSpPr>
            <p:cNvPr id="61" name="Elipse 60">
              <a:extLst>
                <a:ext uri="{FF2B5EF4-FFF2-40B4-BE49-F238E27FC236}">
                  <a16:creationId xmlns:a16="http://schemas.microsoft.com/office/drawing/2014/main" id="{6C6AE943-99F9-1F43-AD04-388FB5FB67DF}"/>
                </a:ext>
              </a:extLst>
            </p:cNvPr>
            <p:cNvSpPr/>
            <p:nvPr/>
          </p:nvSpPr>
          <p:spPr>
            <a:xfrm>
              <a:off x="538163" y="3064669"/>
              <a:ext cx="478631" cy="478631"/>
            </a:xfrm>
            <a:prstGeom prst="ellipse">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solidFill>
                  <a:schemeClr val="bg1"/>
                </a:solidFill>
              </a:endParaRPr>
            </a:p>
          </p:txBody>
        </p:sp>
        <p:grpSp>
          <p:nvGrpSpPr>
            <p:cNvPr id="62" name="Grupo 61">
              <a:extLst>
                <a:ext uri="{FF2B5EF4-FFF2-40B4-BE49-F238E27FC236}">
                  <a16:creationId xmlns:a16="http://schemas.microsoft.com/office/drawing/2014/main" id="{9AAE88A8-1797-1E4D-BF92-29AB1595E3EB}"/>
                </a:ext>
              </a:extLst>
            </p:cNvPr>
            <p:cNvGrpSpPr/>
            <p:nvPr/>
          </p:nvGrpSpPr>
          <p:grpSpPr>
            <a:xfrm>
              <a:off x="598487" y="3057525"/>
              <a:ext cx="357981" cy="470685"/>
              <a:chOff x="2435225" y="3429000"/>
              <a:chExt cx="357981" cy="470685"/>
            </a:xfrm>
          </p:grpSpPr>
          <p:sp>
            <p:nvSpPr>
              <p:cNvPr id="63" name="CuadroTexto 62">
                <a:extLst>
                  <a:ext uri="{FF2B5EF4-FFF2-40B4-BE49-F238E27FC236}">
                    <a16:creationId xmlns:a16="http://schemas.microsoft.com/office/drawing/2014/main" id="{8D8307E2-1BDD-6D4C-BFE5-416766EA46AC}"/>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a:solidFill>
                      <a:schemeClr val="bg1"/>
                    </a:solidFill>
                    <a:latin typeface="Arial" panose="020B0604020202020204" pitchFamily="34" charset="0"/>
                    <a:cs typeface="Arial" panose="020B0604020202020204" pitchFamily="34" charset="0"/>
                  </a:rPr>
                  <a:t>20</a:t>
                </a:r>
              </a:p>
            </p:txBody>
          </p:sp>
          <p:sp>
            <p:nvSpPr>
              <p:cNvPr id="64" name="CuadroTexto 63">
                <a:extLst>
                  <a:ext uri="{FF2B5EF4-FFF2-40B4-BE49-F238E27FC236}">
                    <a16:creationId xmlns:a16="http://schemas.microsoft.com/office/drawing/2014/main" id="{E1A17EE3-69F1-B74D-B6BF-5D5BB9285E6E}"/>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a:solidFill>
                      <a:schemeClr val="bg1"/>
                    </a:solidFill>
                    <a:latin typeface="Arial" panose="020B0604020202020204" pitchFamily="34" charset="0"/>
                    <a:cs typeface="Arial" panose="020B0604020202020204" pitchFamily="34" charset="0"/>
                  </a:rPr>
                  <a:t>16</a:t>
                </a:r>
              </a:p>
            </p:txBody>
          </p:sp>
        </p:grpSp>
      </p:grpSp>
      <p:grpSp>
        <p:nvGrpSpPr>
          <p:cNvPr id="65" name="Grupo 64">
            <a:extLst>
              <a:ext uri="{FF2B5EF4-FFF2-40B4-BE49-F238E27FC236}">
                <a16:creationId xmlns:a16="http://schemas.microsoft.com/office/drawing/2014/main" id="{BE02B7D5-BEB0-2A44-87AD-A5B064F85C70}"/>
              </a:ext>
            </a:extLst>
          </p:cNvPr>
          <p:cNvGrpSpPr/>
          <p:nvPr/>
        </p:nvGrpSpPr>
        <p:grpSpPr>
          <a:xfrm>
            <a:off x="7895672" y="3057525"/>
            <a:ext cx="478631" cy="485775"/>
            <a:chOff x="538163" y="3057525"/>
            <a:chExt cx="478631" cy="485775"/>
          </a:xfrm>
        </p:grpSpPr>
        <p:sp>
          <p:nvSpPr>
            <p:cNvPr id="66" name="Elipse 65">
              <a:extLst>
                <a:ext uri="{FF2B5EF4-FFF2-40B4-BE49-F238E27FC236}">
                  <a16:creationId xmlns:a16="http://schemas.microsoft.com/office/drawing/2014/main" id="{774CBF6D-5774-844E-96EC-7D997F956E69}"/>
                </a:ext>
              </a:extLst>
            </p:cNvPr>
            <p:cNvSpPr/>
            <p:nvPr/>
          </p:nvSpPr>
          <p:spPr>
            <a:xfrm>
              <a:off x="538163" y="3064669"/>
              <a:ext cx="478631" cy="478631"/>
            </a:xfrm>
            <a:prstGeom prst="ellipse">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solidFill>
                  <a:schemeClr val="bg1"/>
                </a:solidFill>
              </a:endParaRPr>
            </a:p>
          </p:txBody>
        </p:sp>
        <p:grpSp>
          <p:nvGrpSpPr>
            <p:cNvPr id="67" name="Grupo 66">
              <a:extLst>
                <a:ext uri="{FF2B5EF4-FFF2-40B4-BE49-F238E27FC236}">
                  <a16:creationId xmlns:a16="http://schemas.microsoft.com/office/drawing/2014/main" id="{FD1A47BB-0F7B-864C-815E-2E5916628CA0}"/>
                </a:ext>
              </a:extLst>
            </p:cNvPr>
            <p:cNvGrpSpPr/>
            <p:nvPr/>
          </p:nvGrpSpPr>
          <p:grpSpPr>
            <a:xfrm>
              <a:off x="598487" y="3057525"/>
              <a:ext cx="357981" cy="470685"/>
              <a:chOff x="2435225" y="3429000"/>
              <a:chExt cx="357981" cy="470685"/>
            </a:xfrm>
          </p:grpSpPr>
          <p:sp>
            <p:nvSpPr>
              <p:cNvPr id="68" name="CuadroTexto 67">
                <a:extLst>
                  <a:ext uri="{FF2B5EF4-FFF2-40B4-BE49-F238E27FC236}">
                    <a16:creationId xmlns:a16="http://schemas.microsoft.com/office/drawing/2014/main" id="{85FE800B-5FC2-034F-B1B9-5950CD45D57E}"/>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dirty="0">
                    <a:solidFill>
                      <a:schemeClr val="bg1"/>
                    </a:solidFill>
                    <a:latin typeface="Arial" panose="020B0604020202020204" pitchFamily="34" charset="0"/>
                    <a:cs typeface="Arial" panose="020B0604020202020204" pitchFamily="34" charset="0"/>
                  </a:rPr>
                  <a:t>20</a:t>
                </a:r>
              </a:p>
            </p:txBody>
          </p:sp>
          <p:sp>
            <p:nvSpPr>
              <p:cNvPr id="69" name="CuadroTexto 68">
                <a:extLst>
                  <a:ext uri="{FF2B5EF4-FFF2-40B4-BE49-F238E27FC236}">
                    <a16:creationId xmlns:a16="http://schemas.microsoft.com/office/drawing/2014/main" id="{28BFE742-64EF-8C4D-8675-D8F9D60D88AA}"/>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a:solidFill>
                      <a:schemeClr val="bg1"/>
                    </a:solidFill>
                    <a:latin typeface="Arial" panose="020B0604020202020204" pitchFamily="34" charset="0"/>
                    <a:cs typeface="Arial" panose="020B0604020202020204" pitchFamily="34" charset="0"/>
                  </a:rPr>
                  <a:t>17</a:t>
                </a:r>
              </a:p>
            </p:txBody>
          </p:sp>
        </p:grpSp>
      </p:grpSp>
      <p:grpSp>
        <p:nvGrpSpPr>
          <p:cNvPr id="70" name="Grupo 69">
            <a:extLst>
              <a:ext uri="{FF2B5EF4-FFF2-40B4-BE49-F238E27FC236}">
                <a16:creationId xmlns:a16="http://schemas.microsoft.com/office/drawing/2014/main" id="{13FC213C-06ED-7A40-8E8A-892DE1ABC218}"/>
              </a:ext>
            </a:extLst>
          </p:cNvPr>
          <p:cNvGrpSpPr/>
          <p:nvPr/>
        </p:nvGrpSpPr>
        <p:grpSpPr>
          <a:xfrm>
            <a:off x="8713173" y="3057525"/>
            <a:ext cx="478631" cy="485775"/>
            <a:chOff x="538163" y="3057525"/>
            <a:chExt cx="478631" cy="485775"/>
          </a:xfrm>
        </p:grpSpPr>
        <p:sp>
          <p:nvSpPr>
            <p:cNvPr id="71" name="Elipse 70">
              <a:extLst>
                <a:ext uri="{FF2B5EF4-FFF2-40B4-BE49-F238E27FC236}">
                  <a16:creationId xmlns:a16="http://schemas.microsoft.com/office/drawing/2014/main" id="{BA9CDCE5-E662-F641-B539-C3C400A0C7EA}"/>
                </a:ext>
              </a:extLst>
            </p:cNvPr>
            <p:cNvSpPr/>
            <p:nvPr/>
          </p:nvSpPr>
          <p:spPr>
            <a:xfrm>
              <a:off x="538163" y="3064669"/>
              <a:ext cx="478631" cy="478631"/>
            </a:xfrm>
            <a:prstGeom prst="ellipse">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endParaRPr lang="en-US">
                <a:solidFill>
                  <a:schemeClr val="bg1"/>
                </a:solidFill>
              </a:endParaRPr>
            </a:p>
          </p:txBody>
        </p:sp>
        <p:grpSp>
          <p:nvGrpSpPr>
            <p:cNvPr id="72" name="Grupo 71">
              <a:extLst>
                <a:ext uri="{FF2B5EF4-FFF2-40B4-BE49-F238E27FC236}">
                  <a16:creationId xmlns:a16="http://schemas.microsoft.com/office/drawing/2014/main" id="{D7584DF1-F303-CC4B-A595-76DA12BE4BE8}"/>
                </a:ext>
              </a:extLst>
            </p:cNvPr>
            <p:cNvGrpSpPr/>
            <p:nvPr/>
          </p:nvGrpSpPr>
          <p:grpSpPr>
            <a:xfrm>
              <a:off x="598487" y="3057525"/>
              <a:ext cx="357981" cy="470685"/>
              <a:chOff x="2435225" y="3429000"/>
              <a:chExt cx="357981" cy="470685"/>
            </a:xfrm>
          </p:grpSpPr>
          <p:sp>
            <p:nvSpPr>
              <p:cNvPr id="73" name="CuadroTexto 72">
                <a:extLst>
                  <a:ext uri="{FF2B5EF4-FFF2-40B4-BE49-F238E27FC236}">
                    <a16:creationId xmlns:a16="http://schemas.microsoft.com/office/drawing/2014/main" id="{6B188F69-CD05-E444-8200-33525FAD33F3}"/>
                  </a:ext>
                </a:extLst>
              </p:cNvPr>
              <p:cNvSpPr txBox="1"/>
              <p:nvPr/>
            </p:nvSpPr>
            <p:spPr>
              <a:xfrm>
                <a:off x="2435225" y="3429000"/>
                <a:ext cx="357981" cy="268279"/>
              </a:xfrm>
              <a:prstGeom prst="rect">
                <a:avLst/>
              </a:prstGeom>
              <a:noFill/>
            </p:spPr>
            <p:txBody>
              <a:bodyPr wrap="square" lIns="0" tIns="0" rIns="0" bIns="0" rtlCol="0">
                <a:spAutoFit/>
              </a:bodyPr>
              <a:lstStyle/>
              <a:p>
                <a:pPr algn="ctr">
                  <a:lnSpc>
                    <a:spcPct val="120000"/>
                  </a:lnSpc>
                </a:pPr>
                <a:r>
                  <a:rPr lang="es-CO" sz="1600">
                    <a:solidFill>
                      <a:schemeClr val="bg1"/>
                    </a:solidFill>
                    <a:latin typeface="Arial" panose="020B0604020202020204" pitchFamily="34" charset="0"/>
                    <a:cs typeface="Arial" panose="020B0604020202020204" pitchFamily="34" charset="0"/>
                  </a:rPr>
                  <a:t>20</a:t>
                </a:r>
              </a:p>
            </p:txBody>
          </p:sp>
          <p:sp>
            <p:nvSpPr>
              <p:cNvPr id="74" name="CuadroTexto 73">
                <a:extLst>
                  <a:ext uri="{FF2B5EF4-FFF2-40B4-BE49-F238E27FC236}">
                    <a16:creationId xmlns:a16="http://schemas.microsoft.com/office/drawing/2014/main" id="{65859CBF-6244-8148-8DD0-FB88A5AD9B40}"/>
                  </a:ext>
                </a:extLst>
              </p:cNvPr>
              <p:cNvSpPr txBox="1"/>
              <p:nvPr/>
            </p:nvSpPr>
            <p:spPr>
              <a:xfrm>
                <a:off x="2435225" y="3631406"/>
                <a:ext cx="357981" cy="268279"/>
              </a:xfrm>
              <a:prstGeom prst="rect">
                <a:avLst/>
              </a:prstGeom>
              <a:noFill/>
            </p:spPr>
            <p:txBody>
              <a:bodyPr wrap="square" lIns="0" tIns="0" rIns="0" bIns="0" rtlCol="0">
                <a:spAutoFit/>
              </a:bodyPr>
              <a:lstStyle/>
              <a:p>
                <a:pPr algn="ctr">
                  <a:lnSpc>
                    <a:spcPct val="120000"/>
                  </a:lnSpc>
                </a:pPr>
                <a:r>
                  <a:rPr lang="es-CO" sz="1600">
                    <a:solidFill>
                      <a:schemeClr val="bg1"/>
                    </a:solidFill>
                    <a:latin typeface="Arial" panose="020B0604020202020204" pitchFamily="34" charset="0"/>
                    <a:cs typeface="Arial" panose="020B0604020202020204" pitchFamily="34" charset="0"/>
                  </a:rPr>
                  <a:t>18</a:t>
                </a:r>
              </a:p>
            </p:txBody>
          </p:sp>
        </p:grpSp>
      </p:grpSp>
      <p:cxnSp>
        <p:nvCxnSpPr>
          <p:cNvPr id="75" name="Conector recto 74">
            <a:extLst>
              <a:ext uri="{FF2B5EF4-FFF2-40B4-BE49-F238E27FC236}">
                <a16:creationId xmlns:a16="http://schemas.microsoft.com/office/drawing/2014/main" id="{B1753E34-24BB-7C4A-A05B-053E1F70CC8E}"/>
              </a:ext>
            </a:extLst>
          </p:cNvPr>
          <p:cNvCxnSpPr>
            <a:cxnSpLocks/>
          </p:cNvCxnSpPr>
          <p:nvPr/>
        </p:nvCxnSpPr>
        <p:spPr>
          <a:xfrm>
            <a:off x="4286802"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Conector recto 75">
            <a:extLst>
              <a:ext uri="{FF2B5EF4-FFF2-40B4-BE49-F238E27FC236}">
                <a16:creationId xmlns:a16="http://schemas.microsoft.com/office/drawing/2014/main" id="{D68A64B8-764C-9D4E-887C-19EF63962CA8}"/>
              </a:ext>
            </a:extLst>
          </p:cNvPr>
          <p:cNvCxnSpPr>
            <a:cxnSpLocks/>
          </p:cNvCxnSpPr>
          <p:nvPr/>
        </p:nvCxnSpPr>
        <p:spPr>
          <a:xfrm>
            <a:off x="5104304"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Conector recto 76">
            <a:extLst>
              <a:ext uri="{FF2B5EF4-FFF2-40B4-BE49-F238E27FC236}">
                <a16:creationId xmlns:a16="http://schemas.microsoft.com/office/drawing/2014/main" id="{BBE375B3-52EB-F443-9FFF-405EABCA9BC6}"/>
              </a:ext>
            </a:extLst>
          </p:cNvPr>
          <p:cNvCxnSpPr>
            <a:cxnSpLocks/>
          </p:cNvCxnSpPr>
          <p:nvPr/>
        </p:nvCxnSpPr>
        <p:spPr>
          <a:xfrm>
            <a:off x="5921806"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8" name="Conector recto 77">
            <a:extLst>
              <a:ext uri="{FF2B5EF4-FFF2-40B4-BE49-F238E27FC236}">
                <a16:creationId xmlns:a16="http://schemas.microsoft.com/office/drawing/2014/main" id="{38A01EED-ED93-F842-81CA-72968A20FDF5}"/>
              </a:ext>
            </a:extLst>
          </p:cNvPr>
          <p:cNvCxnSpPr>
            <a:cxnSpLocks/>
          </p:cNvCxnSpPr>
          <p:nvPr/>
        </p:nvCxnSpPr>
        <p:spPr>
          <a:xfrm>
            <a:off x="6739308"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Conector recto 78">
            <a:extLst>
              <a:ext uri="{FF2B5EF4-FFF2-40B4-BE49-F238E27FC236}">
                <a16:creationId xmlns:a16="http://schemas.microsoft.com/office/drawing/2014/main" id="{B8623631-7AED-1146-9AE4-3F3373D8BCE9}"/>
              </a:ext>
            </a:extLst>
          </p:cNvPr>
          <p:cNvCxnSpPr>
            <a:cxnSpLocks/>
          </p:cNvCxnSpPr>
          <p:nvPr/>
        </p:nvCxnSpPr>
        <p:spPr>
          <a:xfrm>
            <a:off x="7556810"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Conector recto 79">
            <a:extLst>
              <a:ext uri="{FF2B5EF4-FFF2-40B4-BE49-F238E27FC236}">
                <a16:creationId xmlns:a16="http://schemas.microsoft.com/office/drawing/2014/main" id="{CE11B9FD-F345-3546-8577-49EFFABBFF72}"/>
              </a:ext>
            </a:extLst>
          </p:cNvPr>
          <p:cNvCxnSpPr>
            <a:cxnSpLocks/>
          </p:cNvCxnSpPr>
          <p:nvPr/>
        </p:nvCxnSpPr>
        <p:spPr>
          <a:xfrm>
            <a:off x="8374312" y="3303984"/>
            <a:ext cx="338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1" name="CuadroTexto 80">
            <a:extLst>
              <a:ext uri="{FF2B5EF4-FFF2-40B4-BE49-F238E27FC236}">
                <a16:creationId xmlns:a16="http://schemas.microsoft.com/office/drawing/2014/main" id="{9EB4927C-2C49-314A-9CA3-38D234B93BBD}"/>
              </a:ext>
            </a:extLst>
          </p:cNvPr>
          <p:cNvSpPr txBox="1"/>
          <p:nvPr/>
        </p:nvSpPr>
        <p:spPr>
          <a:xfrm>
            <a:off x="3813108" y="2224561"/>
            <a:ext cx="7921692" cy="648832"/>
          </a:xfrm>
          <a:prstGeom prst="rect">
            <a:avLst/>
          </a:prstGeom>
          <a:noFill/>
        </p:spPr>
        <p:txBody>
          <a:bodyPr wrap="square" lIns="0" tIns="0" rIns="0" bIns="0" rtlCol="0">
            <a:spAutoFit/>
          </a:bodyPr>
          <a:lstStyle/>
          <a:p>
            <a:pPr>
              <a:lnSpc>
                <a:spcPct val="120000"/>
              </a:lnSpc>
            </a:pPr>
            <a:r>
              <a:rPr lang="pt-BR" sz="1200" dirty="0">
                <a:solidFill>
                  <a:schemeClr val="tx1">
                    <a:lumMod val="50000"/>
                  </a:schemeClr>
                </a:solidFill>
                <a:latin typeface="Arial" panose="020B0604020202020204" pitchFamily="34" charset="0"/>
                <a:cs typeface="Arial" panose="020B0604020202020204" pitchFamily="34" charset="0"/>
              </a:rPr>
              <a:t>IPS estão-se intensificando nos países Africanos; as pesquisas concentram-se na saúde materno-infantil, doenças transmissíveis, insumos ou produtos de saúde (incluem o espectro de produtos farmacêuticos, reagentes de laboratório e equipamentos de diagnóstico, terapêutico e de reabilitação) e infraestruturas.</a:t>
            </a:r>
            <a:endParaRPr lang="es-CO" sz="1200" dirty="0">
              <a:solidFill>
                <a:schemeClr val="tx1">
                  <a:lumMod val="50000"/>
                </a:schemeClr>
              </a:solidFill>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6F485244-53BF-BE4B-89E3-BF99EF5B4C94}"/>
              </a:ext>
            </a:extLst>
          </p:cNvPr>
          <p:cNvSpPr txBox="1"/>
          <p:nvPr/>
        </p:nvSpPr>
        <p:spPr>
          <a:xfrm>
            <a:off x="8148638" y="3877977"/>
            <a:ext cx="1767509" cy="422808"/>
          </a:xfrm>
          <a:prstGeom prst="rect">
            <a:avLst/>
          </a:prstGeom>
          <a:noFill/>
        </p:spPr>
        <p:txBody>
          <a:bodyPr wrap="square" lIns="0" tIns="0" rIns="0" bIns="0" rtlCol="0">
            <a:spAutoFit/>
          </a:bodyPr>
          <a:lstStyle/>
          <a:p>
            <a:pPr algn="l">
              <a:lnSpc>
                <a:spcPct val="120000"/>
              </a:lnSpc>
            </a:pPr>
            <a:r>
              <a:rPr lang="pt-BR" sz="1200" dirty="0">
                <a:highlight>
                  <a:srgbClr val="A0B9BA"/>
                </a:highlight>
                <a:latin typeface="Arial" panose="020B0604020202020204" pitchFamily="34" charset="0"/>
                <a:cs typeface="Arial" panose="020B0604020202020204" pitchFamily="34" charset="0"/>
              </a:rPr>
              <a:t>Pelo menos uma pesquisa IPS concluída.</a:t>
            </a:r>
            <a:endParaRPr lang="es-CO" sz="1200" dirty="0">
              <a:highlight>
                <a:srgbClr val="A0B9BA"/>
              </a:highlight>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382D2D76-1098-9D4D-8D70-1B1ED8E7CEC0}"/>
              </a:ext>
            </a:extLst>
          </p:cNvPr>
          <p:cNvSpPr txBox="1"/>
          <p:nvPr/>
        </p:nvSpPr>
        <p:spPr>
          <a:xfrm>
            <a:off x="8148638" y="4376264"/>
            <a:ext cx="1608137" cy="1480470"/>
          </a:xfrm>
          <a:prstGeom prst="rect">
            <a:avLst/>
          </a:prstGeom>
          <a:noFill/>
        </p:spPr>
        <p:txBody>
          <a:bodyPr wrap="square" lIns="0" tIns="0" rIns="0" bIns="0" rtlCol="0">
            <a:spAutoFit/>
          </a:bodyPr>
          <a:lstStyle/>
          <a:p>
            <a:pPr marL="171450" indent="-171450" algn="l">
              <a:lnSpc>
                <a:spcPct val="120000"/>
              </a:lnSpc>
              <a:buClr>
                <a:schemeClr val="accent4"/>
              </a:buClr>
              <a:buFont typeface="Tipo de letra del sistema regular"/>
              <a:buChar char="→"/>
            </a:pPr>
            <a:r>
              <a:rPr lang="pt-BR" sz="900" dirty="0">
                <a:latin typeface="Arial" panose="020B0604020202020204" pitchFamily="34" charset="0"/>
                <a:cs typeface="Arial" panose="020B0604020202020204" pitchFamily="34" charset="0"/>
              </a:rPr>
              <a:t>Quênia</a:t>
            </a:r>
          </a:p>
          <a:p>
            <a:pPr marL="171450" indent="-171450" algn="l">
              <a:lnSpc>
                <a:spcPct val="120000"/>
              </a:lnSpc>
              <a:buClr>
                <a:schemeClr val="accent4"/>
              </a:buClr>
              <a:buFont typeface="Tipo de letra del sistema regular"/>
              <a:buChar char="→"/>
            </a:pPr>
            <a:r>
              <a:rPr lang="pt-BR" sz="900" dirty="0">
                <a:latin typeface="Arial" panose="020B0604020202020204" pitchFamily="34" charset="0"/>
                <a:cs typeface="Arial" panose="020B0604020202020204" pitchFamily="34" charset="0"/>
              </a:rPr>
              <a:t>Madagáscar</a:t>
            </a:r>
          </a:p>
          <a:p>
            <a:pPr marL="171450" indent="-171450" algn="l">
              <a:lnSpc>
                <a:spcPct val="120000"/>
              </a:lnSpc>
              <a:buClr>
                <a:schemeClr val="accent4"/>
              </a:buClr>
              <a:buFont typeface="Tipo de letra del sistema regular"/>
              <a:buChar char="→"/>
            </a:pPr>
            <a:r>
              <a:rPr lang="pt-BR" sz="900" dirty="0">
                <a:latin typeface="Arial" panose="020B0604020202020204" pitchFamily="34" charset="0"/>
                <a:cs typeface="Arial" panose="020B0604020202020204" pitchFamily="34" charset="0"/>
              </a:rPr>
              <a:t>Moçambique</a:t>
            </a:r>
          </a:p>
          <a:p>
            <a:pPr marL="171450" indent="-171450" algn="l">
              <a:lnSpc>
                <a:spcPct val="120000"/>
              </a:lnSpc>
              <a:buClr>
                <a:schemeClr val="accent4"/>
              </a:buClr>
              <a:buFont typeface="Tipo de letra del sistema regular"/>
              <a:buChar char="→"/>
            </a:pPr>
            <a:r>
              <a:rPr lang="pt-BR" sz="900" dirty="0">
                <a:latin typeface="Arial" panose="020B0604020202020204" pitchFamily="34" charset="0"/>
                <a:cs typeface="Arial" panose="020B0604020202020204" pitchFamily="34" charset="0"/>
              </a:rPr>
              <a:t>Níger</a:t>
            </a:r>
          </a:p>
          <a:p>
            <a:pPr marL="171450" indent="-171450" algn="l">
              <a:lnSpc>
                <a:spcPct val="120000"/>
              </a:lnSpc>
              <a:buClr>
                <a:schemeClr val="accent4"/>
              </a:buClr>
              <a:buFont typeface="Tipo de letra del sistema regular"/>
              <a:buChar char="→"/>
            </a:pPr>
            <a:r>
              <a:rPr lang="pt-BR" sz="900" dirty="0">
                <a:latin typeface="Arial" panose="020B0604020202020204" pitchFamily="34" charset="0"/>
                <a:cs typeface="Arial" panose="020B0604020202020204" pitchFamily="34" charset="0"/>
              </a:rPr>
              <a:t>Nigéria</a:t>
            </a:r>
          </a:p>
          <a:p>
            <a:pPr marL="171450" indent="-171450" algn="l">
              <a:lnSpc>
                <a:spcPct val="120000"/>
              </a:lnSpc>
              <a:buClr>
                <a:schemeClr val="accent4"/>
              </a:buClr>
              <a:buFont typeface="Tipo de letra del sistema regular"/>
              <a:buChar char="→"/>
            </a:pPr>
            <a:r>
              <a:rPr lang="pt-BR" sz="900" dirty="0">
                <a:latin typeface="Arial" panose="020B0604020202020204" pitchFamily="34" charset="0"/>
                <a:cs typeface="Arial" panose="020B0604020202020204" pitchFamily="34" charset="0"/>
              </a:rPr>
              <a:t>Serra Leoa</a:t>
            </a:r>
          </a:p>
          <a:p>
            <a:pPr marL="171450" indent="-171450" algn="l">
              <a:lnSpc>
                <a:spcPct val="120000"/>
              </a:lnSpc>
              <a:buClr>
                <a:schemeClr val="accent4"/>
              </a:buClr>
              <a:buFont typeface="Tipo de letra del sistema regular"/>
              <a:buChar char="→"/>
            </a:pPr>
            <a:r>
              <a:rPr lang="pt-BR" sz="900" dirty="0">
                <a:latin typeface="Arial" panose="020B0604020202020204" pitchFamily="34" charset="0"/>
                <a:cs typeface="Arial" panose="020B0604020202020204" pitchFamily="34" charset="0"/>
              </a:rPr>
              <a:t>Tanzânia</a:t>
            </a:r>
          </a:p>
          <a:p>
            <a:pPr marL="171450" indent="-171450" algn="l">
              <a:lnSpc>
                <a:spcPct val="120000"/>
              </a:lnSpc>
              <a:buClr>
                <a:schemeClr val="accent4"/>
              </a:buClr>
              <a:buFont typeface="Tipo de letra del sistema regular"/>
              <a:buChar char="→"/>
            </a:pPr>
            <a:r>
              <a:rPr lang="pt-BR" sz="900" dirty="0">
                <a:latin typeface="Arial" panose="020B0604020202020204" pitchFamily="34" charset="0"/>
                <a:cs typeface="Arial" panose="020B0604020202020204" pitchFamily="34" charset="0"/>
              </a:rPr>
              <a:t>Togo</a:t>
            </a:r>
          </a:p>
          <a:p>
            <a:pPr marL="171450" indent="-171450" algn="l">
              <a:lnSpc>
                <a:spcPct val="120000"/>
              </a:lnSpc>
              <a:buClr>
                <a:schemeClr val="accent4"/>
              </a:buClr>
              <a:buFont typeface="Tipo de letra del sistema regular"/>
              <a:buChar char="→"/>
            </a:pPr>
            <a:r>
              <a:rPr lang="pt-BR" sz="900" dirty="0">
                <a:latin typeface="Arial" panose="020B0604020202020204" pitchFamily="34" charset="0"/>
                <a:cs typeface="Arial" panose="020B0604020202020204" pitchFamily="34" charset="0"/>
              </a:rPr>
              <a:t>Uganda</a:t>
            </a:r>
            <a:endParaRPr lang="es-CO" sz="900" dirty="0">
              <a:latin typeface="Arial" panose="020B0604020202020204" pitchFamily="34" charset="0"/>
              <a:cs typeface="Arial" panose="020B0604020202020204" pitchFamily="34" charset="0"/>
            </a:endParaRPr>
          </a:p>
        </p:txBody>
      </p:sp>
      <p:grpSp>
        <p:nvGrpSpPr>
          <p:cNvPr id="12" name="Grupo 11">
            <a:extLst>
              <a:ext uri="{FF2B5EF4-FFF2-40B4-BE49-F238E27FC236}">
                <a16:creationId xmlns:a16="http://schemas.microsoft.com/office/drawing/2014/main" id="{E40F349F-0A12-EE4F-A1BF-345961532AA9}"/>
              </a:ext>
            </a:extLst>
          </p:cNvPr>
          <p:cNvGrpSpPr/>
          <p:nvPr/>
        </p:nvGrpSpPr>
        <p:grpSpPr>
          <a:xfrm>
            <a:off x="5361976" y="3716297"/>
            <a:ext cx="2303320" cy="2753506"/>
            <a:chOff x="5283763" y="3823739"/>
            <a:chExt cx="2303320" cy="2753506"/>
          </a:xfrm>
        </p:grpSpPr>
        <p:sp>
          <p:nvSpPr>
            <p:cNvPr id="84" name="Forma libre 83">
              <a:extLst>
                <a:ext uri="{FF2B5EF4-FFF2-40B4-BE49-F238E27FC236}">
                  <a16:creationId xmlns:a16="http://schemas.microsoft.com/office/drawing/2014/main" id="{271238AE-28CF-6B4B-B805-7E3A8AD61E2A}"/>
                </a:ext>
              </a:extLst>
            </p:cNvPr>
            <p:cNvSpPr/>
            <p:nvPr/>
          </p:nvSpPr>
          <p:spPr>
            <a:xfrm>
              <a:off x="6260190" y="5472397"/>
              <a:ext cx="419488" cy="460006"/>
            </a:xfrm>
            <a:custGeom>
              <a:avLst/>
              <a:gdLst>
                <a:gd name="connsiteX0" fmla="*/ 424891 w 429768"/>
                <a:gd name="connsiteY0" fmla="*/ 197889 h 471279"/>
                <a:gd name="connsiteX1" fmla="*/ 428549 w 429768"/>
                <a:gd name="connsiteY1" fmla="*/ 210067 h 471279"/>
                <a:gd name="connsiteX2" fmla="*/ 424281 w 429768"/>
                <a:gd name="connsiteY2" fmla="*/ 228942 h 471279"/>
                <a:gd name="connsiteX3" fmla="*/ 429768 w 429768"/>
                <a:gd name="connsiteY3" fmla="*/ 247209 h 471279"/>
                <a:gd name="connsiteX4" fmla="*/ 424281 w 429768"/>
                <a:gd name="connsiteY4" fmla="*/ 261822 h 471279"/>
                <a:gd name="connsiteX5" fmla="*/ 426720 w 429768"/>
                <a:gd name="connsiteY5" fmla="*/ 275218 h 471279"/>
                <a:gd name="connsiteX6" fmla="*/ 355397 w 429768"/>
                <a:gd name="connsiteY6" fmla="*/ 274609 h 471279"/>
                <a:gd name="connsiteX7" fmla="*/ 350520 w 429768"/>
                <a:gd name="connsiteY7" fmla="*/ 399431 h 471279"/>
                <a:gd name="connsiteX8" fmla="*/ 372465 w 429768"/>
                <a:gd name="connsiteY8" fmla="*/ 431093 h 471279"/>
                <a:gd name="connsiteX9" fmla="*/ 394411 w 429768"/>
                <a:gd name="connsiteY9" fmla="*/ 455449 h 471279"/>
                <a:gd name="connsiteX10" fmla="*/ 331013 w 429768"/>
                <a:gd name="connsiteY10" fmla="*/ 471280 h 471279"/>
                <a:gd name="connsiteX11" fmla="*/ 248717 w 429768"/>
                <a:gd name="connsiteY11" fmla="*/ 465800 h 471279"/>
                <a:gd name="connsiteX12" fmla="*/ 225552 w 429768"/>
                <a:gd name="connsiteY12" fmla="*/ 447533 h 471279"/>
                <a:gd name="connsiteX13" fmla="*/ 87173 w 429768"/>
                <a:gd name="connsiteY13" fmla="*/ 448751 h 471279"/>
                <a:gd name="connsiteX14" fmla="*/ 82296 w 429768"/>
                <a:gd name="connsiteY14" fmla="*/ 451795 h 471279"/>
                <a:gd name="connsiteX15" fmla="*/ 62179 w 429768"/>
                <a:gd name="connsiteY15" fmla="*/ 434138 h 471279"/>
                <a:gd name="connsiteX16" fmla="*/ 40233 w 429768"/>
                <a:gd name="connsiteY16" fmla="*/ 432920 h 471279"/>
                <a:gd name="connsiteX17" fmla="*/ 19507 w 429768"/>
                <a:gd name="connsiteY17" fmla="*/ 439618 h 471279"/>
                <a:gd name="connsiteX18" fmla="*/ 3048 w 429768"/>
                <a:gd name="connsiteY18" fmla="*/ 446924 h 471279"/>
                <a:gd name="connsiteX19" fmla="*/ 0 w 429768"/>
                <a:gd name="connsiteY19" fmla="*/ 422569 h 471279"/>
                <a:gd name="connsiteX20" fmla="*/ 5487 w 429768"/>
                <a:gd name="connsiteY20" fmla="*/ 387862 h 471279"/>
                <a:gd name="connsiteX21" fmla="*/ 17679 w 429768"/>
                <a:gd name="connsiteY21" fmla="*/ 351938 h 471279"/>
                <a:gd name="connsiteX22" fmla="*/ 19507 w 429768"/>
                <a:gd name="connsiteY22" fmla="*/ 335498 h 471279"/>
                <a:gd name="connsiteX23" fmla="*/ 31089 w 429768"/>
                <a:gd name="connsiteY23" fmla="*/ 300182 h 471279"/>
                <a:gd name="connsiteX24" fmla="*/ 39624 w 429768"/>
                <a:gd name="connsiteY24" fmla="*/ 284351 h 471279"/>
                <a:gd name="connsiteX25" fmla="*/ 59741 w 429768"/>
                <a:gd name="connsiteY25" fmla="*/ 258778 h 471279"/>
                <a:gd name="connsiteX26" fmla="*/ 71323 w 429768"/>
                <a:gd name="connsiteY26" fmla="*/ 241120 h 471279"/>
                <a:gd name="connsiteX27" fmla="*/ 74981 w 429768"/>
                <a:gd name="connsiteY27" fmla="*/ 212502 h 471279"/>
                <a:gd name="connsiteX28" fmla="*/ 73152 w 429768"/>
                <a:gd name="connsiteY28" fmla="*/ 189973 h 471279"/>
                <a:gd name="connsiteX29" fmla="*/ 63399 w 429768"/>
                <a:gd name="connsiteY29" fmla="*/ 175969 h 471279"/>
                <a:gd name="connsiteX30" fmla="*/ 54255 w 429768"/>
                <a:gd name="connsiteY30" fmla="*/ 152222 h 471279"/>
                <a:gd name="connsiteX31" fmla="*/ 46329 w 429768"/>
                <a:gd name="connsiteY31" fmla="*/ 129084 h 471279"/>
                <a:gd name="connsiteX32" fmla="*/ 48159 w 429768"/>
                <a:gd name="connsiteY32" fmla="*/ 120560 h 471279"/>
                <a:gd name="connsiteX33" fmla="*/ 58521 w 429768"/>
                <a:gd name="connsiteY33" fmla="*/ 105338 h 471279"/>
                <a:gd name="connsiteX34" fmla="*/ 48768 w 429768"/>
                <a:gd name="connsiteY34" fmla="*/ 67586 h 471279"/>
                <a:gd name="connsiteX35" fmla="*/ 41453 w 429768"/>
                <a:gd name="connsiteY35" fmla="*/ 41404 h 471279"/>
                <a:gd name="connsiteX36" fmla="*/ 24384 w 429768"/>
                <a:gd name="connsiteY36" fmla="*/ 16440 h 471279"/>
                <a:gd name="connsiteX37" fmla="*/ 28041 w 429768"/>
                <a:gd name="connsiteY37" fmla="*/ 9133 h 471279"/>
                <a:gd name="connsiteX38" fmla="*/ 42063 w 429768"/>
                <a:gd name="connsiteY38" fmla="*/ 3653 h 471279"/>
                <a:gd name="connsiteX39" fmla="*/ 52425 w 429768"/>
                <a:gd name="connsiteY39" fmla="*/ 4262 h 471279"/>
                <a:gd name="connsiteX40" fmla="*/ 64617 w 429768"/>
                <a:gd name="connsiteY40" fmla="*/ 0 h 471279"/>
                <a:gd name="connsiteX41" fmla="*/ 166421 w 429768"/>
                <a:gd name="connsiteY41" fmla="*/ 609 h 471279"/>
                <a:gd name="connsiteX42" fmla="*/ 174345 w 429768"/>
                <a:gd name="connsiteY42" fmla="*/ 29227 h 471279"/>
                <a:gd name="connsiteX43" fmla="*/ 184099 w 429768"/>
                <a:gd name="connsiteY43" fmla="*/ 52973 h 471279"/>
                <a:gd name="connsiteX44" fmla="*/ 192024 w 429768"/>
                <a:gd name="connsiteY44" fmla="*/ 65760 h 471279"/>
                <a:gd name="connsiteX45" fmla="*/ 204825 w 429768"/>
                <a:gd name="connsiteY45" fmla="*/ 85853 h 471279"/>
                <a:gd name="connsiteX46" fmla="*/ 227991 w 429768"/>
                <a:gd name="connsiteY46" fmla="*/ 82809 h 471279"/>
                <a:gd name="connsiteX47" fmla="*/ 238963 w 429768"/>
                <a:gd name="connsiteY47" fmla="*/ 77329 h 471279"/>
                <a:gd name="connsiteX48" fmla="*/ 257861 w 429768"/>
                <a:gd name="connsiteY48" fmla="*/ 82809 h 471279"/>
                <a:gd name="connsiteX49" fmla="*/ 263347 w 429768"/>
                <a:gd name="connsiteY49" fmla="*/ 73067 h 471279"/>
                <a:gd name="connsiteX50" fmla="*/ 272491 w 429768"/>
                <a:gd name="connsiteY50" fmla="*/ 50538 h 471279"/>
                <a:gd name="connsiteX51" fmla="*/ 293827 w 429768"/>
                <a:gd name="connsiteY51" fmla="*/ 48711 h 471279"/>
                <a:gd name="connsiteX52" fmla="*/ 295656 w 429768"/>
                <a:gd name="connsiteY52" fmla="*/ 42013 h 471279"/>
                <a:gd name="connsiteX53" fmla="*/ 313335 w 429768"/>
                <a:gd name="connsiteY53" fmla="*/ 42013 h 471279"/>
                <a:gd name="connsiteX54" fmla="*/ 310287 w 429768"/>
                <a:gd name="connsiteY54" fmla="*/ 56018 h 471279"/>
                <a:gd name="connsiteX55" fmla="*/ 351739 w 429768"/>
                <a:gd name="connsiteY55" fmla="*/ 55409 h 471279"/>
                <a:gd name="connsiteX56" fmla="*/ 352349 w 429768"/>
                <a:gd name="connsiteY56" fmla="*/ 80373 h 471279"/>
                <a:gd name="connsiteX57" fmla="*/ 359055 w 429768"/>
                <a:gd name="connsiteY57" fmla="*/ 94986 h 471279"/>
                <a:gd name="connsiteX58" fmla="*/ 353568 w 429768"/>
                <a:gd name="connsiteY58" fmla="*/ 118733 h 471279"/>
                <a:gd name="connsiteX59" fmla="*/ 356007 w 429768"/>
                <a:gd name="connsiteY59" fmla="*/ 143089 h 471279"/>
                <a:gd name="connsiteX60" fmla="*/ 366979 w 429768"/>
                <a:gd name="connsiteY60" fmla="*/ 157702 h 471279"/>
                <a:gd name="connsiteX61" fmla="*/ 364541 w 429768"/>
                <a:gd name="connsiteY61" fmla="*/ 203978 h 471279"/>
                <a:gd name="connsiteX62" fmla="*/ 373075 w 429768"/>
                <a:gd name="connsiteY62" fmla="*/ 200325 h 471279"/>
                <a:gd name="connsiteX63" fmla="*/ 387705 w 429768"/>
                <a:gd name="connsiteY63" fmla="*/ 201542 h 471279"/>
                <a:gd name="connsiteX64" fmla="*/ 409041 w 429768"/>
                <a:gd name="connsiteY64" fmla="*/ 195453 h 471279"/>
                <a:gd name="connsiteX65" fmla="*/ 424891 w 429768"/>
                <a:gd name="connsiteY65" fmla="*/ 197889 h 47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9768" h="471279">
                  <a:moveTo>
                    <a:pt x="424891" y="197889"/>
                  </a:moveTo>
                  <a:lnTo>
                    <a:pt x="428549" y="210067"/>
                  </a:lnTo>
                  <a:lnTo>
                    <a:pt x="424281" y="228942"/>
                  </a:lnTo>
                  <a:lnTo>
                    <a:pt x="429768" y="247209"/>
                  </a:lnTo>
                  <a:lnTo>
                    <a:pt x="424281" y="261822"/>
                  </a:lnTo>
                  <a:lnTo>
                    <a:pt x="426720" y="275218"/>
                  </a:lnTo>
                  <a:lnTo>
                    <a:pt x="355397" y="274609"/>
                  </a:lnTo>
                  <a:lnTo>
                    <a:pt x="350520" y="399431"/>
                  </a:lnTo>
                  <a:lnTo>
                    <a:pt x="372465" y="431093"/>
                  </a:lnTo>
                  <a:lnTo>
                    <a:pt x="394411" y="455449"/>
                  </a:lnTo>
                  <a:lnTo>
                    <a:pt x="331013" y="471280"/>
                  </a:lnTo>
                  <a:lnTo>
                    <a:pt x="248717" y="465800"/>
                  </a:lnTo>
                  <a:lnTo>
                    <a:pt x="225552" y="447533"/>
                  </a:lnTo>
                  <a:lnTo>
                    <a:pt x="87173" y="448751"/>
                  </a:lnTo>
                  <a:lnTo>
                    <a:pt x="82296" y="451795"/>
                  </a:lnTo>
                  <a:lnTo>
                    <a:pt x="62179" y="434138"/>
                  </a:lnTo>
                  <a:lnTo>
                    <a:pt x="40233" y="432920"/>
                  </a:lnTo>
                  <a:lnTo>
                    <a:pt x="19507" y="439618"/>
                  </a:lnTo>
                  <a:lnTo>
                    <a:pt x="3048" y="446924"/>
                  </a:lnTo>
                  <a:lnTo>
                    <a:pt x="0" y="422569"/>
                  </a:lnTo>
                  <a:lnTo>
                    <a:pt x="5487" y="387862"/>
                  </a:lnTo>
                  <a:lnTo>
                    <a:pt x="17679" y="351938"/>
                  </a:lnTo>
                  <a:lnTo>
                    <a:pt x="19507" y="335498"/>
                  </a:lnTo>
                  <a:lnTo>
                    <a:pt x="31089" y="300182"/>
                  </a:lnTo>
                  <a:lnTo>
                    <a:pt x="39624" y="284351"/>
                  </a:lnTo>
                  <a:lnTo>
                    <a:pt x="59741" y="258778"/>
                  </a:lnTo>
                  <a:lnTo>
                    <a:pt x="71323" y="241120"/>
                  </a:lnTo>
                  <a:lnTo>
                    <a:pt x="74981" y="212502"/>
                  </a:lnTo>
                  <a:lnTo>
                    <a:pt x="73152" y="189973"/>
                  </a:lnTo>
                  <a:lnTo>
                    <a:pt x="63399" y="175969"/>
                  </a:lnTo>
                  <a:lnTo>
                    <a:pt x="54255" y="152222"/>
                  </a:lnTo>
                  <a:lnTo>
                    <a:pt x="46329" y="129084"/>
                  </a:lnTo>
                  <a:lnTo>
                    <a:pt x="48159" y="120560"/>
                  </a:lnTo>
                  <a:lnTo>
                    <a:pt x="58521" y="105338"/>
                  </a:lnTo>
                  <a:lnTo>
                    <a:pt x="48768" y="67586"/>
                  </a:lnTo>
                  <a:lnTo>
                    <a:pt x="41453" y="41404"/>
                  </a:lnTo>
                  <a:lnTo>
                    <a:pt x="24384" y="16440"/>
                  </a:lnTo>
                  <a:lnTo>
                    <a:pt x="28041" y="9133"/>
                  </a:lnTo>
                  <a:lnTo>
                    <a:pt x="42063" y="3653"/>
                  </a:lnTo>
                  <a:lnTo>
                    <a:pt x="52425" y="4262"/>
                  </a:lnTo>
                  <a:lnTo>
                    <a:pt x="64617" y="0"/>
                  </a:lnTo>
                  <a:lnTo>
                    <a:pt x="166421" y="609"/>
                  </a:lnTo>
                  <a:lnTo>
                    <a:pt x="174345" y="29227"/>
                  </a:lnTo>
                  <a:lnTo>
                    <a:pt x="184099" y="52973"/>
                  </a:lnTo>
                  <a:lnTo>
                    <a:pt x="192024" y="65760"/>
                  </a:lnTo>
                  <a:lnTo>
                    <a:pt x="204825" y="85853"/>
                  </a:lnTo>
                  <a:lnTo>
                    <a:pt x="227991" y="82809"/>
                  </a:lnTo>
                  <a:lnTo>
                    <a:pt x="238963" y="77329"/>
                  </a:lnTo>
                  <a:lnTo>
                    <a:pt x="257861" y="82809"/>
                  </a:lnTo>
                  <a:lnTo>
                    <a:pt x="263347" y="73067"/>
                  </a:lnTo>
                  <a:lnTo>
                    <a:pt x="272491" y="50538"/>
                  </a:lnTo>
                  <a:lnTo>
                    <a:pt x="293827" y="48711"/>
                  </a:lnTo>
                  <a:lnTo>
                    <a:pt x="295656" y="42013"/>
                  </a:lnTo>
                  <a:lnTo>
                    <a:pt x="313335" y="42013"/>
                  </a:lnTo>
                  <a:lnTo>
                    <a:pt x="310287" y="56018"/>
                  </a:lnTo>
                  <a:lnTo>
                    <a:pt x="351739" y="55409"/>
                  </a:lnTo>
                  <a:lnTo>
                    <a:pt x="352349" y="80373"/>
                  </a:lnTo>
                  <a:lnTo>
                    <a:pt x="359055" y="94986"/>
                  </a:lnTo>
                  <a:lnTo>
                    <a:pt x="353568" y="118733"/>
                  </a:lnTo>
                  <a:lnTo>
                    <a:pt x="356007" y="143089"/>
                  </a:lnTo>
                  <a:lnTo>
                    <a:pt x="366979" y="157702"/>
                  </a:lnTo>
                  <a:lnTo>
                    <a:pt x="364541" y="203978"/>
                  </a:lnTo>
                  <a:lnTo>
                    <a:pt x="373075" y="200325"/>
                  </a:lnTo>
                  <a:lnTo>
                    <a:pt x="387705" y="201542"/>
                  </a:lnTo>
                  <a:lnTo>
                    <a:pt x="409041" y="195453"/>
                  </a:lnTo>
                  <a:lnTo>
                    <a:pt x="424891" y="197889"/>
                  </a:lnTo>
                  <a:close/>
                </a:path>
              </a:pathLst>
            </a:custGeom>
            <a:noFill/>
            <a:ln w="3175" cap="rnd">
              <a:solidFill>
                <a:schemeClr val="accent1"/>
              </a:solidFill>
              <a:prstDash val="solid"/>
              <a:round/>
            </a:ln>
          </p:spPr>
          <p:txBody>
            <a:bodyPr rtlCol="0" anchor="ctr"/>
            <a:lstStyle/>
            <a:p>
              <a:endParaRPr lang="es-ES_tradnl"/>
            </a:p>
          </p:txBody>
        </p:sp>
        <p:sp>
          <p:nvSpPr>
            <p:cNvPr id="85" name="Forma libre 84">
              <a:extLst>
                <a:ext uri="{FF2B5EF4-FFF2-40B4-BE49-F238E27FC236}">
                  <a16:creationId xmlns:a16="http://schemas.microsoft.com/office/drawing/2014/main" id="{3CB925E7-9A62-CE41-A851-9CDBD5AAC48C}"/>
                </a:ext>
              </a:extLst>
            </p:cNvPr>
            <p:cNvSpPr/>
            <p:nvPr/>
          </p:nvSpPr>
          <p:spPr>
            <a:xfrm>
              <a:off x="6273876" y="5417717"/>
              <a:ext cx="36296" cy="51706"/>
            </a:xfrm>
            <a:custGeom>
              <a:avLst/>
              <a:gdLst>
                <a:gd name="connsiteX0" fmla="*/ 9144 w 37185"/>
                <a:gd name="connsiteY0" fmla="*/ 52973 h 52973"/>
                <a:gd name="connsiteX1" fmla="*/ 0 w 37185"/>
                <a:gd name="connsiteY1" fmla="*/ 23747 h 52973"/>
                <a:gd name="connsiteX2" fmla="*/ 14020 w 37185"/>
                <a:gd name="connsiteY2" fmla="*/ 6698 h 52973"/>
                <a:gd name="connsiteX3" fmla="*/ 24384 w 37185"/>
                <a:gd name="connsiteY3" fmla="*/ 0 h 52973"/>
                <a:gd name="connsiteX4" fmla="*/ 37185 w 37185"/>
                <a:gd name="connsiteY4" fmla="*/ 13396 h 52973"/>
                <a:gd name="connsiteX5" fmla="*/ 24993 w 37185"/>
                <a:gd name="connsiteY5" fmla="*/ 21920 h 52973"/>
                <a:gd name="connsiteX6" fmla="*/ 18897 w 37185"/>
                <a:gd name="connsiteY6" fmla="*/ 31662 h 52973"/>
                <a:gd name="connsiteX7" fmla="*/ 17678 w 37185"/>
                <a:gd name="connsiteY7" fmla="*/ 48711 h 52973"/>
                <a:gd name="connsiteX8" fmla="*/ 9144 w 37185"/>
                <a:gd name="connsiteY8" fmla="*/ 52973 h 5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85" h="52973">
                  <a:moveTo>
                    <a:pt x="9144" y="52973"/>
                  </a:moveTo>
                  <a:lnTo>
                    <a:pt x="0" y="23747"/>
                  </a:lnTo>
                  <a:lnTo>
                    <a:pt x="14020" y="6698"/>
                  </a:lnTo>
                  <a:lnTo>
                    <a:pt x="24384" y="0"/>
                  </a:lnTo>
                  <a:lnTo>
                    <a:pt x="37185" y="13396"/>
                  </a:lnTo>
                  <a:lnTo>
                    <a:pt x="24993" y="21920"/>
                  </a:lnTo>
                  <a:lnTo>
                    <a:pt x="18897" y="31662"/>
                  </a:lnTo>
                  <a:lnTo>
                    <a:pt x="17678" y="48711"/>
                  </a:lnTo>
                  <a:lnTo>
                    <a:pt x="9144" y="52973"/>
                  </a:lnTo>
                  <a:close/>
                </a:path>
              </a:pathLst>
            </a:custGeom>
            <a:noFill/>
            <a:ln w="3175" cap="rnd">
              <a:solidFill>
                <a:schemeClr val="accent1"/>
              </a:solidFill>
              <a:prstDash val="solid"/>
              <a:round/>
            </a:ln>
          </p:spPr>
          <p:txBody>
            <a:bodyPr rtlCol="0" anchor="ctr"/>
            <a:lstStyle/>
            <a:p>
              <a:endParaRPr lang="es-ES_tradnl"/>
            </a:p>
          </p:txBody>
        </p:sp>
        <p:sp>
          <p:nvSpPr>
            <p:cNvPr id="86" name="Forma libre 85">
              <a:extLst>
                <a:ext uri="{FF2B5EF4-FFF2-40B4-BE49-F238E27FC236}">
                  <a16:creationId xmlns:a16="http://schemas.microsoft.com/office/drawing/2014/main" id="{6568C4C9-F5DA-5E4A-B069-78DBD2CB30D1}"/>
                </a:ext>
              </a:extLst>
            </p:cNvPr>
            <p:cNvSpPr/>
            <p:nvPr/>
          </p:nvSpPr>
          <p:spPr>
            <a:xfrm>
              <a:off x="6851045" y="5338078"/>
              <a:ext cx="58312" cy="80826"/>
            </a:xfrm>
            <a:custGeom>
              <a:avLst/>
              <a:gdLst>
                <a:gd name="connsiteX0" fmla="*/ 24993 w 59740"/>
                <a:gd name="connsiteY0" fmla="*/ 82200 h 82808"/>
                <a:gd name="connsiteX1" fmla="*/ 21336 w 59740"/>
                <a:gd name="connsiteY1" fmla="*/ 82809 h 82808"/>
                <a:gd name="connsiteX2" fmla="*/ 21336 w 59740"/>
                <a:gd name="connsiteY2" fmla="*/ 80982 h 82808"/>
                <a:gd name="connsiteX3" fmla="*/ 9144 w 59740"/>
                <a:gd name="connsiteY3" fmla="*/ 43840 h 82808"/>
                <a:gd name="connsiteX4" fmla="*/ 9083 w 59740"/>
                <a:gd name="connsiteY4" fmla="*/ 43474 h 82808"/>
                <a:gd name="connsiteX5" fmla="*/ 8534 w 59740"/>
                <a:gd name="connsiteY5" fmla="*/ 37142 h 82808"/>
                <a:gd name="connsiteX6" fmla="*/ 0 w 59740"/>
                <a:gd name="connsiteY6" fmla="*/ 19484 h 82808"/>
                <a:gd name="connsiteX7" fmla="*/ 21336 w 59740"/>
                <a:gd name="connsiteY7" fmla="*/ 22529 h 82808"/>
                <a:gd name="connsiteX8" fmla="*/ 31699 w 59740"/>
                <a:gd name="connsiteY8" fmla="*/ 0 h 82808"/>
                <a:gd name="connsiteX9" fmla="*/ 50596 w 59740"/>
                <a:gd name="connsiteY9" fmla="*/ 2435 h 82808"/>
                <a:gd name="connsiteX10" fmla="*/ 52425 w 59740"/>
                <a:gd name="connsiteY10" fmla="*/ 17658 h 82808"/>
                <a:gd name="connsiteX11" fmla="*/ 59740 w 59740"/>
                <a:gd name="connsiteY11" fmla="*/ 26791 h 82808"/>
                <a:gd name="connsiteX12" fmla="*/ 59740 w 59740"/>
                <a:gd name="connsiteY12" fmla="*/ 39578 h 82808"/>
                <a:gd name="connsiteX13" fmla="*/ 51206 w 59740"/>
                <a:gd name="connsiteY13" fmla="*/ 47493 h 82808"/>
                <a:gd name="connsiteX14" fmla="*/ 37185 w 59740"/>
                <a:gd name="connsiteY14" fmla="*/ 68195 h 82808"/>
                <a:gd name="connsiteX15" fmla="*/ 24993 w 59740"/>
                <a:gd name="connsiteY15" fmla="*/ 82200 h 8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740" h="82808">
                  <a:moveTo>
                    <a:pt x="24993" y="82200"/>
                  </a:moveTo>
                  <a:lnTo>
                    <a:pt x="21336" y="82809"/>
                  </a:lnTo>
                  <a:lnTo>
                    <a:pt x="21336" y="80982"/>
                  </a:lnTo>
                  <a:lnTo>
                    <a:pt x="9144" y="43840"/>
                  </a:lnTo>
                  <a:lnTo>
                    <a:pt x="9083" y="43474"/>
                  </a:lnTo>
                  <a:lnTo>
                    <a:pt x="8534" y="37142"/>
                  </a:lnTo>
                  <a:lnTo>
                    <a:pt x="0" y="19484"/>
                  </a:lnTo>
                  <a:lnTo>
                    <a:pt x="21336" y="22529"/>
                  </a:lnTo>
                  <a:lnTo>
                    <a:pt x="31699" y="0"/>
                  </a:lnTo>
                  <a:lnTo>
                    <a:pt x="50596" y="2435"/>
                  </a:lnTo>
                  <a:lnTo>
                    <a:pt x="52425" y="17658"/>
                  </a:lnTo>
                  <a:lnTo>
                    <a:pt x="59740" y="26791"/>
                  </a:lnTo>
                  <a:lnTo>
                    <a:pt x="59740" y="39578"/>
                  </a:lnTo>
                  <a:lnTo>
                    <a:pt x="51206" y="47493"/>
                  </a:lnTo>
                  <a:lnTo>
                    <a:pt x="37185" y="68195"/>
                  </a:lnTo>
                  <a:lnTo>
                    <a:pt x="24993" y="82200"/>
                  </a:lnTo>
                  <a:close/>
                </a:path>
              </a:pathLst>
            </a:custGeom>
            <a:noFill/>
            <a:ln w="3175" cap="rnd">
              <a:solidFill>
                <a:schemeClr val="accent1"/>
              </a:solidFill>
              <a:prstDash val="solid"/>
              <a:round/>
            </a:ln>
          </p:spPr>
          <p:txBody>
            <a:bodyPr rtlCol="0" anchor="ctr"/>
            <a:lstStyle/>
            <a:p>
              <a:endParaRPr lang="es-ES_tradnl"/>
            </a:p>
          </p:txBody>
        </p:sp>
        <p:sp>
          <p:nvSpPr>
            <p:cNvPr id="87" name="Forma libre 86">
              <a:extLst>
                <a:ext uri="{FF2B5EF4-FFF2-40B4-BE49-F238E27FC236}">
                  <a16:creationId xmlns:a16="http://schemas.microsoft.com/office/drawing/2014/main" id="{234D5DCF-0302-1C49-89FE-EA3AE691C27D}"/>
                </a:ext>
              </a:extLst>
            </p:cNvPr>
            <p:cNvSpPr/>
            <p:nvPr/>
          </p:nvSpPr>
          <p:spPr>
            <a:xfrm>
              <a:off x="5898418" y="4781790"/>
              <a:ext cx="101748" cy="232380"/>
            </a:xfrm>
            <a:custGeom>
              <a:avLst/>
              <a:gdLst>
                <a:gd name="connsiteX0" fmla="*/ 97536 w 104241"/>
                <a:gd name="connsiteY0" fmla="*/ 22529 h 238075"/>
                <a:gd name="connsiteX1" fmla="*/ 96317 w 104241"/>
                <a:gd name="connsiteY1" fmla="*/ 35316 h 238075"/>
                <a:gd name="connsiteX2" fmla="*/ 104241 w 104241"/>
                <a:gd name="connsiteY2" fmla="*/ 58453 h 238075"/>
                <a:gd name="connsiteX3" fmla="*/ 97536 w 104241"/>
                <a:gd name="connsiteY3" fmla="*/ 74284 h 238075"/>
                <a:gd name="connsiteX4" fmla="*/ 101193 w 104241"/>
                <a:gd name="connsiteY4" fmla="*/ 84636 h 238075"/>
                <a:gd name="connsiteX5" fmla="*/ 84125 w 104241"/>
                <a:gd name="connsiteY5" fmla="*/ 108991 h 238075"/>
                <a:gd name="connsiteX6" fmla="*/ 73761 w 104241"/>
                <a:gd name="connsiteY6" fmla="*/ 121169 h 238075"/>
                <a:gd name="connsiteX7" fmla="*/ 67056 w 104241"/>
                <a:gd name="connsiteY7" fmla="*/ 145525 h 238075"/>
                <a:gd name="connsiteX8" fmla="*/ 68275 w 104241"/>
                <a:gd name="connsiteY8" fmla="*/ 170489 h 238075"/>
                <a:gd name="connsiteX9" fmla="*/ 66446 w 104241"/>
                <a:gd name="connsiteY9" fmla="*/ 233204 h 238075"/>
                <a:gd name="connsiteX10" fmla="*/ 37795 w 104241"/>
                <a:gd name="connsiteY10" fmla="*/ 238076 h 238075"/>
                <a:gd name="connsiteX11" fmla="*/ 29261 w 104241"/>
                <a:gd name="connsiteY11" fmla="*/ 211284 h 238075"/>
                <a:gd name="connsiteX12" fmla="*/ 31089 w 104241"/>
                <a:gd name="connsiteY12" fmla="*/ 121169 h 238075"/>
                <a:gd name="connsiteX13" fmla="*/ 23774 w 104241"/>
                <a:gd name="connsiteY13" fmla="*/ 113253 h 238075"/>
                <a:gd name="connsiteX14" fmla="*/ 22555 w 104241"/>
                <a:gd name="connsiteY14" fmla="*/ 93769 h 238075"/>
                <a:gd name="connsiteX15" fmla="*/ 10363 w 104241"/>
                <a:gd name="connsiteY15" fmla="*/ 80373 h 238075"/>
                <a:gd name="connsiteX16" fmla="*/ 0 w 104241"/>
                <a:gd name="connsiteY16" fmla="*/ 68805 h 238075"/>
                <a:gd name="connsiteX17" fmla="*/ 4267 w 104241"/>
                <a:gd name="connsiteY17" fmla="*/ 48102 h 238075"/>
                <a:gd name="connsiteX18" fmla="*/ 16459 w 104241"/>
                <a:gd name="connsiteY18" fmla="*/ 43840 h 238075"/>
                <a:gd name="connsiteX19" fmla="*/ 23165 w 104241"/>
                <a:gd name="connsiteY19" fmla="*/ 26791 h 238075"/>
                <a:gd name="connsiteX20" fmla="*/ 40233 w 104241"/>
                <a:gd name="connsiteY20" fmla="*/ 23138 h 238075"/>
                <a:gd name="connsiteX21" fmla="*/ 47549 w 104241"/>
                <a:gd name="connsiteY21" fmla="*/ 11569 h 238075"/>
                <a:gd name="connsiteX22" fmla="*/ 59131 w 104241"/>
                <a:gd name="connsiteY22" fmla="*/ 0 h 238075"/>
                <a:gd name="connsiteX23" fmla="*/ 71323 w 104241"/>
                <a:gd name="connsiteY23" fmla="*/ 0 h 238075"/>
                <a:gd name="connsiteX24" fmla="*/ 97536 w 104241"/>
                <a:gd name="connsiteY24" fmla="*/ 22529 h 23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241" h="238075">
                  <a:moveTo>
                    <a:pt x="97536" y="22529"/>
                  </a:moveTo>
                  <a:lnTo>
                    <a:pt x="96317" y="35316"/>
                  </a:lnTo>
                  <a:lnTo>
                    <a:pt x="104241" y="58453"/>
                  </a:lnTo>
                  <a:lnTo>
                    <a:pt x="97536" y="74284"/>
                  </a:lnTo>
                  <a:lnTo>
                    <a:pt x="101193" y="84636"/>
                  </a:lnTo>
                  <a:lnTo>
                    <a:pt x="84125" y="108991"/>
                  </a:lnTo>
                  <a:lnTo>
                    <a:pt x="73761" y="121169"/>
                  </a:lnTo>
                  <a:lnTo>
                    <a:pt x="67056" y="145525"/>
                  </a:lnTo>
                  <a:lnTo>
                    <a:pt x="68275" y="170489"/>
                  </a:lnTo>
                  <a:lnTo>
                    <a:pt x="66446" y="233204"/>
                  </a:lnTo>
                  <a:lnTo>
                    <a:pt x="37795" y="238076"/>
                  </a:lnTo>
                  <a:lnTo>
                    <a:pt x="29261" y="211284"/>
                  </a:lnTo>
                  <a:lnTo>
                    <a:pt x="31089" y="121169"/>
                  </a:lnTo>
                  <a:lnTo>
                    <a:pt x="23774" y="113253"/>
                  </a:lnTo>
                  <a:lnTo>
                    <a:pt x="22555" y="93769"/>
                  </a:lnTo>
                  <a:lnTo>
                    <a:pt x="10363" y="80373"/>
                  </a:lnTo>
                  <a:lnTo>
                    <a:pt x="0" y="68805"/>
                  </a:lnTo>
                  <a:lnTo>
                    <a:pt x="4267" y="48102"/>
                  </a:lnTo>
                  <a:lnTo>
                    <a:pt x="16459" y="43840"/>
                  </a:lnTo>
                  <a:lnTo>
                    <a:pt x="23165" y="26791"/>
                  </a:lnTo>
                  <a:lnTo>
                    <a:pt x="40233" y="23138"/>
                  </a:lnTo>
                  <a:lnTo>
                    <a:pt x="47549" y="11569"/>
                  </a:lnTo>
                  <a:lnTo>
                    <a:pt x="59131" y="0"/>
                  </a:lnTo>
                  <a:lnTo>
                    <a:pt x="71323" y="0"/>
                  </a:lnTo>
                  <a:lnTo>
                    <a:pt x="97536" y="22529"/>
                  </a:lnTo>
                  <a:close/>
                </a:path>
              </a:pathLst>
            </a:custGeom>
            <a:solidFill>
              <a:srgbClr val="E8EAE5"/>
            </a:solidFill>
            <a:ln w="3175" cap="rnd">
              <a:solidFill>
                <a:schemeClr val="accent1"/>
              </a:solidFill>
              <a:prstDash val="solid"/>
              <a:round/>
            </a:ln>
          </p:spPr>
          <p:txBody>
            <a:bodyPr rtlCol="0" anchor="ctr"/>
            <a:lstStyle/>
            <a:p>
              <a:endParaRPr lang="es-ES_tradnl"/>
            </a:p>
          </p:txBody>
        </p:sp>
        <p:sp>
          <p:nvSpPr>
            <p:cNvPr id="88" name="Forma libre 87">
              <a:extLst>
                <a:ext uri="{FF2B5EF4-FFF2-40B4-BE49-F238E27FC236}">
                  <a16:creationId xmlns:a16="http://schemas.microsoft.com/office/drawing/2014/main" id="{C63AE78D-0ACE-D044-96B7-E7AD51E290F2}"/>
                </a:ext>
              </a:extLst>
            </p:cNvPr>
            <p:cNvSpPr/>
            <p:nvPr/>
          </p:nvSpPr>
          <p:spPr>
            <a:xfrm>
              <a:off x="5688971" y="4671841"/>
              <a:ext cx="256453" cy="209796"/>
            </a:xfrm>
            <a:custGeom>
              <a:avLst/>
              <a:gdLst>
                <a:gd name="connsiteX0" fmla="*/ 201168 w 262737"/>
                <a:gd name="connsiteY0" fmla="*/ 7307 h 214937"/>
                <a:gd name="connsiteX1" fmla="*/ 198120 w 262737"/>
                <a:gd name="connsiteY1" fmla="*/ 26182 h 214937"/>
                <a:gd name="connsiteX2" fmla="*/ 202997 w 262737"/>
                <a:gd name="connsiteY2" fmla="*/ 43840 h 214937"/>
                <a:gd name="connsiteX3" fmla="*/ 221895 w 262737"/>
                <a:gd name="connsiteY3" fmla="*/ 69413 h 214937"/>
                <a:gd name="connsiteX4" fmla="*/ 223113 w 262737"/>
                <a:gd name="connsiteY4" fmla="*/ 88289 h 214937"/>
                <a:gd name="connsiteX5" fmla="*/ 262737 w 262737"/>
                <a:gd name="connsiteY5" fmla="*/ 97422 h 214937"/>
                <a:gd name="connsiteX6" fmla="*/ 262128 w 262737"/>
                <a:gd name="connsiteY6" fmla="*/ 124213 h 214937"/>
                <a:gd name="connsiteX7" fmla="*/ 254813 w 262737"/>
                <a:gd name="connsiteY7" fmla="*/ 135782 h 214937"/>
                <a:gd name="connsiteX8" fmla="*/ 237744 w 262737"/>
                <a:gd name="connsiteY8" fmla="*/ 139436 h 214937"/>
                <a:gd name="connsiteX9" fmla="*/ 231039 w 262737"/>
                <a:gd name="connsiteY9" fmla="*/ 156484 h 214937"/>
                <a:gd name="connsiteX10" fmla="*/ 218847 w 262737"/>
                <a:gd name="connsiteY10" fmla="*/ 160747 h 214937"/>
                <a:gd name="connsiteX11" fmla="*/ 188976 w 262737"/>
                <a:gd name="connsiteY11" fmla="*/ 160138 h 214937"/>
                <a:gd name="connsiteX12" fmla="*/ 173127 w 262737"/>
                <a:gd name="connsiteY12" fmla="*/ 157093 h 214937"/>
                <a:gd name="connsiteX13" fmla="*/ 162153 w 262737"/>
                <a:gd name="connsiteY13" fmla="*/ 163182 h 214937"/>
                <a:gd name="connsiteX14" fmla="*/ 146913 w 262737"/>
                <a:gd name="connsiteY14" fmla="*/ 160138 h 214937"/>
                <a:gd name="connsiteX15" fmla="*/ 87173 w 262737"/>
                <a:gd name="connsiteY15" fmla="*/ 161964 h 214937"/>
                <a:gd name="connsiteX16" fmla="*/ 85953 w 262737"/>
                <a:gd name="connsiteY16" fmla="*/ 184493 h 214937"/>
                <a:gd name="connsiteX17" fmla="*/ 90831 w 262737"/>
                <a:gd name="connsiteY17" fmla="*/ 213720 h 214937"/>
                <a:gd name="connsiteX18" fmla="*/ 67056 w 262737"/>
                <a:gd name="connsiteY18" fmla="*/ 203978 h 214937"/>
                <a:gd name="connsiteX19" fmla="*/ 51207 w 262737"/>
                <a:gd name="connsiteY19" fmla="*/ 205196 h 214937"/>
                <a:gd name="connsiteX20" fmla="*/ 39015 w 262737"/>
                <a:gd name="connsiteY20" fmla="*/ 214938 h 214937"/>
                <a:gd name="connsiteX21" fmla="*/ 23775 w 262737"/>
                <a:gd name="connsiteY21" fmla="*/ 207022 h 214937"/>
                <a:gd name="connsiteX22" fmla="*/ 17679 w 262737"/>
                <a:gd name="connsiteY22" fmla="*/ 193627 h 214937"/>
                <a:gd name="connsiteX23" fmla="*/ 2439 w 262737"/>
                <a:gd name="connsiteY23" fmla="*/ 185102 h 214937"/>
                <a:gd name="connsiteX24" fmla="*/ 0 w 262737"/>
                <a:gd name="connsiteY24" fmla="*/ 162573 h 214937"/>
                <a:gd name="connsiteX25" fmla="*/ 9753 w 262737"/>
                <a:gd name="connsiteY25" fmla="*/ 146133 h 214937"/>
                <a:gd name="connsiteX26" fmla="*/ 8535 w 262737"/>
                <a:gd name="connsiteY26" fmla="*/ 132738 h 214937"/>
                <a:gd name="connsiteX27" fmla="*/ 35967 w 262737"/>
                <a:gd name="connsiteY27" fmla="*/ 100467 h 214937"/>
                <a:gd name="connsiteX28" fmla="*/ 41453 w 262737"/>
                <a:gd name="connsiteY28" fmla="*/ 73676 h 214937"/>
                <a:gd name="connsiteX29" fmla="*/ 50597 w 262737"/>
                <a:gd name="connsiteY29" fmla="*/ 63933 h 214937"/>
                <a:gd name="connsiteX30" fmla="*/ 67056 w 262737"/>
                <a:gd name="connsiteY30" fmla="*/ 69413 h 214937"/>
                <a:gd name="connsiteX31" fmla="*/ 81687 w 262737"/>
                <a:gd name="connsiteY31" fmla="*/ 61498 h 214937"/>
                <a:gd name="connsiteX32" fmla="*/ 86563 w 262737"/>
                <a:gd name="connsiteY32" fmla="*/ 51147 h 214937"/>
                <a:gd name="connsiteX33" fmla="*/ 112776 w 262737"/>
                <a:gd name="connsiteY33" fmla="*/ 34098 h 214937"/>
                <a:gd name="connsiteX34" fmla="*/ 119481 w 262737"/>
                <a:gd name="connsiteY34" fmla="*/ 21920 h 214937"/>
                <a:gd name="connsiteX35" fmla="*/ 151791 w 262737"/>
                <a:gd name="connsiteY35" fmla="*/ 5480 h 214937"/>
                <a:gd name="connsiteX36" fmla="*/ 170688 w 262737"/>
                <a:gd name="connsiteY36" fmla="*/ 0 h 214937"/>
                <a:gd name="connsiteX37" fmla="*/ 179223 w 262737"/>
                <a:gd name="connsiteY37" fmla="*/ 7307 h 214937"/>
                <a:gd name="connsiteX38" fmla="*/ 201168 w 262737"/>
                <a:gd name="connsiteY38" fmla="*/ 7307 h 21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2737" h="214937">
                  <a:moveTo>
                    <a:pt x="201168" y="7307"/>
                  </a:moveTo>
                  <a:lnTo>
                    <a:pt x="198120" y="26182"/>
                  </a:lnTo>
                  <a:lnTo>
                    <a:pt x="202997" y="43840"/>
                  </a:lnTo>
                  <a:lnTo>
                    <a:pt x="221895" y="69413"/>
                  </a:lnTo>
                  <a:lnTo>
                    <a:pt x="223113" y="88289"/>
                  </a:lnTo>
                  <a:lnTo>
                    <a:pt x="262737" y="97422"/>
                  </a:lnTo>
                  <a:lnTo>
                    <a:pt x="262128" y="124213"/>
                  </a:lnTo>
                  <a:lnTo>
                    <a:pt x="254813" y="135782"/>
                  </a:lnTo>
                  <a:lnTo>
                    <a:pt x="237744" y="139436"/>
                  </a:lnTo>
                  <a:lnTo>
                    <a:pt x="231039" y="156484"/>
                  </a:lnTo>
                  <a:lnTo>
                    <a:pt x="218847" y="160747"/>
                  </a:lnTo>
                  <a:lnTo>
                    <a:pt x="188976" y="160138"/>
                  </a:lnTo>
                  <a:lnTo>
                    <a:pt x="173127" y="157093"/>
                  </a:lnTo>
                  <a:lnTo>
                    <a:pt x="162153" y="163182"/>
                  </a:lnTo>
                  <a:lnTo>
                    <a:pt x="146913" y="160138"/>
                  </a:lnTo>
                  <a:lnTo>
                    <a:pt x="87173" y="161964"/>
                  </a:lnTo>
                  <a:lnTo>
                    <a:pt x="85953" y="184493"/>
                  </a:lnTo>
                  <a:lnTo>
                    <a:pt x="90831" y="213720"/>
                  </a:lnTo>
                  <a:lnTo>
                    <a:pt x="67056" y="203978"/>
                  </a:lnTo>
                  <a:lnTo>
                    <a:pt x="51207" y="205196"/>
                  </a:lnTo>
                  <a:lnTo>
                    <a:pt x="39015" y="214938"/>
                  </a:lnTo>
                  <a:lnTo>
                    <a:pt x="23775" y="207022"/>
                  </a:lnTo>
                  <a:lnTo>
                    <a:pt x="17679" y="193627"/>
                  </a:lnTo>
                  <a:lnTo>
                    <a:pt x="2439" y="185102"/>
                  </a:lnTo>
                  <a:lnTo>
                    <a:pt x="0" y="162573"/>
                  </a:lnTo>
                  <a:lnTo>
                    <a:pt x="9753" y="146133"/>
                  </a:lnTo>
                  <a:lnTo>
                    <a:pt x="8535" y="132738"/>
                  </a:lnTo>
                  <a:lnTo>
                    <a:pt x="35967" y="100467"/>
                  </a:lnTo>
                  <a:lnTo>
                    <a:pt x="41453" y="73676"/>
                  </a:lnTo>
                  <a:lnTo>
                    <a:pt x="50597" y="63933"/>
                  </a:lnTo>
                  <a:lnTo>
                    <a:pt x="67056" y="69413"/>
                  </a:lnTo>
                  <a:lnTo>
                    <a:pt x="81687" y="61498"/>
                  </a:lnTo>
                  <a:lnTo>
                    <a:pt x="86563" y="51147"/>
                  </a:lnTo>
                  <a:lnTo>
                    <a:pt x="112776" y="34098"/>
                  </a:lnTo>
                  <a:lnTo>
                    <a:pt x="119481" y="21920"/>
                  </a:lnTo>
                  <a:lnTo>
                    <a:pt x="151791" y="5480"/>
                  </a:lnTo>
                  <a:lnTo>
                    <a:pt x="170688" y="0"/>
                  </a:lnTo>
                  <a:lnTo>
                    <a:pt x="179223" y="7307"/>
                  </a:lnTo>
                  <a:lnTo>
                    <a:pt x="201168" y="7307"/>
                  </a:lnTo>
                  <a:close/>
                </a:path>
              </a:pathLst>
            </a:custGeom>
            <a:noFill/>
            <a:ln w="3175" cap="rnd">
              <a:solidFill>
                <a:schemeClr val="accent1"/>
              </a:solidFill>
              <a:prstDash val="solid"/>
              <a:round/>
            </a:ln>
          </p:spPr>
          <p:txBody>
            <a:bodyPr rtlCol="0" anchor="ctr"/>
            <a:lstStyle/>
            <a:p>
              <a:endParaRPr lang="es-ES_tradnl"/>
            </a:p>
          </p:txBody>
        </p:sp>
        <p:sp>
          <p:nvSpPr>
            <p:cNvPr id="89" name="Forma libre 88">
              <a:extLst>
                <a:ext uri="{FF2B5EF4-FFF2-40B4-BE49-F238E27FC236}">
                  <a16:creationId xmlns:a16="http://schemas.microsoft.com/office/drawing/2014/main" id="{5399A272-DF01-884E-9BC4-F886EB155D8C}"/>
                </a:ext>
              </a:extLst>
            </p:cNvPr>
            <p:cNvSpPr/>
            <p:nvPr/>
          </p:nvSpPr>
          <p:spPr>
            <a:xfrm>
              <a:off x="6526163" y="5922300"/>
              <a:ext cx="318336" cy="350057"/>
            </a:xfrm>
            <a:custGeom>
              <a:avLst/>
              <a:gdLst>
                <a:gd name="connsiteX0" fmla="*/ 191415 w 326136"/>
                <a:gd name="connsiteY0" fmla="*/ 3044 h 358635"/>
                <a:gd name="connsiteX1" fmla="*/ 202997 w 326136"/>
                <a:gd name="connsiteY1" fmla="*/ 34098 h 358635"/>
                <a:gd name="connsiteX2" fmla="*/ 209703 w 326136"/>
                <a:gd name="connsiteY2" fmla="*/ 41404 h 358635"/>
                <a:gd name="connsiteX3" fmla="*/ 219456 w 326136"/>
                <a:gd name="connsiteY3" fmla="*/ 63933 h 358635"/>
                <a:gd name="connsiteX4" fmla="*/ 256642 w 326136"/>
                <a:gd name="connsiteY4" fmla="*/ 106556 h 358635"/>
                <a:gd name="connsiteX5" fmla="*/ 270663 w 326136"/>
                <a:gd name="connsiteY5" fmla="*/ 110818 h 358635"/>
                <a:gd name="connsiteX6" fmla="*/ 270053 w 326136"/>
                <a:gd name="connsiteY6" fmla="*/ 124822 h 358635"/>
                <a:gd name="connsiteX7" fmla="*/ 279197 w 326136"/>
                <a:gd name="connsiteY7" fmla="*/ 149786 h 358635"/>
                <a:gd name="connsiteX8" fmla="*/ 305410 w 326136"/>
                <a:gd name="connsiteY8" fmla="*/ 155875 h 358635"/>
                <a:gd name="connsiteX9" fmla="*/ 326136 w 326136"/>
                <a:gd name="connsiteY9" fmla="*/ 173533 h 358635"/>
                <a:gd name="connsiteX10" fmla="*/ 276759 w 326136"/>
                <a:gd name="connsiteY10" fmla="*/ 202151 h 358635"/>
                <a:gd name="connsiteX11" fmla="*/ 245060 w 326136"/>
                <a:gd name="connsiteY11" fmla="*/ 231378 h 358635"/>
                <a:gd name="connsiteX12" fmla="*/ 232868 w 326136"/>
                <a:gd name="connsiteY12" fmla="*/ 257560 h 358635"/>
                <a:gd name="connsiteX13" fmla="*/ 221895 w 326136"/>
                <a:gd name="connsiteY13" fmla="*/ 272173 h 358635"/>
                <a:gd name="connsiteX14" fmla="*/ 203607 w 326136"/>
                <a:gd name="connsiteY14" fmla="*/ 275218 h 358635"/>
                <a:gd name="connsiteX15" fmla="*/ 196292 w 326136"/>
                <a:gd name="connsiteY15" fmla="*/ 294093 h 358635"/>
                <a:gd name="connsiteX16" fmla="*/ 192634 w 326136"/>
                <a:gd name="connsiteY16" fmla="*/ 306271 h 358635"/>
                <a:gd name="connsiteX17" fmla="*/ 170688 w 326136"/>
                <a:gd name="connsiteY17" fmla="*/ 314796 h 358635"/>
                <a:gd name="connsiteX18" fmla="*/ 143256 w 326136"/>
                <a:gd name="connsiteY18" fmla="*/ 312969 h 358635"/>
                <a:gd name="connsiteX19" fmla="*/ 128016 w 326136"/>
                <a:gd name="connsiteY19" fmla="*/ 302009 h 358635"/>
                <a:gd name="connsiteX20" fmla="*/ 113996 w 326136"/>
                <a:gd name="connsiteY20" fmla="*/ 297746 h 358635"/>
                <a:gd name="connsiteX21" fmla="*/ 96927 w 326136"/>
                <a:gd name="connsiteY21" fmla="*/ 306271 h 358635"/>
                <a:gd name="connsiteX22" fmla="*/ 87783 w 326136"/>
                <a:gd name="connsiteY22" fmla="*/ 325146 h 358635"/>
                <a:gd name="connsiteX23" fmla="*/ 71324 w 326136"/>
                <a:gd name="connsiteY23" fmla="*/ 336715 h 358635"/>
                <a:gd name="connsiteX24" fmla="*/ 54255 w 326136"/>
                <a:gd name="connsiteY24" fmla="*/ 354373 h 358635"/>
                <a:gd name="connsiteX25" fmla="*/ 29871 w 326136"/>
                <a:gd name="connsiteY25" fmla="*/ 358635 h 358635"/>
                <a:gd name="connsiteX26" fmla="*/ 23165 w 326136"/>
                <a:gd name="connsiteY26" fmla="*/ 344631 h 358635"/>
                <a:gd name="connsiteX27" fmla="*/ 26823 w 326136"/>
                <a:gd name="connsiteY27" fmla="*/ 320884 h 358635"/>
                <a:gd name="connsiteX28" fmla="*/ 8535 w 326136"/>
                <a:gd name="connsiteY28" fmla="*/ 283742 h 358635"/>
                <a:gd name="connsiteX29" fmla="*/ 0 w 326136"/>
                <a:gd name="connsiteY29" fmla="*/ 277653 h 358635"/>
                <a:gd name="connsiteX30" fmla="*/ 3658 w 326136"/>
                <a:gd name="connsiteY30" fmla="*/ 163791 h 358635"/>
                <a:gd name="connsiteX31" fmla="*/ 37186 w 326136"/>
                <a:gd name="connsiteY31" fmla="*/ 162573 h 358635"/>
                <a:gd name="connsiteX32" fmla="*/ 42063 w 326136"/>
                <a:gd name="connsiteY32" fmla="*/ 23138 h 358635"/>
                <a:gd name="connsiteX33" fmla="*/ 67666 w 326136"/>
                <a:gd name="connsiteY33" fmla="*/ 21920 h 358635"/>
                <a:gd name="connsiteX34" fmla="*/ 120701 w 326136"/>
                <a:gd name="connsiteY34" fmla="*/ 7915 h 358635"/>
                <a:gd name="connsiteX35" fmla="*/ 132893 w 326136"/>
                <a:gd name="connsiteY35" fmla="*/ 24356 h 358635"/>
                <a:gd name="connsiteX36" fmla="*/ 155448 w 326136"/>
                <a:gd name="connsiteY36" fmla="*/ 9133 h 358635"/>
                <a:gd name="connsiteX37" fmla="*/ 165812 w 326136"/>
                <a:gd name="connsiteY37" fmla="*/ 9133 h 358635"/>
                <a:gd name="connsiteX38" fmla="*/ 185319 w 326136"/>
                <a:gd name="connsiteY38" fmla="*/ 0 h 358635"/>
                <a:gd name="connsiteX39" fmla="*/ 191415 w 326136"/>
                <a:gd name="connsiteY39" fmla="*/ 3044 h 35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26136" h="358635">
                  <a:moveTo>
                    <a:pt x="191415" y="3044"/>
                  </a:moveTo>
                  <a:lnTo>
                    <a:pt x="202997" y="34098"/>
                  </a:lnTo>
                  <a:lnTo>
                    <a:pt x="209703" y="41404"/>
                  </a:lnTo>
                  <a:lnTo>
                    <a:pt x="219456" y="63933"/>
                  </a:lnTo>
                  <a:lnTo>
                    <a:pt x="256642" y="106556"/>
                  </a:lnTo>
                  <a:lnTo>
                    <a:pt x="270663" y="110818"/>
                  </a:lnTo>
                  <a:lnTo>
                    <a:pt x="270053" y="124822"/>
                  </a:lnTo>
                  <a:lnTo>
                    <a:pt x="279197" y="149786"/>
                  </a:lnTo>
                  <a:lnTo>
                    <a:pt x="305410" y="155875"/>
                  </a:lnTo>
                  <a:lnTo>
                    <a:pt x="326136" y="173533"/>
                  </a:lnTo>
                  <a:lnTo>
                    <a:pt x="276759" y="202151"/>
                  </a:lnTo>
                  <a:lnTo>
                    <a:pt x="245060" y="231378"/>
                  </a:lnTo>
                  <a:lnTo>
                    <a:pt x="232868" y="257560"/>
                  </a:lnTo>
                  <a:lnTo>
                    <a:pt x="221895" y="272173"/>
                  </a:lnTo>
                  <a:lnTo>
                    <a:pt x="203607" y="275218"/>
                  </a:lnTo>
                  <a:lnTo>
                    <a:pt x="196292" y="294093"/>
                  </a:lnTo>
                  <a:lnTo>
                    <a:pt x="192634" y="306271"/>
                  </a:lnTo>
                  <a:lnTo>
                    <a:pt x="170688" y="314796"/>
                  </a:lnTo>
                  <a:lnTo>
                    <a:pt x="143256" y="312969"/>
                  </a:lnTo>
                  <a:lnTo>
                    <a:pt x="128016" y="302009"/>
                  </a:lnTo>
                  <a:lnTo>
                    <a:pt x="113996" y="297746"/>
                  </a:lnTo>
                  <a:lnTo>
                    <a:pt x="96927" y="306271"/>
                  </a:lnTo>
                  <a:lnTo>
                    <a:pt x="87783" y="325146"/>
                  </a:lnTo>
                  <a:lnTo>
                    <a:pt x="71324" y="336715"/>
                  </a:lnTo>
                  <a:lnTo>
                    <a:pt x="54255" y="354373"/>
                  </a:lnTo>
                  <a:lnTo>
                    <a:pt x="29871" y="358635"/>
                  </a:lnTo>
                  <a:lnTo>
                    <a:pt x="23165" y="344631"/>
                  </a:lnTo>
                  <a:lnTo>
                    <a:pt x="26823" y="320884"/>
                  </a:lnTo>
                  <a:lnTo>
                    <a:pt x="8535" y="283742"/>
                  </a:lnTo>
                  <a:lnTo>
                    <a:pt x="0" y="277653"/>
                  </a:lnTo>
                  <a:lnTo>
                    <a:pt x="3658" y="163791"/>
                  </a:lnTo>
                  <a:lnTo>
                    <a:pt x="37186" y="162573"/>
                  </a:lnTo>
                  <a:lnTo>
                    <a:pt x="42063" y="23138"/>
                  </a:lnTo>
                  <a:lnTo>
                    <a:pt x="67666" y="21920"/>
                  </a:lnTo>
                  <a:lnTo>
                    <a:pt x="120701" y="7915"/>
                  </a:lnTo>
                  <a:lnTo>
                    <a:pt x="132893" y="24356"/>
                  </a:lnTo>
                  <a:lnTo>
                    <a:pt x="155448" y="9133"/>
                  </a:lnTo>
                  <a:lnTo>
                    <a:pt x="165812" y="9133"/>
                  </a:lnTo>
                  <a:lnTo>
                    <a:pt x="185319" y="0"/>
                  </a:lnTo>
                  <a:lnTo>
                    <a:pt x="191415" y="3044"/>
                  </a:lnTo>
                  <a:close/>
                </a:path>
              </a:pathLst>
            </a:custGeom>
            <a:noFill/>
            <a:ln w="3175" cap="rnd">
              <a:solidFill>
                <a:schemeClr val="accent1"/>
              </a:solidFill>
              <a:prstDash val="solid"/>
              <a:round/>
            </a:ln>
          </p:spPr>
          <p:txBody>
            <a:bodyPr rtlCol="0" anchor="ctr"/>
            <a:lstStyle/>
            <a:p>
              <a:endParaRPr lang="es-ES_tradnl"/>
            </a:p>
          </p:txBody>
        </p:sp>
        <p:sp>
          <p:nvSpPr>
            <p:cNvPr id="96" name="Forma libre 95">
              <a:extLst>
                <a:ext uri="{FF2B5EF4-FFF2-40B4-BE49-F238E27FC236}">
                  <a16:creationId xmlns:a16="http://schemas.microsoft.com/office/drawing/2014/main" id="{C639143F-632C-9A47-A779-911593FA4BD4}"/>
                </a:ext>
              </a:extLst>
            </p:cNvPr>
            <p:cNvSpPr/>
            <p:nvPr/>
          </p:nvSpPr>
          <p:spPr>
            <a:xfrm>
              <a:off x="6359556" y="4823393"/>
              <a:ext cx="434959" cy="338765"/>
            </a:xfrm>
            <a:custGeom>
              <a:avLst/>
              <a:gdLst>
                <a:gd name="connsiteX0" fmla="*/ 323698 w 445618"/>
                <a:gd name="connsiteY0" fmla="*/ 98640 h 347066"/>
                <a:gd name="connsiteX1" fmla="*/ 347472 w 445618"/>
                <a:gd name="connsiteY1" fmla="*/ 113862 h 347066"/>
                <a:gd name="connsiteX2" fmla="*/ 366370 w 445618"/>
                <a:gd name="connsiteY2" fmla="*/ 129693 h 347066"/>
                <a:gd name="connsiteX3" fmla="*/ 366980 w 445618"/>
                <a:gd name="connsiteY3" fmla="*/ 142480 h 347066"/>
                <a:gd name="connsiteX4" fmla="*/ 390754 w 445618"/>
                <a:gd name="connsiteY4" fmla="*/ 162573 h 347066"/>
                <a:gd name="connsiteX5" fmla="*/ 405384 w 445618"/>
                <a:gd name="connsiteY5" fmla="*/ 179622 h 347066"/>
                <a:gd name="connsiteX6" fmla="*/ 413919 w 445618"/>
                <a:gd name="connsiteY6" fmla="*/ 202760 h 347066"/>
                <a:gd name="connsiteX7" fmla="*/ 440132 w 445618"/>
                <a:gd name="connsiteY7" fmla="*/ 218591 h 347066"/>
                <a:gd name="connsiteX8" fmla="*/ 445618 w 445618"/>
                <a:gd name="connsiteY8" fmla="*/ 230769 h 347066"/>
                <a:gd name="connsiteX9" fmla="*/ 434645 w 445618"/>
                <a:gd name="connsiteY9" fmla="*/ 235031 h 347066"/>
                <a:gd name="connsiteX10" fmla="*/ 412090 w 445618"/>
                <a:gd name="connsiteY10" fmla="*/ 234422 h 347066"/>
                <a:gd name="connsiteX11" fmla="*/ 386487 w 445618"/>
                <a:gd name="connsiteY11" fmla="*/ 230160 h 347066"/>
                <a:gd name="connsiteX12" fmla="*/ 373685 w 445618"/>
                <a:gd name="connsiteY12" fmla="*/ 233204 h 347066"/>
                <a:gd name="connsiteX13" fmla="*/ 368199 w 445618"/>
                <a:gd name="connsiteY13" fmla="*/ 242947 h 347066"/>
                <a:gd name="connsiteX14" fmla="*/ 357226 w 445618"/>
                <a:gd name="connsiteY14" fmla="*/ 244164 h 347066"/>
                <a:gd name="connsiteX15" fmla="*/ 343815 w 445618"/>
                <a:gd name="connsiteY15" fmla="*/ 235640 h 347066"/>
                <a:gd name="connsiteX16" fmla="*/ 305410 w 445618"/>
                <a:gd name="connsiteY16" fmla="*/ 255125 h 347066"/>
                <a:gd name="connsiteX17" fmla="*/ 289560 w 445618"/>
                <a:gd name="connsiteY17" fmla="*/ 251471 h 347066"/>
                <a:gd name="connsiteX18" fmla="*/ 284684 w 445618"/>
                <a:gd name="connsiteY18" fmla="*/ 254516 h 347066"/>
                <a:gd name="connsiteX19" fmla="*/ 274930 w 445618"/>
                <a:gd name="connsiteY19" fmla="*/ 278262 h 347066"/>
                <a:gd name="connsiteX20" fmla="*/ 248717 w 445618"/>
                <a:gd name="connsiteY20" fmla="*/ 270347 h 347066"/>
                <a:gd name="connsiteX21" fmla="*/ 223724 w 445618"/>
                <a:gd name="connsiteY21" fmla="*/ 266693 h 347066"/>
                <a:gd name="connsiteX22" fmla="*/ 201778 w 445618"/>
                <a:gd name="connsiteY22" fmla="*/ 252080 h 347066"/>
                <a:gd name="connsiteX23" fmla="*/ 173127 w 445618"/>
                <a:gd name="connsiteY23" fmla="*/ 238684 h 347066"/>
                <a:gd name="connsiteX24" fmla="*/ 154839 w 445618"/>
                <a:gd name="connsiteY24" fmla="*/ 251471 h 347066"/>
                <a:gd name="connsiteX25" fmla="*/ 141428 w 445618"/>
                <a:gd name="connsiteY25" fmla="*/ 270955 h 347066"/>
                <a:gd name="connsiteX26" fmla="*/ 138380 w 445618"/>
                <a:gd name="connsiteY26" fmla="*/ 298355 h 347066"/>
                <a:gd name="connsiteX27" fmla="*/ 116434 w 445618"/>
                <a:gd name="connsiteY27" fmla="*/ 296529 h 347066"/>
                <a:gd name="connsiteX28" fmla="*/ 92660 w 445618"/>
                <a:gd name="connsiteY28" fmla="*/ 289831 h 347066"/>
                <a:gd name="connsiteX29" fmla="*/ 72543 w 445618"/>
                <a:gd name="connsiteY29" fmla="*/ 310533 h 347066"/>
                <a:gd name="connsiteX30" fmla="*/ 54255 w 445618"/>
                <a:gd name="connsiteY30" fmla="*/ 347067 h 347066"/>
                <a:gd name="connsiteX31" fmla="*/ 50597 w 445618"/>
                <a:gd name="connsiteY31" fmla="*/ 335498 h 347066"/>
                <a:gd name="connsiteX32" fmla="*/ 48768 w 445618"/>
                <a:gd name="connsiteY32" fmla="*/ 317840 h 347066"/>
                <a:gd name="connsiteX33" fmla="*/ 32919 w 445618"/>
                <a:gd name="connsiteY33" fmla="*/ 305053 h 347066"/>
                <a:gd name="connsiteX34" fmla="*/ 20117 w 445618"/>
                <a:gd name="connsiteY34" fmla="*/ 284960 h 347066"/>
                <a:gd name="connsiteX35" fmla="*/ 17069 w 445618"/>
                <a:gd name="connsiteY35" fmla="*/ 270955 h 347066"/>
                <a:gd name="connsiteX36" fmla="*/ 610 w 445618"/>
                <a:gd name="connsiteY36" fmla="*/ 250253 h 347066"/>
                <a:gd name="connsiteX37" fmla="*/ 3658 w 445618"/>
                <a:gd name="connsiteY37" fmla="*/ 238684 h 347066"/>
                <a:gd name="connsiteX38" fmla="*/ 0 w 445618"/>
                <a:gd name="connsiteY38" fmla="*/ 222244 h 347066"/>
                <a:gd name="connsiteX39" fmla="*/ 2439 w 445618"/>
                <a:gd name="connsiteY39" fmla="*/ 191800 h 347066"/>
                <a:gd name="connsiteX40" fmla="*/ 10973 w 445618"/>
                <a:gd name="connsiteY40" fmla="*/ 185102 h 347066"/>
                <a:gd name="connsiteX41" fmla="*/ 28042 w 445618"/>
                <a:gd name="connsiteY41" fmla="*/ 145525 h 347066"/>
                <a:gd name="connsiteX42" fmla="*/ 56084 w 445618"/>
                <a:gd name="connsiteY42" fmla="*/ 142480 h 347066"/>
                <a:gd name="connsiteX43" fmla="*/ 62180 w 445618"/>
                <a:gd name="connsiteY43" fmla="*/ 132129 h 347066"/>
                <a:gd name="connsiteX44" fmla="*/ 68276 w 445618"/>
                <a:gd name="connsiteY44" fmla="*/ 133347 h 347066"/>
                <a:gd name="connsiteX45" fmla="*/ 76810 w 445618"/>
                <a:gd name="connsiteY45" fmla="*/ 141871 h 347066"/>
                <a:gd name="connsiteX46" fmla="*/ 120092 w 445618"/>
                <a:gd name="connsiteY46" fmla="*/ 127258 h 347066"/>
                <a:gd name="connsiteX47" fmla="*/ 134722 w 445618"/>
                <a:gd name="connsiteY47" fmla="*/ 112036 h 347066"/>
                <a:gd name="connsiteX48" fmla="*/ 152400 w 445618"/>
                <a:gd name="connsiteY48" fmla="*/ 98031 h 347066"/>
                <a:gd name="connsiteX49" fmla="*/ 148743 w 445618"/>
                <a:gd name="connsiteY49" fmla="*/ 84636 h 347066"/>
                <a:gd name="connsiteX50" fmla="*/ 158496 w 445618"/>
                <a:gd name="connsiteY50" fmla="*/ 80982 h 347066"/>
                <a:gd name="connsiteX51" fmla="*/ 192024 w 445618"/>
                <a:gd name="connsiteY51" fmla="*/ 83418 h 347066"/>
                <a:gd name="connsiteX52" fmla="*/ 223724 w 445618"/>
                <a:gd name="connsiteY52" fmla="*/ 65151 h 347066"/>
                <a:gd name="connsiteX53" fmla="*/ 248108 w 445618"/>
                <a:gd name="connsiteY53" fmla="*/ 22529 h 347066"/>
                <a:gd name="connsiteX54" fmla="*/ 265176 w 445618"/>
                <a:gd name="connsiteY54" fmla="*/ 6698 h 347066"/>
                <a:gd name="connsiteX55" fmla="*/ 287122 w 445618"/>
                <a:gd name="connsiteY55" fmla="*/ 0 h 347066"/>
                <a:gd name="connsiteX56" fmla="*/ 291389 w 445618"/>
                <a:gd name="connsiteY56" fmla="*/ 16440 h 347066"/>
                <a:gd name="connsiteX57" fmla="*/ 311506 w 445618"/>
                <a:gd name="connsiteY57" fmla="*/ 40796 h 347066"/>
                <a:gd name="connsiteX58" fmla="*/ 311506 w 445618"/>
                <a:gd name="connsiteY58" fmla="*/ 57236 h 347066"/>
                <a:gd name="connsiteX59" fmla="*/ 306629 w 445618"/>
                <a:gd name="connsiteY59" fmla="*/ 73067 h 347066"/>
                <a:gd name="connsiteX60" fmla="*/ 309068 w 445618"/>
                <a:gd name="connsiteY60" fmla="*/ 85244 h 347066"/>
                <a:gd name="connsiteX61" fmla="*/ 320650 w 445618"/>
                <a:gd name="connsiteY61" fmla="*/ 96813 h 347066"/>
                <a:gd name="connsiteX62" fmla="*/ 323698 w 445618"/>
                <a:gd name="connsiteY62" fmla="*/ 98640 h 34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45618" h="347066">
                  <a:moveTo>
                    <a:pt x="323698" y="98640"/>
                  </a:moveTo>
                  <a:lnTo>
                    <a:pt x="347472" y="113862"/>
                  </a:lnTo>
                  <a:lnTo>
                    <a:pt x="366370" y="129693"/>
                  </a:lnTo>
                  <a:lnTo>
                    <a:pt x="366980" y="142480"/>
                  </a:lnTo>
                  <a:lnTo>
                    <a:pt x="390754" y="162573"/>
                  </a:lnTo>
                  <a:lnTo>
                    <a:pt x="405384" y="179622"/>
                  </a:lnTo>
                  <a:lnTo>
                    <a:pt x="413919" y="202760"/>
                  </a:lnTo>
                  <a:lnTo>
                    <a:pt x="440132" y="218591"/>
                  </a:lnTo>
                  <a:lnTo>
                    <a:pt x="445618" y="230769"/>
                  </a:lnTo>
                  <a:lnTo>
                    <a:pt x="434645" y="235031"/>
                  </a:lnTo>
                  <a:lnTo>
                    <a:pt x="412090" y="234422"/>
                  </a:lnTo>
                  <a:lnTo>
                    <a:pt x="386487" y="230160"/>
                  </a:lnTo>
                  <a:lnTo>
                    <a:pt x="373685" y="233204"/>
                  </a:lnTo>
                  <a:lnTo>
                    <a:pt x="368199" y="242947"/>
                  </a:lnTo>
                  <a:lnTo>
                    <a:pt x="357226" y="244164"/>
                  </a:lnTo>
                  <a:lnTo>
                    <a:pt x="343815" y="235640"/>
                  </a:lnTo>
                  <a:lnTo>
                    <a:pt x="305410" y="255125"/>
                  </a:lnTo>
                  <a:lnTo>
                    <a:pt x="289560" y="251471"/>
                  </a:lnTo>
                  <a:lnTo>
                    <a:pt x="284684" y="254516"/>
                  </a:lnTo>
                  <a:lnTo>
                    <a:pt x="274930" y="278262"/>
                  </a:lnTo>
                  <a:lnTo>
                    <a:pt x="248717" y="270347"/>
                  </a:lnTo>
                  <a:lnTo>
                    <a:pt x="223724" y="266693"/>
                  </a:lnTo>
                  <a:lnTo>
                    <a:pt x="201778" y="252080"/>
                  </a:lnTo>
                  <a:lnTo>
                    <a:pt x="173127" y="238684"/>
                  </a:lnTo>
                  <a:lnTo>
                    <a:pt x="154839" y="251471"/>
                  </a:lnTo>
                  <a:lnTo>
                    <a:pt x="141428" y="270955"/>
                  </a:lnTo>
                  <a:lnTo>
                    <a:pt x="138380" y="298355"/>
                  </a:lnTo>
                  <a:lnTo>
                    <a:pt x="116434" y="296529"/>
                  </a:lnTo>
                  <a:lnTo>
                    <a:pt x="92660" y="289831"/>
                  </a:lnTo>
                  <a:lnTo>
                    <a:pt x="72543" y="310533"/>
                  </a:lnTo>
                  <a:lnTo>
                    <a:pt x="54255" y="347067"/>
                  </a:lnTo>
                  <a:lnTo>
                    <a:pt x="50597" y="335498"/>
                  </a:lnTo>
                  <a:lnTo>
                    <a:pt x="48768" y="317840"/>
                  </a:lnTo>
                  <a:lnTo>
                    <a:pt x="32919" y="305053"/>
                  </a:lnTo>
                  <a:lnTo>
                    <a:pt x="20117" y="284960"/>
                  </a:lnTo>
                  <a:lnTo>
                    <a:pt x="17069" y="270955"/>
                  </a:lnTo>
                  <a:lnTo>
                    <a:pt x="610" y="250253"/>
                  </a:lnTo>
                  <a:lnTo>
                    <a:pt x="3658" y="238684"/>
                  </a:lnTo>
                  <a:lnTo>
                    <a:pt x="0" y="222244"/>
                  </a:lnTo>
                  <a:lnTo>
                    <a:pt x="2439" y="191800"/>
                  </a:lnTo>
                  <a:lnTo>
                    <a:pt x="10973" y="185102"/>
                  </a:lnTo>
                  <a:lnTo>
                    <a:pt x="28042" y="145525"/>
                  </a:lnTo>
                  <a:lnTo>
                    <a:pt x="56084" y="142480"/>
                  </a:lnTo>
                  <a:lnTo>
                    <a:pt x="62180" y="132129"/>
                  </a:lnTo>
                  <a:lnTo>
                    <a:pt x="68276" y="133347"/>
                  </a:lnTo>
                  <a:lnTo>
                    <a:pt x="76810" y="141871"/>
                  </a:lnTo>
                  <a:lnTo>
                    <a:pt x="120092" y="127258"/>
                  </a:lnTo>
                  <a:lnTo>
                    <a:pt x="134722" y="112036"/>
                  </a:lnTo>
                  <a:lnTo>
                    <a:pt x="152400" y="98031"/>
                  </a:lnTo>
                  <a:lnTo>
                    <a:pt x="148743" y="84636"/>
                  </a:lnTo>
                  <a:lnTo>
                    <a:pt x="158496" y="80982"/>
                  </a:lnTo>
                  <a:lnTo>
                    <a:pt x="192024" y="83418"/>
                  </a:lnTo>
                  <a:lnTo>
                    <a:pt x="223724" y="65151"/>
                  </a:lnTo>
                  <a:lnTo>
                    <a:pt x="248108" y="22529"/>
                  </a:lnTo>
                  <a:lnTo>
                    <a:pt x="265176" y="6698"/>
                  </a:lnTo>
                  <a:lnTo>
                    <a:pt x="287122" y="0"/>
                  </a:lnTo>
                  <a:lnTo>
                    <a:pt x="291389" y="16440"/>
                  </a:lnTo>
                  <a:lnTo>
                    <a:pt x="311506" y="40796"/>
                  </a:lnTo>
                  <a:lnTo>
                    <a:pt x="311506" y="57236"/>
                  </a:lnTo>
                  <a:lnTo>
                    <a:pt x="306629" y="73067"/>
                  </a:lnTo>
                  <a:lnTo>
                    <a:pt x="309068" y="85244"/>
                  </a:lnTo>
                  <a:lnTo>
                    <a:pt x="320650" y="96813"/>
                  </a:lnTo>
                  <a:lnTo>
                    <a:pt x="323698" y="98640"/>
                  </a:lnTo>
                  <a:close/>
                </a:path>
              </a:pathLst>
            </a:custGeom>
            <a:noFill/>
            <a:ln w="3175" cap="rnd">
              <a:solidFill>
                <a:schemeClr val="accent1"/>
              </a:solidFill>
              <a:prstDash val="solid"/>
              <a:round/>
            </a:ln>
          </p:spPr>
          <p:txBody>
            <a:bodyPr rtlCol="0" anchor="ctr"/>
            <a:lstStyle/>
            <a:p>
              <a:endParaRPr lang="es-ES_tradnl"/>
            </a:p>
          </p:txBody>
        </p:sp>
        <p:sp>
          <p:nvSpPr>
            <p:cNvPr id="97" name="Forma libre 96">
              <a:extLst>
                <a:ext uri="{FF2B5EF4-FFF2-40B4-BE49-F238E27FC236}">
                  <a16:creationId xmlns:a16="http://schemas.microsoft.com/office/drawing/2014/main" id="{7738FABF-A6EB-2E47-9A2A-A6384380ACC3}"/>
                </a:ext>
              </a:extLst>
            </p:cNvPr>
            <p:cNvSpPr/>
            <p:nvPr/>
          </p:nvSpPr>
          <p:spPr>
            <a:xfrm>
              <a:off x="5583058" y="4847166"/>
              <a:ext cx="203497" cy="235946"/>
            </a:xfrm>
            <a:custGeom>
              <a:avLst/>
              <a:gdLst>
                <a:gd name="connsiteX0" fmla="*/ 110947 w 208483"/>
                <a:gd name="connsiteY0" fmla="*/ 5480 h 241728"/>
                <a:gd name="connsiteX1" fmla="*/ 126187 w 208483"/>
                <a:gd name="connsiteY1" fmla="*/ 14005 h 241728"/>
                <a:gd name="connsiteX2" fmla="*/ 132283 w 208483"/>
                <a:gd name="connsiteY2" fmla="*/ 27400 h 241728"/>
                <a:gd name="connsiteX3" fmla="*/ 147523 w 208483"/>
                <a:gd name="connsiteY3" fmla="*/ 35316 h 241728"/>
                <a:gd name="connsiteX4" fmla="*/ 159715 w 208483"/>
                <a:gd name="connsiteY4" fmla="*/ 25573 h 241728"/>
                <a:gd name="connsiteX5" fmla="*/ 175565 w 208483"/>
                <a:gd name="connsiteY5" fmla="*/ 24356 h 241728"/>
                <a:gd name="connsiteX6" fmla="*/ 199339 w 208483"/>
                <a:gd name="connsiteY6" fmla="*/ 34098 h 241728"/>
                <a:gd name="connsiteX7" fmla="*/ 208483 w 208483"/>
                <a:gd name="connsiteY7" fmla="*/ 90116 h 241728"/>
                <a:gd name="connsiteX8" fmla="*/ 193853 w 208483"/>
                <a:gd name="connsiteY8" fmla="*/ 122387 h 241728"/>
                <a:gd name="connsiteX9" fmla="*/ 184709 w 208483"/>
                <a:gd name="connsiteY9" fmla="*/ 166836 h 241728"/>
                <a:gd name="connsiteX10" fmla="*/ 199339 w 208483"/>
                <a:gd name="connsiteY10" fmla="*/ 200325 h 241728"/>
                <a:gd name="connsiteX11" fmla="*/ 198120 w 208483"/>
                <a:gd name="connsiteY11" fmla="*/ 216155 h 241728"/>
                <a:gd name="connsiteX12" fmla="*/ 182270 w 208483"/>
                <a:gd name="connsiteY12" fmla="*/ 216155 h 241728"/>
                <a:gd name="connsiteX13" fmla="*/ 158496 w 208483"/>
                <a:gd name="connsiteY13" fmla="*/ 208849 h 241728"/>
                <a:gd name="connsiteX14" fmla="*/ 135941 w 208483"/>
                <a:gd name="connsiteY14" fmla="*/ 208849 h 241728"/>
                <a:gd name="connsiteX15" fmla="*/ 95097 w 208483"/>
                <a:gd name="connsiteY15" fmla="*/ 216155 h 241728"/>
                <a:gd name="connsiteX16" fmla="*/ 71323 w 208483"/>
                <a:gd name="connsiteY16" fmla="*/ 227116 h 241728"/>
                <a:gd name="connsiteX17" fmla="*/ 37185 w 208483"/>
                <a:gd name="connsiteY17" fmla="*/ 241729 h 241728"/>
                <a:gd name="connsiteX18" fmla="*/ 30480 w 208483"/>
                <a:gd name="connsiteY18" fmla="*/ 240511 h 241728"/>
                <a:gd name="connsiteX19" fmla="*/ 32918 w 208483"/>
                <a:gd name="connsiteY19" fmla="*/ 208240 h 241728"/>
                <a:gd name="connsiteX20" fmla="*/ 36576 w 208483"/>
                <a:gd name="connsiteY20" fmla="*/ 203369 h 241728"/>
                <a:gd name="connsiteX21" fmla="*/ 35357 w 208483"/>
                <a:gd name="connsiteY21" fmla="*/ 188147 h 241728"/>
                <a:gd name="connsiteX22" fmla="*/ 20726 w 208483"/>
                <a:gd name="connsiteY22" fmla="*/ 171707 h 241728"/>
                <a:gd name="connsiteX23" fmla="*/ 9753 w 208483"/>
                <a:gd name="connsiteY23" fmla="*/ 169271 h 241728"/>
                <a:gd name="connsiteX24" fmla="*/ 0 w 208483"/>
                <a:gd name="connsiteY24" fmla="*/ 158311 h 241728"/>
                <a:gd name="connsiteX25" fmla="*/ 7315 w 208483"/>
                <a:gd name="connsiteY25" fmla="*/ 140653 h 241728"/>
                <a:gd name="connsiteX26" fmla="*/ 4267 w 208483"/>
                <a:gd name="connsiteY26" fmla="*/ 121778 h 241728"/>
                <a:gd name="connsiteX27" fmla="*/ 5486 w 208483"/>
                <a:gd name="connsiteY27" fmla="*/ 110818 h 241728"/>
                <a:gd name="connsiteX28" fmla="*/ 10973 w 208483"/>
                <a:gd name="connsiteY28" fmla="*/ 110818 h 241728"/>
                <a:gd name="connsiteX29" fmla="*/ 13411 w 208483"/>
                <a:gd name="connsiteY29" fmla="*/ 93769 h 241728"/>
                <a:gd name="connsiteX30" fmla="*/ 10973 w 208483"/>
                <a:gd name="connsiteY30" fmla="*/ 85853 h 241728"/>
                <a:gd name="connsiteX31" fmla="*/ 14021 w 208483"/>
                <a:gd name="connsiteY31" fmla="*/ 80373 h 241728"/>
                <a:gd name="connsiteX32" fmla="*/ 26822 w 208483"/>
                <a:gd name="connsiteY32" fmla="*/ 76111 h 241728"/>
                <a:gd name="connsiteX33" fmla="*/ 18288 w 208483"/>
                <a:gd name="connsiteY33" fmla="*/ 44449 h 241728"/>
                <a:gd name="connsiteX34" fmla="*/ 10363 w 208483"/>
                <a:gd name="connsiteY34" fmla="*/ 28618 h 241728"/>
                <a:gd name="connsiteX35" fmla="*/ 13411 w 208483"/>
                <a:gd name="connsiteY35" fmla="*/ 15222 h 241728"/>
                <a:gd name="connsiteX36" fmla="*/ 20117 w 208483"/>
                <a:gd name="connsiteY36" fmla="*/ 12178 h 241728"/>
                <a:gd name="connsiteX37" fmla="*/ 24993 w 208483"/>
                <a:gd name="connsiteY37" fmla="*/ 8525 h 241728"/>
                <a:gd name="connsiteX38" fmla="*/ 34137 w 208483"/>
                <a:gd name="connsiteY38" fmla="*/ 14613 h 241728"/>
                <a:gd name="connsiteX39" fmla="*/ 60960 w 208483"/>
                <a:gd name="connsiteY39" fmla="*/ 14613 h 241728"/>
                <a:gd name="connsiteX40" fmla="*/ 67056 w 208483"/>
                <a:gd name="connsiteY40" fmla="*/ 3653 h 241728"/>
                <a:gd name="connsiteX41" fmla="*/ 73152 w 208483"/>
                <a:gd name="connsiteY41" fmla="*/ 4262 h 241728"/>
                <a:gd name="connsiteX42" fmla="*/ 82905 w 208483"/>
                <a:gd name="connsiteY42" fmla="*/ 0 h 241728"/>
                <a:gd name="connsiteX43" fmla="*/ 88392 w 208483"/>
                <a:gd name="connsiteY43" fmla="*/ 16440 h 241728"/>
                <a:gd name="connsiteX44" fmla="*/ 96317 w 208483"/>
                <a:gd name="connsiteY44" fmla="*/ 11569 h 241728"/>
                <a:gd name="connsiteX45" fmla="*/ 110947 w 208483"/>
                <a:gd name="connsiteY45" fmla="*/ 5480 h 24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8483" h="241728">
                  <a:moveTo>
                    <a:pt x="110947" y="5480"/>
                  </a:moveTo>
                  <a:lnTo>
                    <a:pt x="126187" y="14005"/>
                  </a:lnTo>
                  <a:lnTo>
                    <a:pt x="132283" y="27400"/>
                  </a:lnTo>
                  <a:lnTo>
                    <a:pt x="147523" y="35316"/>
                  </a:lnTo>
                  <a:lnTo>
                    <a:pt x="159715" y="25573"/>
                  </a:lnTo>
                  <a:lnTo>
                    <a:pt x="175565" y="24356"/>
                  </a:lnTo>
                  <a:lnTo>
                    <a:pt x="199339" y="34098"/>
                  </a:lnTo>
                  <a:lnTo>
                    <a:pt x="208483" y="90116"/>
                  </a:lnTo>
                  <a:lnTo>
                    <a:pt x="193853" y="122387"/>
                  </a:lnTo>
                  <a:lnTo>
                    <a:pt x="184709" y="166836"/>
                  </a:lnTo>
                  <a:lnTo>
                    <a:pt x="199339" y="200325"/>
                  </a:lnTo>
                  <a:lnTo>
                    <a:pt x="198120" y="216155"/>
                  </a:lnTo>
                  <a:lnTo>
                    <a:pt x="182270" y="216155"/>
                  </a:lnTo>
                  <a:lnTo>
                    <a:pt x="158496" y="208849"/>
                  </a:lnTo>
                  <a:lnTo>
                    <a:pt x="135941" y="208849"/>
                  </a:lnTo>
                  <a:lnTo>
                    <a:pt x="95097" y="216155"/>
                  </a:lnTo>
                  <a:lnTo>
                    <a:pt x="71323" y="227116"/>
                  </a:lnTo>
                  <a:lnTo>
                    <a:pt x="37185" y="241729"/>
                  </a:lnTo>
                  <a:lnTo>
                    <a:pt x="30480" y="240511"/>
                  </a:lnTo>
                  <a:lnTo>
                    <a:pt x="32918" y="208240"/>
                  </a:lnTo>
                  <a:lnTo>
                    <a:pt x="36576" y="203369"/>
                  </a:lnTo>
                  <a:lnTo>
                    <a:pt x="35357" y="188147"/>
                  </a:lnTo>
                  <a:lnTo>
                    <a:pt x="20726" y="171707"/>
                  </a:lnTo>
                  <a:lnTo>
                    <a:pt x="9753" y="169271"/>
                  </a:lnTo>
                  <a:lnTo>
                    <a:pt x="0" y="158311"/>
                  </a:lnTo>
                  <a:lnTo>
                    <a:pt x="7315" y="140653"/>
                  </a:lnTo>
                  <a:lnTo>
                    <a:pt x="4267" y="121778"/>
                  </a:lnTo>
                  <a:lnTo>
                    <a:pt x="5486" y="110818"/>
                  </a:lnTo>
                  <a:lnTo>
                    <a:pt x="10973" y="110818"/>
                  </a:lnTo>
                  <a:lnTo>
                    <a:pt x="13411" y="93769"/>
                  </a:lnTo>
                  <a:lnTo>
                    <a:pt x="10973" y="85853"/>
                  </a:lnTo>
                  <a:lnTo>
                    <a:pt x="14021" y="80373"/>
                  </a:lnTo>
                  <a:lnTo>
                    <a:pt x="26822" y="76111"/>
                  </a:lnTo>
                  <a:lnTo>
                    <a:pt x="18288" y="44449"/>
                  </a:lnTo>
                  <a:lnTo>
                    <a:pt x="10363" y="28618"/>
                  </a:lnTo>
                  <a:lnTo>
                    <a:pt x="13411" y="15222"/>
                  </a:lnTo>
                  <a:lnTo>
                    <a:pt x="20117" y="12178"/>
                  </a:lnTo>
                  <a:lnTo>
                    <a:pt x="24993" y="8525"/>
                  </a:lnTo>
                  <a:lnTo>
                    <a:pt x="34137" y="14613"/>
                  </a:lnTo>
                  <a:lnTo>
                    <a:pt x="60960" y="14613"/>
                  </a:lnTo>
                  <a:lnTo>
                    <a:pt x="67056" y="3653"/>
                  </a:lnTo>
                  <a:lnTo>
                    <a:pt x="73152" y="4262"/>
                  </a:lnTo>
                  <a:lnTo>
                    <a:pt x="82905" y="0"/>
                  </a:lnTo>
                  <a:lnTo>
                    <a:pt x="88392" y="16440"/>
                  </a:lnTo>
                  <a:lnTo>
                    <a:pt x="96317" y="11569"/>
                  </a:lnTo>
                  <a:lnTo>
                    <a:pt x="110947" y="5480"/>
                  </a:lnTo>
                  <a:close/>
                </a:path>
              </a:pathLst>
            </a:custGeom>
            <a:noFill/>
            <a:ln w="3175" cap="rnd">
              <a:solidFill>
                <a:schemeClr val="accent1"/>
              </a:solidFill>
              <a:prstDash val="solid"/>
              <a:round/>
            </a:ln>
          </p:spPr>
          <p:txBody>
            <a:bodyPr rtlCol="0" anchor="ctr"/>
            <a:lstStyle/>
            <a:p>
              <a:endParaRPr lang="es-ES_tradnl"/>
            </a:p>
          </p:txBody>
        </p:sp>
        <p:sp>
          <p:nvSpPr>
            <p:cNvPr id="98" name="Forma libre 97">
              <a:extLst>
                <a:ext uri="{FF2B5EF4-FFF2-40B4-BE49-F238E27FC236}">
                  <a16:creationId xmlns:a16="http://schemas.microsoft.com/office/drawing/2014/main" id="{E135B08E-A2DA-C845-8F99-91309625CC90}"/>
                </a:ext>
              </a:extLst>
            </p:cNvPr>
            <p:cNvSpPr/>
            <p:nvPr/>
          </p:nvSpPr>
          <p:spPr>
            <a:xfrm>
              <a:off x="6158442" y="4758016"/>
              <a:ext cx="254071" cy="424346"/>
            </a:xfrm>
            <a:custGeom>
              <a:avLst/>
              <a:gdLst>
                <a:gd name="connsiteX0" fmla="*/ 234087 w 260298"/>
                <a:gd name="connsiteY0" fmla="*/ 212502 h 434746"/>
                <a:gd name="connsiteX1" fmla="*/ 217017 w 260298"/>
                <a:gd name="connsiteY1" fmla="*/ 252080 h 434746"/>
                <a:gd name="connsiteX2" fmla="*/ 208483 w 260298"/>
                <a:gd name="connsiteY2" fmla="*/ 258778 h 434746"/>
                <a:gd name="connsiteX3" fmla="*/ 206044 w 260298"/>
                <a:gd name="connsiteY3" fmla="*/ 289222 h 434746"/>
                <a:gd name="connsiteX4" fmla="*/ 209703 w 260298"/>
                <a:gd name="connsiteY4" fmla="*/ 305662 h 434746"/>
                <a:gd name="connsiteX5" fmla="*/ 206655 w 260298"/>
                <a:gd name="connsiteY5" fmla="*/ 317231 h 434746"/>
                <a:gd name="connsiteX6" fmla="*/ 223113 w 260298"/>
                <a:gd name="connsiteY6" fmla="*/ 337933 h 434746"/>
                <a:gd name="connsiteX7" fmla="*/ 226161 w 260298"/>
                <a:gd name="connsiteY7" fmla="*/ 351938 h 434746"/>
                <a:gd name="connsiteX8" fmla="*/ 238963 w 260298"/>
                <a:gd name="connsiteY8" fmla="*/ 372031 h 434746"/>
                <a:gd name="connsiteX9" fmla="*/ 254812 w 260298"/>
                <a:gd name="connsiteY9" fmla="*/ 384818 h 434746"/>
                <a:gd name="connsiteX10" fmla="*/ 256641 w 260298"/>
                <a:gd name="connsiteY10" fmla="*/ 402475 h 434746"/>
                <a:gd name="connsiteX11" fmla="*/ 260299 w 260298"/>
                <a:gd name="connsiteY11" fmla="*/ 414044 h 434746"/>
                <a:gd name="connsiteX12" fmla="*/ 257860 w 260298"/>
                <a:gd name="connsiteY12" fmla="*/ 434747 h 434746"/>
                <a:gd name="connsiteX13" fmla="*/ 230428 w 260298"/>
                <a:gd name="connsiteY13" fmla="*/ 425613 h 434746"/>
                <a:gd name="connsiteX14" fmla="*/ 202387 w 260298"/>
                <a:gd name="connsiteY14" fmla="*/ 415262 h 434746"/>
                <a:gd name="connsiteX15" fmla="*/ 159105 w 260298"/>
                <a:gd name="connsiteY15" fmla="*/ 414044 h 434746"/>
                <a:gd name="connsiteX16" fmla="*/ 154839 w 260298"/>
                <a:gd name="connsiteY16" fmla="*/ 411609 h 434746"/>
                <a:gd name="connsiteX17" fmla="*/ 134112 w 260298"/>
                <a:gd name="connsiteY17" fmla="*/ 416480 h 434746"/>
                <a:gd name="connsiteX18" fmla="*/ 113385 w 260298"/>
                <a:gd name="connsiteY18" fmla="*/ 411609 h 434746"/>
                <a:gd name="connsiteX19" fmla="*/ 96927 w 260298"/>
                <a:gd name="connsiteY19" fmla="*/ 414044 h 434746"/>
                <a:gd name="connsiteX20" fmla="*/ 40233 w 260298"/>
                <a:gd name="connsiteY20" fmla="*/ 413436 h 434746"/>
                <a:gd name="connsiteX21" fmla="*/ 45720 w 260298"/>
                <a:gd name="connsiteY21" fmla="*/ 382382 h 434746"/>
                <a:gd name="connsiteX22" fmla="*/ 31699 w 260298"/>
                <a:gd name="connsiteY22" fmla="*/ 356200 h 434746"/>
                <a:gd name="connsiteX23" fmla="*/ 15849 w 260298"/>
                <a:gd name="connsiteY23" fmla="*/ 350111 h 434746"/>
                <a:gd name="connsiteX24" fmla="*/ 9144 w 260298"/>
                <a:gd name="connsiteY24" fmla="*/ 332453 h 434746"/>
                <a:gd name="connsiteX25" fmla="*/ 0 w 260298"/>
                <a:gd name="connsiteY25" fmla="*/ 326973 h 434746"/>
                <a:gd name="connsiteX26" fmla="*/ 609 w 260298"/>
                <a:gd name="connsiteY26" fmla="*/ 316013 h 434746"/>
                <a:gd name="connsiteX27" fmla="*/ 9144 w 260298"/>
                <a:gd name="connsiteY27" fmla="*/ 288004 h 434746"/>
                <a:gd name="connsiteX28" fmla="*/ 25603 w 260298"/>
                <a:gd name="connsiteY28" fmla="*/ 250253 h 434746"/>
                <a:gd name="connsiteX29" fmla="*/ 35356 w 260298"/>
                <a:gd name="connsiteY29" fmla="*/ 250253 h 434746"/>
                <a:gd name="connsiteX30" fmla="*/ 56083 w 260298"/>
                <a:gd name="connsiteY30" fmla="*/ 227116 h 434746"/>
                <a:gd name="connsiteX31" fmla="*/ 68884 w 260298"/>
                <a:gd name="connsiteY31" fmla="*/ 226507 h 434746"/>
                <a:gd name="connsiteX32" fmla="*/ 88392 w 260298"/>
                <a:gd name="connsiteY32" fmla="*/ 242947 h 434746"/>
                <a:gd name="connsiteX33" fmla="*/ 112167 w 260298"/>
                <a:gd name="connsiteY33" fmla="*/ 229551 h 434746"/>
                <a:gd name="connsiteX34" fmla="*/ 115215 w 260298"/>
                <a:gd name="connsiteY34" fmla="*/ 213111 h 434746"/>
                <a:gd name="connsiteX35" fmla="*/ 123139 w 260298"/>
                <a:gd name="connsiteY35" fmla="*/ 197280 h 434746"/>
                <a:gd name="connsiteX36" fmla="*/ 128016 w 260298"/>
                <a:gd name="connsiteY36" fmla="*/ 177796 h 434746"/>
                <a:gd name="connsiteX37" fmla="*/ 146304 w 260298"/>
                <a:gd name="connsiteY37" fmla="*/ 161964 h 434746"/>
                <a:gd name="connsiteX38" fmla="*/ 153009 w 260298"/>
                <a:gd name="connsiteY38" fmla="*/ 134564 h 434746"/>
                <a:gd name="connsiteX39" fmla="*/ 160324 w 260298"/>
                <a:gd name="connsiteY39" fmla="*/ 125431 h 434746"/>
                <a:gd name="connsiteX40" fmla="*/ 165201 w 260298"/>
                <a:gd name="connsiteY40" fmla="*/ 105338 h 434746"/>
                <a:gd name="connsiteX41" fmla="*/ 173736 w 260298"/>
                <a:gd name="connsiteY41" fmla="*/ 80373 h 434746"/>
                <a:gd name="connsiteX42" fmla="*/ 202387 w 260298"/>
                <a:gd name="connsiteY42" fmla="*/ 49929 h 434746"/>
                <a:gd name="connsiteX43" fmla="*/ 204216 w 260298"/>
                <a:gd name="connsiteY43" fmla="*/ 37142 h 434746"/>
                <a:gd name="connsiteX44" fmla="*/ 207873 w 260298"/>
                <a:gd name="connsiteY44" fmla="*/ 29836 h 434746"/>
                <a:gd name="connsiteX45" fmla="*/ 193852 w 260298"/>
                <a:gd name="connsiteY45" fmla="*/ 14613 h 434746"/>
                <a:gd name="connsiteX46" fmla="*/ 195072 w 260298"/>
                <a:gd name="connsiteY46" fmla="*/ 1827 h 434746"/>
                <a:gd name="connsiteX47" fmla="*/ 204216 w 260298"/>
                <a:gd name="connsiteY47" fmla="*/ 0 h 434746"/>
                <a:gd name="connsiteX48" fmla="*/ 218236 w 260298"/>
                <a:gd name="connsiteY48" fmla="*/ 24964 h 434746"/>
                <a:gd name="connsiteX49" fmla="*/ 221284 w 260298"/>
                <a:gd name="connsiteY49" fmla="*/ 50538 h 434746"/>
                <a:gd name="connsiteX50" fmla="*/ 220065 w 260298"/>
                <a:gd name="connsiteY50" fmla="*/ 76720 h 434746"/>
                <a:gd name="connsiteX51" fmla="*/ 239572 w 260298"/>
                <a:gd name="connsiteY51" fmla="*/ 112036 h 434746"/>
                <a:gd name="connsiteX52" fmla="*/ 220065 w 260298"/>
                <a:gd name="connsiteY52" fmla="*/ 112036 h 434746"/>
                <a:gd name="connsiteX53" fmla="*/ 210312 w 260298"/>
                <a:gd name="connsiteY53" fmla="*/ 114471 h 434746"/>
                <a:gd name="connsiteX54" fmla="*/ 194463 w 260298"/>
                <a:gd name="connsiteY54" fmla="*/ 110818 h 434746"/>
                <a:gd name="connsiteX55" fmla="*/ 187147 w 260298"/>
                <a:gd name="connsiteY55" fmla="*/ 129084 h 434746"/>
                <a:gd name="connsiteX56" fmla="*/ 207873 w 260298"/>
                <a:gd name="connsiteY56" fmla="*/ 152222 h 434746"/>
                <a:gd name="connsiteX57" fmla="*/ 223113 w 260298"/>
                <a:gd name="connsiteY57" fmla="*/ 158920 h 434746"/>
                <a:gd name="connsiteX58" fmla="*/ 227991 w 260298"/>
                <a:gd name="connsiteY58" fmla="*/ 174751 h 434746"/>
                <a:gd name="connsiteX59" fmla="*/ 238963 w 260298"/>
                <a:gd name="connsiteY59" fmla="*/ 201542 h 434746"/>
                <a:gd name="connsiteX60" fmla="*/ 234087 w 260298"/>
                <a:gd name="connsiteY60" fmla="*/ 212502 h 4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60298" h="434746">
                  <a:moveTo>
                    <a:pt x="234087" y="212502"/>
                  </a:moveTo>
                  <a:lnTo>
                    <a:pt x="217017" y="252080"/>
                  </a:lnTo>
                  <a:lnTo>
                    <a:pt x="208483" y="258778"/>
                  </a:lnTo>
                  <a:lnTo>
                    <a:pt x="206044" y="289222"/>
                  </a:lnTo>
                  <a:lnTo>
                    <a:pt x="209703" y="305662"/>
                  </a:lnTo>
                  <a:lnTo>
                    <a:pt x="206655" y="317231"/>
                  </a:lnTo>
                  <a:lnTo>
                    <a:pt x="223113" y="337933"/>
                  </a:lnTo>
                  <a:lnTo>
                    <a:pt x="226161" y="351938"/>
                  </a:lnTo>
                  <a:lnTo>
                    <a:pt x="238963" y="372031"/>
                  </a:lnTo>
                  <a:lnTo>
                    <a:pt x="254812" y="384818"/>
                  </a:lnTo>
                  <a:lnTo>
                    <a:pt x="256641" y="402475"/>
                  </a:lnTo>
                  <a:lnTo>
                    <a:pt x="260299" y="414044"/>
                  </a:lnTo>
                  <a:lnTo>
                    <a:pt x="257860" y="434747"/>
                  </a:lnTo>
                  <a:lnTo>
                    <a:pt x="230428" y="425613"/>
                  </a:lnTo>
                  <a:lnTo>
                    <a:pt x="202387" y="415262"/>
                  </a:lnTo>
                  <a:lnTo>
                    <a:pt x="159105" y="414044"/>
                  </a:lnTo>
                  <a:lnTo>
                    <a:pt x="154839" y="411609"/>
                  </a:lnTo>
                  <a:lnTo>
                    <a:pt x="134112" y="416480"/>
                  </a:lnTo>
                  <a:lnTo>
                    <a:pt x="113385" y="411609"/>
                  </a:lnTo>
                  <a:lnTo>
                    <a:pt x="96927" y="414044"/>
                  </a:lnTo>
                  <a:lnTo>
                    <a:pt x="40233" y="413436"/>
                  </a:lnTo>
                  <a:lnTo>
                    <a:pt x="45720" y="382382"/>
                  </a:lnTo>
                  <a:lnTo>
                    <a:pt x="31699" y="356200"/>
                  </a:lnTo>
                  <a:lnTo>
                    <a:pt x="15849" y="350111"/>
                  </a:lnTo>
                  <a:lnTo>
                    <a:pt x="9144" y="332453"/>
                  </a:lnTo>
                  <a:lnTo>
                    <a:pt x="0" y="326973"/>
                  </a:lnTo>
                  <a:lnTo>
                    <a:pt x="609" y="316013"/>
                  </a:lnTo>
                  <a:lnTo>
                    <a:pt x="9144" y="288004"/>
                  </a:lnTo>
                  <a:lnTo>
                    <a:pt x="25603" y="250253"/>
                  </a:lnTo>
                  <a:lnTo>
                    <a:pt x="35356" y="250253"/>
                  </a:lnTo>
                  <a:lnTo>
                    <a:pt x="56083" y="227116"/>
                  </a:lnTo>
                  <a:lnTo>
                    <a:pt x="68884" y="226507"/>
                  </a:lnTo>
                  <a:lnTo>
                    <a:pt x="88392" y="242947"/>
                  </a:lnTo>
                  <a:lnTo>
                    <a:pt x="112167" y="229551"/>
                  </a:lnTo>
                  <a:lnTo>
                    <a:pt x="115215" y="213111"/>
                  </a:lnTo>
                  <a:lnTo>
                    <a:pt x="123139" y="197280"/>
                  </a:lnTo>
                  <a:lnTo>
                    <a:pt x="128016" y="177796"/>
                  </a:lnTo>
                  <a:lnTo>
                    <a:pt x="146304" y="161964"/>
                  </a:lnTo>
                  <a:lnTo>
                    <a:pt x="153009" y="134564"/>
                  </a:lnTo>
                  <a:lnTo>
                    <a:pt x="160324" y="125431"/>
                  </a:lnTo>
                  <a:lnTo>
                    <a:pt x="165201" y="105338"/>
                  </a:lnTo>
                  <a:lnTo>
                    <a:pt x="173736" y="80373"/>
                  </a:lnTo>
                  <a:lnTo>
                    <a:pt x="202387" y="49929"/>
                  </a:lnTo>
                  <a:lnTo>
                    <a:pt x="204216" y="37142"/>
                  </a:lnTo>
                  <a:lnTo>
                    <a:pt x="207873" y="29836"/>
                  </a:lnTo>
                  <a:lnTo>
                    <a:pt x="193852" y="14613"/>
                  </a:lnTo>
                  <a:lnTo>
                    <a:pt x="195072" y="1827"/>
                  </a:lnTo>
                  <a:lnTo>
                    <a:pt x="204216" y="0"/>
                  </a:lnTo>
                  <a:lnTo>
                    <a:pt x="218236" y="24964"/>
                  </a:lnTo>
                  <a:lnTo>
                    <a:pt x="221284" y="50538"/>
                  </a:lnTo>
                  <a:lnTo>
                    <a:pt x="220065" y="76720"/>
                  </a:lnTo>
                  <a:lnTo>
                    <a:pt x="239572" y="112036"/>
                  </a:lnTo>
                  <a:lnTo>
                    <a:pt x="220065" y="112036"/>
                  </a:lnTo>
                  <a:lnTo>
                    <a:pt x="210312" y="114471"/>
                  </a:lnTo>
                  <a:lnTo>
                    <a:pt x="194463" y="110818"/>
                  </a:lnTo>
                  <a:lnTo>
                    <a:pt x="187147" y="129084"/>
                  </a:lnTo>
                  <a:lnTo>
                    <a:pt x="207873" y="152222"/>
                  </a:lnTo>
                  <a:lnTo>
                    <a:pt x="223113" y="158920"/>
                  </a:lnTo>
                  <a:lnTo>
                    <a:pt x="227991" y="174751"/>
                  </a:lnTo>
                  <a:lnTo>
                    <a:pt x="238963" y="201542"/>
                  </a:lnTo>
                  <a:lnTo>
                    <a:pt x="234087" y="212502"/>
                  </a:lnTo>
                  <a:close/>
                </a:path>
              </a:pathLst>
            </a:custGeom>
            <a:solidFill>
              <a:srgbClr val="E8EAE5"/>
            </a:solidFill>
            <a:ln w="3175" cap="rnd">
              <a:solidFill>
                <a:schemeClr val="accent1"/>
              </a:solidFill>
              <a:prstDash val="solid"/>
              <a:round/>
            </a:ln>
          </p:spPr>
          <p:txBody>
            <a:bodyPr rtlCol="0" anchor="ctr"/>
            <a:lstStyle/>
            <a:p>
              <a:endParaRPr lang="es-ES_tradnl"/>
            </a:p>
          </p:txBody>
        </p:sp>
        <p:sp>
          <p:nvSpPr>
            <p:cNvPr id="99" name="Forma libre 98">
              <a:extLst>
                <a:ext uri="{FF2B5EF4-FFF2-40B4-BE49-F238E27FC236}">
                  <a16:creationId xmlns:a16="http://schemas.microsoft.com/office/drawing/2014/main" id="{0389EB5D-BA90-6A40-8C4D-6D3ABF745B89}"/>
                </a:ext>
              </a:extLst>
            </p:cNvPr>
            <p:cNvSpPr/>
            <p:nvPr/>
          </p:nvSpPr>
          <p:spPr>
            <a:xfrm>
              <a:off x="6282801" y="5048049"/>
              <a:ext cx="641431" cy="706056"/>
            </a:xfrm>
            <a:custGeom>
              <a:avLst/>
              <a:gdLst>
                <a:gd name="connsiteX0" fmla="*/ 524256 w 657148"/>
                <a:gd name="connsiteY0" fmla="*/ 609 h 723359"/>
                <a:gd name="connsiteX1" fmla="*/ 545592 w 657148"/>
                <a:gd name="connsiteY1" fmla="*/ 32880 h 723359"/>
                <a:gd name="connsiteX2" fmla="*/ 561441 w 657148"/>
                <a:gd name="connsiteY2" fmla="*/ 37751 h 723359"/>
                <a:gd name="connsiteX3" fmla="*/ 570585 w 657148"/>
                <a:gd name="connsiteY3" fmla="*/ 31053 h 723359"/>
                <a:gd name="connsiteX4" fmla="*/ 586435 w 657148"/>
                <a:gd name="connsiteY4" fmla="*/ 33489 h 723359"/>
                <a:gd name="connsiteX5" fmla="*/ 605332 w 657148"/>
                <a:gd name="connsiteY5" fmla="*/ 25573 h 723359"/>
                <a:gd name="connsiteX6" fmla="*/ 613867 w 657148"/>
                <a:gd name="connsiteY6" fmla="*/ 42013 h 723359"/>
                <a:gd name="connsiteX7" fmla="*/ 644956 w 657148"/>
                <a:gd name="connsiteY7" fmla="*/ 68195 h 723359"/>
                <a:gd name="connsiteX8" fmla="*/ 643128 w 657148"/>
                <a:gd name="connsiteY8" fmla="*/ 113862 h 723359"/>
                <a:gd name="connsiteX9" fmla="*/ 657148 w 657148"/>
                <a:gd name="connsiteY9" fmla="*/ 119342 h 723359"/>
                <a:gd name="connsiteX10" fmla="*/ 645566 w 657148"/>
                <a:gd name="connsiteY10" fmla="*/ 132738 h 723359"/>
                <a:gd name="connsiteX11" fmla="*/ 632764 w 657148"/>
                <a:gd name="connsiteY11" fmla="*/ 143698 h 723359"/>
                <a:gd name="connsiteX12" fmla="*/ 619353 w 657148"/>
                <a:gd name="connsiteY12" fmla="*/ 163791 h 723359"/>
                <a:gd name="connsiteX13" fmla="*/ 612038 w 657148"/>
                <a:gd name="connsiteY13" fmla="*/ 182058 h 723359"/>
                <a:gd name="connsiteX14" fmla="*/ 610209 w 657148"/>
                <a:gd name="connsiteY14" fmla="*/ 213111 h 723359"/>
                <a:gd name="connsiteX15" fmla="*/ 602284 w 657148"/>
                <a:gd name="connsiteY15" fmla="*/ 228333 h 723359"/>
                <a:gd name="connsiteX16" fmla="*/ 601675 w 657148"/>
                <a:gd name="connsiteY16" fmla="*/ 257560 h 723359"/>
                <a:gd name="connsiteX17" fmla="*/ 591921 w 657148"/>
                <a:gd name="connsiteY17" fmla="*/ 268520 h 723359"/>
                <a:gd name="connsiteX18" fmla="*/ 590702 w 657148"/>
                <a:gd name="connsiteY18" fmla="*/ 291658 h 723359"/>
                <a:gd name="connsiteX19" fmla="*/ 585825 w 657148"/>
                <a:gd name="connsiteY19" fmla="*/ 294702 h 723359"/>
                <a:gd name="connsiteX20" fmla="*/ 582168 w 657148"/>
                <a:gd name="connsiteY20" fmla="*/ 316622 h 723359"/>
                <a:gd name="connsiteX21" fmla="*/ 590702 w 657148"/>
                <a:gd name="connsiteY21" fmla="*/ 334280 h 723359"/>
                <a:gd name="connsiteX22" fmla="*/ 591312 w 657148"/>
                <a:gd name="connsiteY22" fmla="*/ 340369 h 723359"/>
                <a:gd name="connsiteX23" fmla="*/ 583996 w 657148"/>
                <a:gd name="connsiteY23" fmla="*/ 403084 h 723359"/>
                <a:gd name="connsiteX24" fmla="*/ 593140 w 657148"/>
                <a:gd name="connsiteY24" fmla="*/ 425004 h 723359"/>
                <a:gd name="connsiteX25" fmla="*/ 587044 w 657148"/>
                <a:gd name="connsiteY25" fmla="*/ 441444 h 723359"/>
                <a:gd name="connsiteX26" fmla="*/ 598017 w 657148"/>
                <a:gd name="connsiteY26" fmla="*/ 469453 h 723359"/>
                <a:gd name="connsiteX27" fmla="*/ 618744 w 657148"/>
                <a:gd name="connsiteY27" fmla="*/ 490764 h 723359"/>
                <a:gd name="connsiteX28" fmla="*/ 623011 w 657148"/>
                <a:gd name="connsiteY28" fmla="*/ 512075 h 723359"/>
                <a:gd name="connsiteX29" fmla="*/ 632764 w 657148"/>
                <a:gd name="connsiteY29" fmla="*/ 522427 h 723359"/>
                <a:gd name="connsiteX30" fmla="*/ 630936 w 657148"/>
                <a:gd name="connsiteY30" fmla="*/ 529124 h 723359"/>
                <a:gd name="connsiteX31" fmla="*/ 625449 w 657148"/>
                <a:gd name="connsiteY31" fmla="*/ 527298 h 723359"/>
                <a:gd name="connsiteX32" fmla="*/ 578510 w 657148"/>
                <a:gd name="connsiteY32" fmla="*/ 533995 h 723359"/>
                <a:gd name="connsiteX33" fmla="*/ 569366 w 657148"/>
                <a:gd name="connsiteY33" fmla="*/ 538866 h 723359"/>
                <a:gd name="connsiteX34" fmla="*/ 559003 w 657148"/>
                <a:gd name="connsiteY34" fmla="*/ 563831 h 723359"/>
                <a:gd name="connsiteX35" fmla="*/ 566318 w 657148"/>
                <a:gd name="connsiteY35" fmla="*/ 580880 h 723359"/>
                <a:gd name="connsiteX36" fmla="*/ 559612 w 657148"/>
                <a:gd name="connsiteY36" fmla="*/ 627155 h 723359"/>
                <a:gd name="connsiteX37" fmla="*/ 554126 w 657148"/>
                <a:gd name="connsiteY37" fmla="*/ 666124 h 723359"/>
                <a:gd name="connsiteX38" fmla="*/ 563270 w 657148"/>
                <a:gd name="connsiteY38" fmla="*/ 673431 h 723359"/>
                <a:gd name="connsiteX39" fmla="*/ 587044 w 657148"/>
                <a:gd name="connsiteY39" fmla="*/ 688653 h 723359"/>
                <a:gd name="connsiteX40" fmla="*/ 596798 w 657148"/>
                <a:gd name="connsiteY40" fmla="*/ 681346 h 723359"/>
                <a:gd name="connsiteX41" fmla="*/ 598017 w 657148"/>
                <a:gd name="connsiteY41" fmla="*/ 723360 h 723359"/>
                <a:gd name="connsiteX42" fmla="*/ 571804 w 657148"/>
                <a:gd name="connsiteY42" fmla="*/ 723360 h 723359"/>
                <a:gd name="connsiteX43" fmla="*/ 558393 w 657148"/>
                <a:gd name="connsiteY43" fmla="*/ 702049 h 723359"/>
                <a:gd name="connsiteX44" fmla="*/ 546201 w 657148"/>
                <a:gd name="connsiteY44" fmla="*/ 685000 h 723359"/>
                <a:gd name="connsiteX45" fmla="*/ 519988 w 657148"/>
                <a:gd name="connsiteY45" fmla="*/ 679520 h 723359"/>
                <a:gd name="connsiteX46" fmla="*/ 512673 w 657148"/>
                <a:gd name="connsiteY46" fmla="*/ 659427 h 723359"/>
                <a:gd name="connsiteX47" fmla="*/ 491337 w 657148"/>
                <a:gd name="connsiteY47" fmla="*/ 671604 h 723359"/>
                <a:gd name="connsiteX48" fmla="*/ 464515 w 657148"/>
                <a:gd name="connsiteY48" fmla="*/ 666124 h 723359"/>
                <a:gd name="connsiteX49" fmla="*/ 452932 w 657148"/>
                <a:gd name="connsiteY49" fmla="*/ 648466 h 723359"/>
                <a:gd name="connsiteX50" fmla="*/ 431596 w 657148"/>
                <a:gd name="connsiteY50" fmla="*/ 644813 h 723359"/>
                <a:gd name="connsiteX51" fmla="*/ 415137 w 657148"/>
                <a:gd name="connsiteY51" fmla="*/ 645422 h 723359"/>
                <a:gd name="connsiteX52" fmla="*/ 413308 w 657148"/>
                <a:gd name="connsiteY52" fmla="*/ 633244 h 723359"/>
                <a:gd name="connsiteX53" fmla="*/ 401726 w 657148"/>
                <a:gd name="connsiteY53" fmla="*/ 632635 h 723359"/>
                <a:gd name="connsiteX54" fmla="*/ 385876 w 657148"/>
                <a:gd name="connsiteY54" fmla="*/ 630200 h 723359"/>
                <a:gd name="connsiteX55" fmla="*/ 364540 w 657148"/>
                <a:gd name="connsiteY55" fmla="*/ 636289 h 723359"/>
                <a:gd name="connsiteX56" fmla="*/ 349910 w 657148"/>
                <a:gd name="connsiteY56" fmla="*/ 635071 h 723359"/>
                <a:gd name="connsiteX57" fmla="*/ 341376 w 657148"/>
                <a:gd name="connsiteY57" fmla="*/ 638724 h 723359"/>
                <a:gd name="connsiteX58" fmla="*/ 343814 w 657148"/>
                <a:gd name="connsiteY58" fmla="*/ 592449 h 723359"/>
                <a:gd name="connsiteX59" fmla="*/ 332841 w 657148"/>
                <a:gd name="connsiteY59" fmla="*/ 577835 h 723359"/>
                <a:gd name="connsiteX60" fmla="*/ 330403 w 657148"/>
                <a:gd name="connsiteY60" fmla="*/ 553480 h 723359"/>
                <a:gd name="connsiteX61" fmla="*/ 335889 w 657148"/>
                <a:gd name="connsiteY61" fmla="*/ 529733 h 723359"/>
                <a:gd name="connsiteX62" fmla="*/ 329184 w 657148"/>
                <a:gd name="connsiteY62" fmla="*/ 515120 h 723359"/>
                <a:gd name="connsiteX63" fmla="*/ 328574 w 657148"/>
                <a:gd name="connsiteY63" fmla="*/ 490155 h 723359"/>
                <a:gd name="connsiteX64" fmla="*/ 287121 w 657148"/>
                <a:gd name="connsiteY64" fmla="*/ 490764 h 723359"/>
                <a:gd name="connsiteX65" fmla="*/ 290169 w 657148"/>
                <a:gd name="connsiteY65" fmla="*/ 476760 h 723359"/>
                <a:gd name="connsiteX66" fmla="*/ 272491 w 657148"/>
                <a:gd name="connsiteY66" fmla="*/ 476760 h 723359"/>
                <a:gd name="connsiteX67" fmla="*/ 270662 w 657148"/>
                <a:gd name="connsiteY67" fmla="*/ 483458 h 723359"/>
                <a:gd name="connsiteX68" fmla="*/ 249326 w 657148"/>
                <a:gd name="connsiteY68" fmla="*/ 485284 h 723359"/>
                <a:gd name="connsiteX69" fmla="*/ 240182 w 657148"/>
                <a:gd name="connsiteY69" fmla="*/ 507813 h 723359"/>
                <a:gd name="connsiteX70" fmla="*/ 234696 w 657148"/>
                <a:gd name="connsiteY70" fmla="*/ 517555 h 723359"/>
                <a:gd name="connsiteX71" fmla="*/ 215798 w 657148"/>
                <a:gd name="connsiteY71" fmla="*/ 512075 h 723359"/>
                <a:gd name="connsiteX72" fmla="*/ 204825 w 657148"/>
                <a:gd name="connsiteY72" fmla="*/ 517555 h 723359"/>
                <a:gd name="connsiteX73" fmla="*/ 181660 w 657148"/>
                <a:gd name="connsiteY73" fmla="*/ 520600 h 723359"/>
                <a:gd name="connsiteX74" fmla="*/ 168859 w 657148"/>
                <a:gd name="connsiteY74" fmla="*/ 500506 h 723359"/>
                <a:gd name="connsiteX75" fmla="*/ 160934 w 657148"/>
                <a:gd name="connsiteY75" fmla="*/ 487720 h 723359"/>
                <a:gd name="connsiteX76" fmla="*/ 151180 w 657148"/>
                <a:gd name="connsiteY76" fmla="*/ 463973 h 723359"/>
                <a:gd name="connsiteX77" fmla="*/ 143256 w 657148"/>
                <a:gd name="connsiteY77" fmla="*/ 435355 h 723359"/>
                <a:gd name="connsiteX78" fmla="*/ 41452 w 657148"/>
                <a:gd name="connsiteY78" fmla="*/ 434746 h 723359"/>
                <a:gd name="connsiteX79" fmla="*/ 29260 w 657148"/>
                <a:gd name="connsiteY79" fmla="*/ 439009 h 723359"/>
                <a:gd name="connsiteX80" fmla="*/ 18897 w 657148"/>
                <a:gd name="connsiteY80" fmla="*/ 438400 h 723359"/>
                <a:gd name="connsiteX81" fmla="*/ 4876 w 657148"/>
                <a:gd name="connsiteY81" fmla="*/ 443880 h 723359"/>
                <a:gd name="connsiteX82" fmla="*/ 0 w 657148"/>
                <a:gd name="connsiteY82" fmla="*/ 431702 h 723359"/>
                <a:gd name="connsiteX83" fmla="*/ 8534 w 657148"/>
                <a:gd name="connsiteY83" fmla="*/ 427440 h 723359"/>
                <a:gd name="connsiteX84" fmla="*/ 9753 w 657148"/>
                <a:gd name="connsiteY84" fmla="*/ 410391 h 723359"/>
                <a:gd name="connsiteX85" fmla="*/ 15849 w 657148"/>
                <a:gd name="connsiteY85" fmla="*/ 400649 h 723359"/>
                <a:gd name="connsiteX86" fmla="*/ 28041 w 657148"/>
                <a:gd name="connsiteY86" fmla="*/ 392124 h 723359"/>
                <a:gd name="connsiteX87" fmla="*/ 37185 w 657148"/>
                <a:gd name="connsiteY87" fmla="*/ 396387 h 723359"/>
                <a:gd name="connsiteX88" fmla="*/ 49377 w 657148"/>
                <a:gd name="connsiteY88" fmla="*/ 381164 h 723359"/>
                <a:gd name="connsiteX89" fmla="*/ 68275 w 657148"/>
                <a:gd name="connsiteY89" fmla="*/ 381773 h 723359"/>
                <a:gd name="connsiteX90" fmla="*/ 70104 w 657148"/>
                <a:gd name="connsiteY90" fmla="*/ 392733 h 723359"/>
                <a:gd name="connsiteX91" fmla="*/ 82905 w 657148"/>
                <a:gd name="connsiteY91" fmla="*/ 399431 h 723359"/>
                <a:gd name="connsiteX92" fmla="*/ 103632 w 657148"/>
                <a:gd name="connsiteY92" fmla="*/ 375075 h 723359"/>
                <a:gd name="connsiteX93" fmla="*/ 123748 w 657148"/>
                <a:gd name="connsiteY93" fmla="*/ 356200 h 723359"/>
                <a:gd name="connsiteX94" fmla="*/ 132283 w 657148"/>
                <a:gd name="connsiteY94" fmla="*/ 343413 h 723359"/>
                <a:gd name="connsiteX95" fmla="*/ 131673 w 657148"/>
                <a:gd name="connsiteY95" fmla="*/ 311142 h 723359"/>
                <a:gd name="connsiteX96" fmla="*/ 146913 w 657148"/>
                <a:gd name="connsiteY96" fmla="*/ 273391 h 723359"/>
                <a:gd name="connsiteX97" fmla="*/ 162763 w 657148"/>
                <a:gd name="connsiteY97" fmla="*/ 253298 h 723359"/>
                <a:gd name="connsiteX98" fmla="*/ 185318 w 657148"/>
                <a:gd name="connsiteY98" fmla="*/ 234422 h 723359"/>
                <a:gd name="connsiteX99" fmla="*/ 189585 w 657148"/>
                <a:gd name="connsiteY99" fmla="*/ 222244 h 723359"/>
                <a:gd name="connsiteX100" fmla="*/ 190195 w 657148"/>
                <a:gd name="connsiteY100" fmla="*/ 207631 h 723359"/>
                <a:gd name="connsiteX101" fmla="*/ 195681 w 657148"/>
                <a:gd name="connsiteY101" fmla="*/ 194235 h 723359"/>
                <a:gd name="connsiteX102" fmla="*/ 193852 w 657148"/>
                <a:gd name="connsiteY102" fmla="*/ 171707 h 723359"/>
                <a:gd name="connsiteX103" fmla="*/ 198120 w 657148"/>
                <a:gd name="connsiteY103" fmla="*/ 137000 h 723359"/>
                <a:gd name="connsiteX104" fmla="*/ 204825 w 657148"/>
                <a:gd name="connsiteY104" fmla="*/ 112644 h 723359"/>
                <a:gd name="connsiteX105" fmla="*/ 215188 w 657148"/>
                <a:gd name="connsiteY105" fmla="*/ 91942 h 723359"/>
                <a:gd name="connsiteX106" fmla="*/ 217017 w 657148"/>
                <a:gd name="connsiteY106" fmla="*/ 68195 h 723359"/>
                <a:gd name="connsiteX107" fmla="*/ 220065 w 657148"/>
                <a:gd name="connsiteY107" fmla="*/ 40795 h 723359"/>
                <a:gd name="connsiteX108" fmla="*/ 233476 w 657148"/>
                <a:gd name="connsiteY108" fmla="*/ 21311 h 723359"/>
                <a:gd name="connsiteX109" fmla="*/ 251764 w 657148"/>
                <a:gd name="connsiteY109" fmla="*/ 8524 h 723359"/>
                <a:gd name="connsiteX110" fmla="*/ 280416 w 657148"/>
                <a:gd name="connsiteY110" fmla="*/ 21920 h 723359"/>
                <a:gd name="connsiteX111" fmla="*/ 302361 w 657148"/>
                <a:gd name="connsiteY111" fmla="*/ 36533 h 723359"/>
                <a:gd name="connsiteX112" fmla="*/ 327355 w 657148"/>
                <a:gd name="connsiteY112" fmla="*/ 40187 h 723359"/>
                <a:gd name="connsiteX113" fmla="*/ 353568 w 657148"/>
                <a:gd name="connsiteY113" fmla="*/ 48102 h 723359"/>
                <a:gd name="connsiteX114" fmla="*/ 363321 w 657148"/>
                <a:gd name="connsiteY114" fmla="*/ 24356 h 723359"/>
                <a:gd name="connsiteX115" fmla="*/ 368198 w 657148"/>
                <a:gd name="connsiteY115" fmla="*/ 21311 h 723359"/>
                <a:gd name="connsiteX116" fmla="*/ 384048 w 657148"/>
                <a:gd name="connsiteY116" fmla="*/ 24964 h 723359"/>
                <a:gd name="connsiteX117" fmla="*/ 422452 w 657148"/>
                <a:gd name="connsiteY117" fmla="*/ 5480 h 723359"/>
                <a:gd name="connsiteX118" fmla="*/ 435864 w 657148"/>
                <a:gd name="connsiteY118" fmla="*/ 14004 h 723359"/>
                <a:gd name="connsiteX119" fmla="*/ 446836 w 657148"/>
                <a:gd name="connsiteY119" fmla="*/ 12787 h 723359"/>
                <a:gd name="connsiteX120" fmla="*/ 452323 w 657148"/>
                <a:gd name="connsiteY120" fmla="*/ 3044 h 723359"/>
                <a:gd name="connsiteX121" fmla="*/ 465124 w 657148"/>
                <a:gd name="connsiteY121" fmla="*/ 0 h 723359"/>
                <a:gd name="connsiteX122" fmla="*/ 490728 w 657148"/>
                <a:gd name="connsiteY122" fmla="*/ 4262 h 723359"/>
                <a:gd name="connsiteX123" fmla="*/ 513283 w 657148"/>
                <a:gd name="connsiteY123" fmla="*/ 4871 h 723359"/>
                <a:gd name="connsiteX124" fmla="*/ 524256 w 657148"/>
                <a:gd name="connsiteY124" fmla="*/ 609 h 72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657148" h="723359">
                  <a:moveTo>
                    <a:pt x="524256" y="609"/>
                  </a:moveTo>
                  <a:lnTo>
                    <a:pt x="545592" y="32880"/>
                  </a:lnTo>
                  <a:lnTo>
                    <a:pt x="561441" y="37751"/>
                  </a:lnTo>
                  <a:lnTo>
                    <a:pt x="570585" y="31053"/>
                  </a:lnTo>
                  <a:lnTo>
                    <a:pt x="586435" y="33489"/>
                  </a:lnTo>
                  <a:lnTo>
                    <a:pt x="605332" y="25573"/>
                  </a:lnTo>
                  <a:lnTo>
                    <a:pt x="613867" y="42013"/>
                  </a:lnTo>
                  <a:lnTo>
                    <a:pt x="644956" y="68195"/>
                  </a:lnTo>
                  <a:lnTo>
                    <a:pt x="643128" y="113862"/>
                  </a:lnTo>
                  <a:lnTo>
                    <a:pt x="657148" y="119342"/>
                  </a:lnTo>
                  <a:lnTo>
                    <a:pt x="645566" y="132738"/>
                  </a:lnTo>
                  <a:lnTo>
                    <a:pt x="632764" y="143698"/>
                  </a:lnTo>
                  <a:lnTo>
                    <a:pt x="619353" y="163791"/>
                  </a:lnTo>
                  <a:lnTo>
                    <a:pt x="612038" y="182058"/>
                  </a:lnTo>
                  <a:lnTo>
                    <a:pt x="610209" y="213111"/>
                  </a:lnTo>
                  <a:lnTo>
                    <a:pt x="602284" y="228333"/>
                  </a:lnTo>
                  <a:lnTo>
                    <a:pt x="601675" y="257560"/>
                  </a:lnTo>
                  <a:lnTo>
                    <a:pt x="591921" y="268520"/>
                  </a:lnTo>
                  <a:lnTo>
                    <a:pt x="590702" y="291658"/>
                  </a:lnTo>
                  <a:lnTo>
                    <a:pt x="585825" y="294702"/>
                  </a:lnTo>
                  <a:lnTo>
                    <a:pt x="582168" y="316622"/>
                  </a:lnTo>
                  <a:lnTo>
                    <a:pt x="590702" y="334280"/>
                  </a:lnTo>
                  <a:lnTo>
                    <a:pt x="591312" y="340369"/>
                  </a:lnTo>
                  <a:lnTo>
                    <a:pt x="583996" y="403084"/>
                  </a:lnTo>
                  <a:lnTo>
                    <a:pt x="593140" y="425004"/>
                  </a:lnTo>
                  <a:lnTo>
                    <a:pt x="587044" y="441444"/>
                  </a:lnTo>
                  <a:lnTo>
                    <a:pt x="598017" y="469453"/>
                  </a:lnTo>
                  <a:lnTo>
                    <a:pt x="618744" y="490764"/>
                  </a:lnTo>
                  <a:lnTo>
                    <a:pt x="623011" y="512075"/>
                  </a:lnTo>
                  <a:lnTo>
                    <a:pt x="632764" y="522427"/>
                  </a:lnTo>
                  <a:lnTo>
                    <a:pt x="630936" y="529124"/>
                  </a:lnTo>
                  <a:lnTo>
                    <a:pt x="625449" y="527298"/>
                  </a:lnTo>
                  <a:lnTo>
                    <a:pt x="578510" y="533995"/>
                  </a:lnTo>
                  <a:lnTo>
                    <a:pt x="569366" y="538866"/>
                  </a:lnTo>
                  <a:lnTo>
                    <a:pt x="559003" y="563831"/>
                  </a:lnTo>
                  <a:lnTo>
                    <a:pt x="566318" y="580880"/>
                  </a:lnTo>
                  <a:lnTo>
                    <a:pt x="559612" y="627155"/>
                  </a:lnTo>
                  <a:lnTo>
                    <a:pt x="554126" y="666124"/>
                  </a:lnTo>
                  <a:lnTo>
                    <a:pt x="563270" y="673431"/>
                  </a:lnTo>
                  <a:lnTo>
                    <a:pt x="587044" y="688653"/>
                  </a:lnTo>
                  <a:lnTo>
                    <a:pt x="596798" y="681346"/>
                  </a:lnTo>
                  <a:lnTo>
                    <a:pt x="598017" y="723360"/>
                  </a:lnTo>
                  <a:lnTo>
                    <a:pt x="571804" y="723360"/>
                  </a:lnTo>
                  <a:lnTo>
                    <a:pt x="558393" y="702049"/>
                  </a:lnTo>
                  <a:lnTo>
                    <a:pt x="546201" y="685000"/>
                  </a:lnTo>
                  <a:lnTo>
                    <a:pt x="519988" y="679520"/>
                  </a:lnTo>
                  <a:lnTo>
                    <a:pt x="512673" y="659427"/>
                  </a:lnTo>
                  <a:lnTo>
                    <a:pt x="491337" y="671604"/>
                  </a:lnTo>
                  <a:lnTo>
                    <a:pt x="464515" y="666124"/>
                  </a:lnTo>
                  <a:lnTo>
                    <a:pt x="452932" y="648466"/>
                  </a:lnTo>
                  <a:lnTo>
                    <a:pt x="431596" y="644813"/>
                  </a:lnTo>
                  <a:lnTo>
                    <a:pt x="415137" y="645422"/>
                  </a:lnTo>
                  <a:lnTo>
                    <a:pt x="413308" y="633244"/>
                  </a:lnTo>
                  <a:lnTo>
                    <a:pt x="401726" y="632635"/>
                  </a:lnTo>
                  <a:lnTo>
                    <a:pt x="385876" y="630200"/>
                  </a:lnTo>
                  <a:lnTo>
                    <a:pt x="364540" y="636289"/>
                  </a:lnTo>
                  <a:lnTo>
                    <a:pt x="349910" y="635071"/>
                  </a:lnTo>
                  <a:lnTo>
                    <a:pt x="341376" y="638724"/>
                  </a:lnTo>
                  <a:lnTo>
                    <a:pt x="343814" y="592449"/>
                  </a:lnTo>
                  <a:lnTo>
                    <a:pt x="332841" y="577835"/>
                  </a:lnTo>
                  <a:lnTo>
                    <a:pt x="330403" y="553480"/>
                  </a:lnTo>
                  <a:lnTo>
                    <a:pt x="335889" y="529733"/>
                  </a:lnTo>
                  <a:lnTo>
                    <a:pt x="329184" y="515120"/>
                  </a:lnTo>
                  <a:lnTo>
                    <a:pt x="328574" y="490155"/>
                  </a:lnTo>
                  <a:lnTo>
                    <a:pt x="287121" y="490764"/>
                  </a:lnTo>
                  <a:lnTo>
                    <a:pt x="290169" y="476760"/>
                  </a:lnTo>
                  <a:lnTo>
                    <a:pt x="272491" y="476760"/>
                  </a:lnTo>
                  <a:lnTo>
                    <a:pt x="270662" y="483458"/>
                  </a:lnTo>
                  <a:lnTo>
                    <a:pt x="249326" y="485284"/>
                  </a:lnTo>
                  <a:lnTo>
                    <a:pt x="240182" y="507813"/>
                  </a:lnTo>
                  <a:lnTo>
                    <a:pt x="234696" y="517555"/>
                  </a:lnTo>
                  <a:lnTo>
                    <a:pt x="215798" y="512075"/>
                  </a:lnTo>
                  <a:lnTo>
                    <a:pt x="204825" y="517555"/>
                  </a:lnTo>
                  <a:lnTo>
                    <a:pt x="181660" y="520600"/>
                  </a:lnTo>
                  <a:lnTo>
                    <a:pt x="168859" y="500506"/>
                  </a:lnTo>
                  <a:lnTo>
                    <a:pt x="160934" y="487720"/>
                  </a:lnTo>
                  <a:lnTo>
                    <a:pt x="151180" y="463973"/>
                  </a:lnTo>
                  <a:lnTo>
                    <a:pt x="143256" y="435355"/>
                  </a:lnTo>
                  <a:lnTo>
                    <a:pt x="41452" y="434746"/>
                  </a:lnTo>
                  <a:lnTo>
                    <a:pt x="29260" y="439009"/>
                  </a:lnTo>
                  <a:lnTo>
                    <a:pt x="18897" y="438400"/>
                  </a:lnTo>
                  <a:lnTo>
                    <a:pt x="4876" y="443880"/>
                  </a:lnTo>
                  <a:lnTo>
                    <a:pt x="0" y="431702"/>
                  </a:lnTo>
                  <a:lnTo>
                    <a:pt x="8534" y="427440"/>
                  </a:lnTo>
                  <a:lnTo>
                    <a:pt x="9753" y="410391"/>
                  </a:lnTo>
                  <a:lnTo>
                    <a:pt x="15849" y="400649"/>
                  </a:lnTo>
                  <a:lnTo>
                    <a:pt x="28041" y="392124"/>
                  </a:lnTo>
                  <a:lnTo>
                    <a:pt x="37185" y="396387"/>
                  </a:lnTo>
                  <a:lnTo>
                    <a:pt x="49377" y="381164"/>
                  </a:lnTo>
                  <a:lnTo>
                    <a:pt x="68275" y="381773"/>
                  </a:lnTo>
                  <a:lnTo>
                    <a:pt x="70104" y="392733"/>
                  </a:lnTo>
                  <a:lnTo>
                    <a:pt x="82905" y="399431"/>
                  </a:lnTo>
                  <a:lnTo>
                    <a:pt x="103632" y="375075"/>
                  </a:lnTo>
                  <a:lnTo>
                    <a:pt x="123748" y="356200"/>
                  </a:lnTo>
                  <a:lnTo>
                    <a:pt x="132283" y="343413"/>
                  </a:lnTo>
                  <a:lnTo>
                    <a:pt x="131673" y="311142"/>
                  </a:lnTo>
                  <a:lnTo>
                    <a:pt x="146913" y="273391"/>
                  </a:lnTo>
                  <a:lnTo>
                    <a:pt x="162763" y="253298"/>
                  </a:lnTo>
                  <a:lnTo>
                    <a:pt x="185318" y="234422"/>
                  </a:lnTo>
                  <a:lnTo>
                    <a:pt x="189585" y="222244"/>
                  </a:lnTo>
                  <a:lnTo>
                    <a:pt x="190195" y="207631"/>
                  </a:lnTo>
                  <a:lnTo>
                    <a:pt x="195681" y="194235"/>
                  </a:lnTo>
                  <a:lnTo>
                    <a:pt x="193852" y="171707"/>
                  </a:lnTo>
                  <a:lnTo>
                    <a:pt x="198120" y="137000"/>
                  </a:lnTo>
                  <a:lnTo>
                    <a:pt x="204825" y="112644"/>
                  </a:lnTo>
                  <a:lnTo>
                    <a:pt x="215188" y="91942"/>
                  </a:lnTo>
                  <a:lnTo>
                    <a:pt x="217017" y="68195"/>
                  </a:lnTo>
                  <a:lnTo>
                    <a:pt x="220065" y="40795"/>
                  </a:lnTo>
                  <a:lnTo>
                    <a:pt x="233476" y="21311"/>
                  </a:lnTo>
                  <a:lnTo>
                    <a:pt x="251764" y="8524"/>
                  </a:lnTo>
                  <a:lnTo>
                    <a:pt x="280416" y="21920"/>
                  </a:lnTo>
                  <a:lnTo>
                    <a:pt x="302361" y="36533"/>
                  </a:lnTo>
                  <a:lnTo>
                    <a:pt x="327355" y="40187"/>
                  </a:lnTo>
                  <a:lnTo>
                    <a:pt x="353568" y="48102"/>
                  </a:lnTo>
                  <a:lnTo>
                    <a:pt x="363321" y="24356"/>
                  </a:lnTo>
                  <a:lnTo>
                    <a:pt x="368198" y="21311"/>
                  </a:lnTo>
                  <a:lnTo>
                    <a:pt x="384048" y="24964"/>
                  </a:lnTo>
                  <a:lnTo>
                    <a:pt x="422452" y="5480"/>
                  </a:lnTo>
                  <a:lnTo>
                    <a:pt x="435864" y="14004"/>
                  </a:lnTo>
                  <a:lnTo>
                    <a:pt x="446836" y="12787"/>
                  </a:lnTo>
                  <a:lnTo>
                    <a:pt x="452323" y="3044"/>
                  </a:lnTo>
                  <a:lnTo>
                    <a:pt x="465124" y="0"/>
                  </a:lnTo>
                  <a:lnTo>
                    <a:pt x="490728" y="4262"/>
                  </a:lnTo>
                  <a:lnTo>
                    <a:pt x="513283" y="4871"/>
                  </a:lnTo>
                  <a:lnTo>
                    <a:pt x="524256" y="609"/>
                  </a:lnTo>
                  <a:close/>
                </a:path>
              </a:pathLst>
            </a:custGeom>
            <a:solidFill>
              <a:srgbClr val="E8EAE5"/>
            </a:solidFill>
            <a:ln w="3175" cap="rnd">
              <a:solidFill>
                <a:schemeClr val="accent1"/>
              </a:solidFill>
              <a:prstDash val="solid"/>
              <a:round/>
            </a:ln>
          </p:spPr>
          <p:txBody>
            <a:bodyPr rtlCol="0" anchor="ctr"/>
            <a:lstStyle/>
            <a:p>
              <a:endParaRPr lang="es-ES_tradnl"/>
            </a:p>
          </p:txBody>
        </p:sp>
        <p:sp>
          <p:nvSpPr>
            <p:cNvPr id="100" name="Forma libre 99">
              <a:extLst>
                <a:ext uri="{FF2B5EF4-FFF2-40B4-BE49-F238E27FC236}">
                  <a16:creationId xmlns:a16="http://schemas.microsoft.com/office/drawing/2014/main" id="{6D616F57-55DD-444B-A11B-66DB8E916402}"/>
                </a:ext>
              </a:extLst>
            </p:cNvPr>
            <p:cNvSpPr/>
            <p:nvPr/>
          </p:nvSpPr>
          <p:spPr>
            <a:xfrm>
              <a:off x="6246504" y="5106291"/>
              <a:ext cx="248123" cy="334604"/>
            </a:xfrm>
            <a:custGeom>
              <a:avLst/>
              <a:gdLst>
                <a:gd name="connsiteX0" fmla="*/ 254204 w 254203"/>
                <a:gd name="connsiteY0" fmla="*/ 8524 h 342804"/>
                <a:gd name="connsiteX1" fmla="*/ 252375 w 254203"/>
                <a:gd name="connsiteY1" fmla="*/ 32271 h 342804"/>
                <a:gd name="connsiteX2" fmla="*/ 242012 w 254203"/>
                <a:gd name="connsiteY2" fmla="*/ 52973 h 342804"/>
                <a:gd name="connsiteX3" fmla="*/ 235306 w 254203"/>
                <a:gd name="connsiteY3" fmla="*/ 77329 h 342804"/>
                <a:gd name="connsiteX4" fmla="*/ 231039 w 254203"/>
                <a:gd name="connsiteY4" fmla="*/ 112035 h 342804"/>
                <a:gd name="connsiteX5" fmla="*/ 232868 w 254203"/>
                <a:gd name="connsiteY5" fmla="*/ 134564 h 342804"/>
                <a:gd name="connsiteX6" fmla="*/ 227381 w 254203"/>
                <a:gd name="connsiteY6" fmla="*/ 147960 h 342804"/>
                <a:gd name="connsiteX7" fmla="*/ 226772 w 254203"/>
                <a:gd name="connsiteY7" fmla="*/ 162573 h 342804"/>
                <a:gd name="connsiteX8" fmla="*/ 222504 w 254203"/>
                <a:gd name="connsiteY8" fmla="*/ 174751 h 342804"/>
                <a:gd name="connsiteX9" fmla="*/ 199949 w 254203"/>
                <a:gd name="connsiteY9" fmla="*/ 193627 h 342804"/>
                <a:gd name="connsiteX10" fmla="*/ 184100 w 254203"/>
                <a:gd name="connsiteY10" fmla="*/ 213720 h 342804"/>
                <a:gd name="connsiteX11" fmla="*/ 168860 w 254203"/>
                <a:gd name="connsiteY11" fmla="*/ 251471 h 342804"/>
                <a:gd name="connsiteX12" fmla="*/ 169469 w 254203"/>
                <a:gd name="connsiteY12" fmla="*/ 283742 h 342804"/>
                <a:gd name="connsiteX13" fmla="*/ 160935 w 254203"/>
                <a:gd name="connsiteY13" fmla="*/ 296529 h 342804"/>
                <a:gd name="connsiteX14" fmla="*/ 140818 w 254203"/>
                <a:gd name="connsiteY14" fmla="*/ 315404 h 342804"/>
                <a:gd name="connsiteX15" fmla="*/ 120092 w 254203"/>
                <a:gd name="connsiteY15" fmla="*/ 339760 h 342804"/>
                <a:gd name="connsiteX16" fmla="*/ 107290 w 254203"/>
                <a:gd name="connsiteY16" fmla="*/ 333062 h 342804"/>
                <a:gd name="connsiteX17" fmla="*/ 105461 w 254203"/>
                <a:gd name="connsiteY17" fmla="*/ 322102 h 342804"/>
                <a:gd name="connsiteX18" fmla="*/ 86564 w 254203"/>
                <a:gd name="connsiteY18" fmla="*/ 321493 h 342804"/>
                <a:gd name="connsiteX19" fmla="*/ 74372 w 254203"/>
                <a:gd name="connsiteY19" fmla="*/ 336716 h 342804"/>
                <a:gd name="connsiteX20" fmla="*/ 65228 w 254203"/>
                <a:gd name="connsiteY20" fmla="*/ 332453 h 342804"/>
                <a:gd name="connsiteX21" fmla="*/ 52426 w 254203"/>
                <a:gd name="connsiteY21" fmla="*/ 319058 h 342804"/>
                <a:gd name="connsiteX22" fmla="*/ 42063 w 254203"/>
                <a:gd name="connsiteY22" fmla="*/ 325756 h 342804"/>
                <a:gd name="connsiteX23" fmla="*/ 28042 w 254203"/>
                <a:gd name="connsiteY23" fmla="*/ 342804 h 342804"/>
                <a:gd name="connsiteX24" fmla="*/ 0 w 254203"/>
                <a:gd name="connsiteY24" fmla="*/ 301400 h 342804"/>
                <a:gd name="connsiteX25" fmla="*/ 26213 w 254203"/>
                <a:gd name="connsiteY25" fmla="*/ 279480 h 342804"/>
                <a:gd name="connsiteX26" fmla="*/ 13412 w 254203"/>
                <a:gd name="connsiteY26" fmla="*/ 253906 h 342804"/>
                <a:gd name="connsiteX27" fmla="*/ 25604 w 254203"/>
                <a:gd name="connsiteY27" fmla="*/ 244164 h 342804"/>
                <a:gd name="connsiteX28" fmla="*/ 48768 w 254203"/>
                <a:gd name="connsiteY28" fmla="*/ 239293 h 342804"/>
                <a:gd name="connsiteX29" fmla="*/ 51207 w 254203"/>
                <a:gd name="connsiteY29" fmla="*/ 221635 h 342804"/>
                <a:gd name="connsiteX30" fmla="*/ 70104 w 254203"/>
                <a:gd name="connsiteY30" fmla="*/ 240511 h 342804"/>
                <a:gd name="connsiteX31" fmla="*/ 100584 w 254203"/>
                <a:gd name="connsiteY31" fmla="*/ 242338 h 342804"/>
                <a:gd name="connsiteX32" fmla="*/ 110948 w 254203"/>
                <a:gd name="connsiteY32" fmla="*/ 224071 h 342804"/>
                <a:gd name="connsiteX33" fmla="*/ 115215 w 254203"/>
                <a:gd name="connsiteY33" fmla="*/ 197889 h 342804"/>
                <a:gd name="connsiteX34" fmla="*/ 111557 w 254203"/>
                <a:gd name="connsiteY34" fmla="*/ 167444 h 342804"/>
                <a:gd name="connsiteX35" fmla="*/ 95098 w 254203"/>
                <a:gd name="connsiteY35" fmla="*/ 144307 h 342804"/>
                <a:gd name="connsiteX36" fmla="*/ 110338 w 254203"/>
                <a:gd name="connsiteY36" fmla="*/ 98640 h 342804"/>
                <a:gd name="connsiteX37" fmla="*/ 101804 w 254203"/>
                <a:gd name="connsiteY37" fmla="*/ 91333 h 342804"/>
                <a:gd name="connsiteX38" fmla="*/ 76200 w 254203"/>
                <a:gd name="connsiteY38" fmla="*/ 94378 h 342804"/>
                <a:gd name="connsiteX39" fmla="*/ 66447 w 254203"/>
                <a:gd name="connsiteY39" fmla="*/ 74284 h 342804"/>
                <a:gd name="connsiteX40" fmla="*/ 68885 w 254203"/>
                <a:gd name="connsiteY40" fmla="*/ 57236 h 342804"/>
                <a:gd name="connsiteX41" fmla="*/ 112167 w 254203"/>
                <a:gd name="connsiteY41" fmla="*/ 58453 h 342804"/>
                <a:gd name="connsiteX42" fmla="*/ 140208 w 254203"/>
                <a:gd name="connsiteY42" fmla="*/ 68805 h 342804"/>
                <a:gd name="connsiteX43" fmla="*/ 167640 w 254203"/>
                <a:gd name="connsiteY43" fmla="*/ 77938 h 342804"/>
                <a:gd name="connsiteX44" fmla="*/ 170079 w 254203"/>
                <a:gd name="connsiteY44" fmla="*/ 57236 h 342804"/>
                <a:gd name="connsiteX45" fmla="*/ 188367 w 254203"/>
                <a:gd name="connsiteY45" fmla="*/ 20702 h 342804"/>
                <a:gd name="connsiteX46" fmla="*/ 208484 w 254203"/>
                <a:gd name="connsiteY46" fmla="*/ 0 h 342804"/>
                <a:gd name="connsiteX47" fmla="*/ 232258 w 254203"/>
                <a:gd name="connsiteY47" fmla="*/ 6698 h 342804"/>
                <a:gd name="connsiteX48" fmla="*/ 254204 w 254203"/>
                <a:gd name="connsiteY48" fmla="*/ 8524 h 342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54203" h="342804">
                  <a:moveTo>
                    <a:pt x="254204" y="8524"/>
                  </a:moveTo>
                  <a:lnTo>
                    <a:pt x="252375" y="32271"/>
                  </a:lnTo>
                  <a:lnTo>
                    <a:pt x="242012" y="52973"/>
                  </a:lnTo>
                  <a:lnTo>
                    <a:pt x="235306" y="77329"/>
                  </a:lnTo>
                  <a:lnTo>
                    <a:pt x="231039" y="112035"/>
                  </a:lnTo>
                  <a:lnTo>
                    <a:pt x="232868" y="134564"/>
                  </a:lnTo>
                  <a:lnTo>
                    <a:pt x="227381" y="147960"/>
                  </a:lnTo>
                  <a:lnTo>
                    <a:pt x="226772" y="162573"/>
                  </a:lnTo>
                  <a:lnTo>
                    <a:pt x="222504" y="174751"/>
                  </a:lnTo>
                  <a:lnTo>
                    <a:pt x="199949" y="193627"/>
                  </a:lnTo>
                  <a:lnTo>
                    <a:pt x="184100" y="213720"/>
                  </a:lnTo>
                  <a:lnTo>
                    <a:pt x="168860" y="251471"/>
                  </a:lnTo>
                  <a:lnTo>
                    <a:pt x="169469" y="283742"/>
                  </a:lnTo>
                  <a:lnTo>
                    <a:pt x="160935" y="296529"/>
                  </a:lnTo>
                  <a:lnTo>
                    <a:pt x="140818" y="315404"/>
                  </a:lnTo>
                  <a:lnTo>
                    <a:pt x="120092" y="339760"/>
                  </a:lnTo>
                  <a:lnTo>
                    <a:pt x="107290" y="333062"/>
                  </a:lnTo>
                  <a:lnTo>
                    <a:pt x="105461" y="322102"/>
                  </a:lnTo>
                  <a:lnTo>
                    <a:pt x="86564" y="321493"/>
                  </a:lnTo>
                  <a:lnTo>
                    <a:pt x="74372" y="336716"/>
                  </a:lnTo>
                  <a:lnTo>
                    <a:pt x="65228" y="332453"/>
                  </a:lnTo>
                  <a:lnTo>
                    <a:pt x="52426" y="319058"/>
                  </a:lnTo>
                  <a:lnTo>
                    <a:pt x="42063" y="325756"/>
                  </a:lnTo>
                  <a:lnTo>
                    <a:pt x="28042" y="342804"/>
                  </a:lnTo>
                  <a:lnTo>
                    <a:pt x="0" y="301400"/>
                  </a:lnTo>
                  <a:lnTo>
                    <a:pt x="26213" y="279480"/>
                  </a:lnTo>
                  <a:lnTo>
                    <a:pt x="13412" y="253906"/>
                  </a:lnTo>
                  <a:lnTo>
                    <a:pt x="25604" y="244164"/>
                  </a:lnTo>
                  <a:lnTo>
                    <a:pt x="48768" y="239293"/>
                  </a:lnTo>
                  <a:lnTo>
                    <a:pt x="51207" y="221635"/>
                  </a:lnTo>
                  <a:lnTo>
                    <a:pt x="70104" y="240511"/>
                  </a:lnTo>
                  <a:lnTo>
                    <a:pt x="100584" y="242338"/>
                  </a:lnTo>
                  <a:lnTo>
                    <a:pt x="110948" y="224071"/>
                  </a:lnTo>
                  <a:lnTo>
                    <a:pt x="115215" y="197889"/>
                  </a:lnTo>
                  <a:lnTo>
                    <a:pt x="111557" y="167444"/>
                  </a:lnTo>
                  <a:lnTo>
                    <a:pt x="95098" y="144307"/>
                  </a:lnTo>
                  <a:lnTo>
                    <a:pt x="110338" y="98640"/>
                  </a:lnTo>
                  <a:lnTo>
                    <a:pt x="101804" y="91333"/>
                  </a:lnTo>
                  <a:lnTo>
                    <a:pt x="76200" y="94378"/>
                  </a:lnTo>
                  <a:lnTo>
                    <a:pt x="66447" y="74284"/>
                  </a:lnTo>
                  <a:lnTo>
                    <a:pt x="68885" y="57236"/>
                  </a:lnTo>
                  <a:lnTo>
                    <a:pt x="112167" y="58453"/>
                  </a:lnTo>
                  <a:lnTo>
                    <a:pt x="140208" y="68805"/>
                  </a:lnTo>
                  <a:lnTo>
                    <a:pt x="167640" y="77938"/>
                  </a:lnTo>
                  <a:lnTo>
                    <a:pt x="170079" y="57236"/>
                  </a:lnTo>
                  <a:lnTo>
                    <a:pt x="188367" y="20702"/>
                  </a:lnTo>
                  <a:lnTo>
                    <a:pt x="208484" y="0"/>
                  </a:lnTo>
                  <a:lnTo>
                    <a:pt x="232258" y="6698"/>
                  </a:lnTo>
                  <a:lnTo>
                    <a:pt x="254204" y="8524"/>
                  </a:lnTo>
                  <a:close/>
                </a:path>
              </a:pathLst>
            </a:custGeom>
            <a:solidFill>
              <a:srgbClr val="E8EAE5"/>
            </a:solidFill>
            <a:ln w="3175" cap="rnd">
              <a:solidFill>
                <a:schemeClr val="accent1"/>
              </a:solidFill>
              <a:prstDash val="solid"/>
              <a:round/>
            </a:ln>
          </p:spPr>
          <p:txBody>
            <a:bodyPr rtlCol="0" anchor="ctr"/>
            <a:lstStyle/>
            <a:p>
              <a:endParaRPr lang="es-ES_tradnl"/>
            </a:p>
          </p:txBody>
        </p:sp>
        <p:sp>
          <p:nvSpPr>
            <p:cNvPr id="101" name="Forma libre 100">
              <a:extLst>
                <a:ext uri="{FF2B5EF4-FFF2-40B4-BE49-F238E27FC236}">
                  <a16:creationId xmlns:a16="http://schemas.microsoft.com/office/drawing/2014/main" id="{1677357E-354C-5046-A2FA-5D167C8DA8F7}"/>
                </a:ext>
              </a:extLst>
            </p:cNvPr>
            <p:cNvSpPr/>
            <p:nvPr/>
          </p:nvSpPr>
          <p:spPr>
            <a:xfrm>
              <a:off x="7269341" y="4763961"/>
              <a:ext cx="54742" cy="67752"/>
            </a:xfrm>
            <a:custGeom>
              <a:avLst/>
              <a:gdLst>
                <a:gd name="connsiteX0" fmla="*/ 51207 w 56083"/>
                <a:gd name="connsiteY0" fmla="*/ 48102 h 69413"/>
                <a:gd name="connsiteX1" fmla="*/ 39624 w 56083"/>
                <a:gd name="connsiteY1" fmla="*/ 69413 h 69413"/>
                <a:gd name="connsiteX2" fmla="*/ 31700 w 56083"/>
                <a:gd name="connsiteY2" fmla="*/ 62107 h 69413"/>
                <a:gd name="connsiteX3" fmla="*/ 23775 w 56083"/>
                <a:gd name="connsiteY3" fmla="*/ 65151 h 69413"/>
                <a:gd name="connsiteX4" fmla="*/ 4268 w 56083"/>
                <a:gd name="connsiteY4" fmla="*/ 64542 h 69413"/>
                <a:gd name="connsiteX5" fmla="*/ 3048 w 56083"/>
                <a:gd name="connsiteY5" fmla="*/ 52364 h 69413"/>
                <a:gd name="connsiteX6" fmla="*/ 0 w 56083"/>
                <a:gd name="connsiteY6" fmla="*/ 41405 h 69413"/>
                <a:gd name="connsiteX7" fmla="*/ 10973 w 56083"/>
                <a:gd name="connsiteY7" fmla="*/ 23138 h 69413"/>
                <a:gd name="connsiteX8" fmla="*/ 22556 w 56083"/>
                <a:gd name="connsiteY8" fmla="*/ 6089 h 69413"/>
                <a:gd name="connsiteX9" fmla="*/ 37185 w 56083"/>
                <a:gd name="connsiteY9" fmla="*/ 9742 h 69413"/>
                <a:gd name="connsiteX10" fmla="*/ 47549 w 56083"/>
                <a:gd name="connsiteY10" fmla="*/ 0 h 69413"/>
                <a:gd name="connsiteX11" fmla="*/ 56084 w 56083"/>
                <a:gd name="connsiteY11" fmla="*/ 12178 h 69413"/>
                <a:gd name="connsiteX12" fmla="*/ 55473 w 56083"/>
                <a:gd name="connsiteY12" fmla="*/ 28009 h 69413"/>
                <a:gd name="connsiteX13" fmla="*/ 36576 w 56083"/>
                <a:gd name="connsiteY13" fmla="*/ 37751 h 69413"/>
                <a:gd name="connsiteX14" fmla="*/ 51207 w 56083"/>
                <a:gd name="connsiteY14" fmla="*/ 48102 h 6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83" h="69413">
                  <a:moveTo>
                    <a:pt x="51207" y="48102"/>
                  </a:moveTo>
                  <a:lnTo>
                    <a:pt x="39624" y="69413"/>
                  </a:lnTo>
                  <a:lnTo>
                    <a:pt x="31700" y="62107"/>
                  </a:lnTo>
                  <a:lnTo>
                    <a:pt x="23775" y="65151"/>
                  </a:lnTo>
                  <a:lnTo>
                    <a:pt x="4268" y="64542"/>
                  </a:lnTo>
                  <a:lnTo>
                    <a:pt x="3048" y="52364"/>
                  </a:lnTo>
                  <a:lnTo>
                    <a:pt x="0" y="41405"/>
                  </a:lnTo>
                  <a:lnTo>
                    <a:pt x="10973" y="23138"/>
                  </a:lnTo>
                  <a:lnTo>
                    <a:pt x="22556" y="6089"/>
                  </a:lnTo>
                  <a:lnTo>
                    <a:pt x="37185" y="9742"/>
                  </a:lnTo>
                  <a:lnTo>
                    <a:pt x="47549" y="0"/>
                  </a:lnTo>
                  <a:lnTo>
                    <a:pt x="56084" y="12178"/>
                  </a:lnTo>
                  <a:lnTo>
                    <a:pt x="55473" y="28009"/>
                  </a:lnTo>
                  <a:lnTo>
                    <a:pt x="36576" y="37751"/>
                  </a:lnTo>
                  <a:lnTo>
                    <a:pt x="51207" y="48102"/>
                  </a:lnTo>
                  <a:close/>
                </a:path>
              </a:pathLst>
            </a:custGeom>
            <a:noFill/>
            <a:ln w="3175" cap="rnd">
              <a:solidFill>
                <a:schemeClr val="accent1"/>
              </a:solidFill>
              <a:prstDash val="solid"/>
              <a:round/>
            </a:ln>
          </p:spPr>
          <p:txBody>
            <a:bodyPr rtlCol="0" anchor="ctr"/>
            <a:lstStyle/>
            <a:p>
              <a:endParaRPr lang="es-ES_tradnl"/>
            </a:p>
          </p:txBody>
        </p:sp>
        <p:sp>
          <p:nvSpPr>
            <p:cNvPr id="102" name="Forma libre 101">
              <a:extLst>
                <a:ext uri="{FF2B5EF4-FFF2-40B4-BE49-F238E27FC236}">
                  <a16:creationId xmlns:a16="http://schemas.microsoft.com/office/drawing/2014/main" id="{CB18F50D-CF78-B647-8DBB-EBFFC5B325BA}"/>
                </a:ext>
              </a:extLst>
            </p:cNvPr>
            <p:cNvSpPr/>
            <p:nvPr/>
          </p:nvSpPr>
          <p:spPr>
            <a:xfrm>
              <a:off x="5589008" y="3832059"/>
              <a:ext cx="678916" cy="689416"/>
            </a:xfrm>
            <a:custGeom>
              <a:avLst/>
              <a:gdLst>
                <a:gd name="connsiteX0" fmla="*/ 562661 w 695553"/>
                <a:gd name="connsiteY0" fmla="*/ 6698 h 706310"/>
                <a:gd name="connsiteX1" fmla="*/ 556565 w 695553"/>
                <a:gd name="connsiteY1" fmla="*/ 26791 h 706310"/>
                <a:gd name="connsiteX2" fmla="*/ 562661 w 695553"/>
                <a:gd name="connsiteY2" fmla="*/ 63933 h 706310"/>
                <a:gd name="connsiteX3" fmla="*/ 555955 w 695553"/>
                <a:gd name="connsiteY3" fmla="*/ 96204 h 706310"/>
                <a:gd name="connsiteX4" fmla="*/ 536448 w 695553"/>
                <a:gd name="connsiteY4" fmla="*/ 118124 h 706310"/>
                <a:gd name="connsiteX5" fmla="*/ 540106 w 695553"/>
                <a:gd name="connsiteY5" fmla="*/ 147351 h 706310"/>
                <a:gd name="connsiteX6" fmla="*/ 567538 w 695553"/>
                <a:gd name="connsiteY6" fmla="*/ 171098 h 706310"/>
                <a:gd name="connsiteX7" fmla="*/ 568147 w 695553"/>
                <a:gd name="connsiteY7" fmla="*/ 180231 h 706310"/>
                <a:gd name="connsiteX8" fmla="*/ 588874 w 695553"/>
                <a:gd name="connsiteY8" fmla="*/ 196062 h 706310"/>
                <a:gd name="connsiteX9" fmla="*/ 604723 w 695553"/>
                <a:gd name="connsiteY9" fmla="*/ 266084 h 706310"/>
                <a:gd name="connsiteX10" fmla="*/ 616306 w 695553"/>
                <a:gd name="connsiteY10" fmla="*/ 300791 h 706310"/>
                <a:gd name="connsiteX11" fmla="*/ 618744 w 695553"/>
                <a:gd name="connsiteY11" fmla="*/ 319058 h 706310"/>
                <a:gd name="connsiteX12" fmla="*/ 613867 w 695553"/>
                <a:gd name="connsiteY12" fmla="*/ 350720 h 706310"/>
                <a:gd name="connsiteX13" fmla="*/ 616306 w 695553"/>
                <a:gd name="connsiteY13" fmla="*/ 368987 h 706310"/>
                <a:gd name="connsiteX14" fmla="*/ 612648 w 695553"/>
                <a:gd name="connsiteY14" fmla="*/ 390298 h 706310"/>
                <a:gd name="connsiteX15" fmla="*/ 616306 w 695553"/>
                <a:gd name="connsiteY15" fmla="*/ 414653 h 706310"/>
                <a:gd name="connsiteX16" fmla="*/ 602894 w 695553"/>
                <a:gd name="connsiteY16" fmla="*/ 431093 h 706310"/>
                <a:gd name="connsiteX17" fmla="*/ 623621 w 695553"/>
                <a:gd name="connsiteY17" fmla="*/ 459711 h 706310"/>
                <a:gd name="connsiteX18" fmla="*/ 624840 w 695553"/>
                <a:gd name="connsiteY18" fmla="*/ 476151 h 706310"/>
                <a:gd name="connsiteX19" fmla="*/ 637642 w 695553"/>
                <a:gd name="connsiteY19" fmla="*/ 498071 h 706310"/>
                <a:gd name="connsiteX20" fmla="*/ 652882 w 695553"/>
                <a:gd name="connsiteY20" fmla="*/ 490764 h 706310"/>
                <a:gd name="connsiteX21" fmla="*/ 680314 w 695553"/>
                <a:gd name="connsiteY21" fmla="*/ 509031 h 706310"/>
                <a:gd name="connsiteX22" fmla="*/ 695554 w 695553"/>
                <a:gd name="connsiteY22" fmla="*/ 533387 h 706310"/>
                <a:gd name="connsiteX23" fmla="*/ 580949 w 695553"/>
                <a:gd name="connsiteY23" fmla="*/ 608280 h 706310"/>
                <a:gd name="connsiteX24" fmla="*/ 483413 w 695553"/>
                <a:gd name="connsiteY24" fmla="*/ 685000 h 706310"/>
                <a:gd name="connsiteX25" fmla="*/ 435864 w 695553"/>
                <a:gd name="connsiteY25" fmla="*/ 702049 h 706310"/>
                <a:gd name="connsiteX26" fmla="*/ 398069 w 695553"/>
                <a:gd name="connsiteY26" fmla="*/ 706311 h 706310"/>
                <a:gd name="connsiteX27" fmla="*/ 397459 w 695553"/>
                <a:gd name="connsiteY27" fmla="*/ 681346 h 706310"/>
                <a:gd name="connsiteX28" fmla="*/ 381609 w 695553"/>
                <a:gd name="connsiteY28" fmla="*/ 674649 h 706310"/>
                <a:gd name="connsiteX29" fmla="*/ 360273 w 695553"/>
                <a:gd name="connsiteY29" fmla="*/ 663689 h 706310"/>
                <a:gd name="connsiteX30" fmla="*/ 352349 w 695553"/>
                <a:gd name="connsiteY30" fmla="*/ 645422 h 706310"/>
                <a:gd name="connsiteX31" fmla="*/ 238353 w 695553"/>
                <a:gd name="connsiteY31" fmla="*/ 560178 h 706310"/>
                <a:gd name="connsiteX32" fmla="*/ 124968 w 695553"/>
                <a:gd name="connsiteY32" fmla="*/ 474933 h 706310"/>
                <a:gd name="connsiteX33" fmla="*/ 0 w 695553"/>
                <a:gd name="connsiteY33" fmla="*/ 379947 h 706310"/>
                <a:gd name="connsiteX34" fmla="*/ 609 w 695553"/>
                <a:gd name="connsiteY34" fmla="*/ 372640 h 706310"/>
                <a:gd name="connsiteX35" fmla="*/ 1219 w 695553"/>
                <a:gd name="connsiteY35" fmla="*/ 370204 h 706310"/>
                <a:gd name="connsiteX36" fmla="*/ 1829 w 695553"/>
                <a:gd name="connsiteY36" fmla="*/ 323929 h 706310"/>
                <a:gd name="connsiteX37" fmla="*/ 56083 w 695553"/>
                <a:gd name="connsiteY37" fmla="*/ 294702 h 706310"/>
                <a:gd name="connsiteX38" fmla="*/ 89001 w 695553"/>
                <a:gd name="connsiteY38" fmla="*/ 288613 h 706310"/>
                <a:gd name="connsiteX39" fmla="*/ 116433 w 695553"/>
                <a:gd name="connsiteY39" fmla="*/ 278262 h 706310"/>
                <a:gd name="connsiteX40" fmla="*/ 129235 w 695553"/>
                <a:gd name="connsiteY40" fmla="*/ 258778 h 706310"/>
                <a:gd name="connsiteX41" fmla="*/ 168249 w 695553"/>
                <a:gd name="connsiteY41" fmla="*/ 243555 h 706310"/>
                <a:gd name="connsiteX42" fmla="*/ 170078 w 695553"/>
                <a:gd name="connsiteY42" fmla="*/ 214329 h 706310"/>
                <a:gd name="connsiteX43" fmla="*/ 188976 w 695553"/>
                <a:gd name="connsiteY43" fmla="*/ 210676 h 706310"/>
                <a:gd name="connsiteX44" fmla="*/ 204216 w 695553"/>
                <a:gd name="connsiteY44" fmla="*/ 196671 h 706310"/>
                <a:gd name="connsiteX45" fmla="*/ 247497 w 695553"/>
                <a:gd name="connsiteY45" fmla="*/ 189973 h 706310"/>
                <a:gd name="connsiteX46" fmla="*/ 253593 w 695553"/>
                <a:gd name="connsiteY46" fmla="*/ 174751 h 706310"/>
                <a:gd name="connsiteX47" fmla="*/ 245059 w 695553"/>
                <a:gd name="connsiteY47" fmla="*/ 166227 h 706310"/>
                <a:gd name="connsiteX48" fmla="*/ 233477 w 695553"/>
                <a:gd name="connsiteY48" fmla="*/ 124822 h 706310"/>
                <a:gd name="connsiteX49" fmla="*/ 231648 w 695553"/>
                <a:gd name="connsiteY49" fmla="*/ 101076 h 706310"/>
                <a:gd name="connsiteX50" fmla="*/ 220065 w 695553"/>
                <a:gd name="connsiteY50" fmla="*/ 76111 h 706310"/>
                <a:gd name="connsiteX51" fmla="*/ 251155 w 695553"/>
                <a:gd name="connsiteY51" fmla="*/ 54800 h 706310"/>
                <a:gd name="connsiteX52" fmla="*/ 286512 w 695553"/>
                <a:gd name="connsiteY52" fmla="*/ 48102 h 706310"/>
                <a:gd name="connsiteX53" fmla="*/ 306629 w 695553"/>
                <a:gd name="connsiteY53" fmla="*/ 32271 h 706310"/>
                <a:gd name="connsiteX54" fmla="*/ 337718 w 695553"/>
                <a:gd name="connsiteY54" fmla="*/ 20093 h 706310"/>
                <a:gd name="connsiteX55" fmla="*/ 392582 w 695553"/>
                <a:gd name="connsiteY55" fmla="*/ 13396 h 706310"/>
                <a:gd name="connsiteX56" fmla="*/ 446227 w 695553"/>
                <a:gd name="connsiteY56" fmla="*/ 10351 h 706310"/>
                <a:gd name="connsiteX57" fmla="*/ 462686 w 695553"/>
                <a:gd name="connsiteY57" fmla="*/ 15831 h 706310"/>
                <a:gd name="connsiteX58" fmla="*/ 492557 w 695553"/>
                <a:gd name="connsiteY58" fmla="*/ 609 h 706310"/>
                <a:gd name="connsiteX59" fmla="*/ 527304 w 695553"/>
                <a:gd name="connsiteY59" fmla="*/ 0 h 706310"/>
                <a:gd name="connsiteX60" fmla="*/ 540715 w 695553"/>
                <a:gd name="connsiteY60" fmla="*/ 9133 h 706310"/>
                <a:gd name="connsiteX61" fmla="*/ 562661 w 695553"/>
                <a:gd name="connsiteY61" fmla="*/ 6698 h 70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95553" h="706310">
                  <a:moveTo>
                    <a:pt x="562661" y="6698"/>
                  </a:moveTo>
                  <a:lnTo>
                    <a:pt x="556565" y="26791"/>
                  </a:lnTo>
                  <a:lnTo>
                    <a:pt x="562661" y="63933"/>
                  </a:lnTo>
                  <a:lnTo>
                    <a:pt x="555955" y="96204"/>
                  </a:lnTo>
                  <a:lnTo>
                    <a:pt x="536448" y="118124"/>
                  </a:lnTo>
                  <a:lnTo>
                    <a:pt x="540106" y="147351"/>
                  </a:lnTo>
                  <a:lnTo>
                    <a:pt x="567538" y="171098"/>
                  </a:lnTo>
                  <a:lnTo>
                    <a:pt x="568147" y="180231"/>
                  </a:lnTo>
                  <a:lnTo>
                    <a:pt x="588874" y="196062"/>
                  </a:lnTo>
                  <a:lnTo>
                    <a:pt x="604723" y="266084"/>
                  </a:lnTo>
                  <a:lnTo>
                    <a:pt x="616306" y="300791"/>
                  </a:lnTo>
                  <a:lnTo>
                    <a:pt x="618744" y="319058"/>
                  </a:lnTo>
                  <a:lnTo>
                    <a:pt x="613867" y="350720"/>
                  </a:lnTo>
                  <a:lnTo>
                    <a:pt x="616306" y="368987"/>
                  </a:lnTo>
                  <a:lnTo>
                    <a:pt x="612648" y="390298"/>
                  </a:lnTo>
                  <a:lnTo>
                    <a:pt x="616306" y="414653"/>
                  </a:lnTo>
                  <a:lnTo>
                    <a:pt x="602894" y="431093"/>
                  </a:lnTo>
                  <a:lnTo>
                    <a:pt x="623621" y="459711"/>
                  </a:lnTo>
                  <a:lnTo>
                    <a:pt x="624840" y="476151"/>
                  </a:lnTo>
                  <a:lnTo>
                    <a:pt x="637642" y="498071"/>
                  </a:lnTo>
                  <a:lnTo>
                    <a:pt x="652882" y="490764"/>
                  </a:lnTo>
                  <a:lnTo>
                    <a:pt x="680314" y="509031"/>
                  </a:lnTo>
                  <a:lnTo>
                    <a:pt x="695554" y="533387"/>
                  </a:lnTo>
                  <a:lnTo>
                    <a:pt x="580949" y="608280"/>
                  </a:lnTo>
                  <a:lnTo>
                    <a:pt x="483413" y="685000"/>
                  </a:lnTo>
                  <a:lnTo>
                    <a:pt x="435864" y="702049"/>
                  </a:lnTo>
                  <a:lnTo>
                    <a:pt x="398069" y="706311"/>
                  </a:lnTo>
                  <a:lnTo>
                    <a:pt x="397459" y="681346"/>
                  </a:lnTo>
                  <a:lnTo>
                    <a:pt x="381609" y="674649"/>
                  </a:lnTo>
                  <a:lnTo>
                    <a:pt x="360273" y="663689"/>
                  </a:lnTo>
                  <a:lnTo>
                    <a:pt x="352349" y="645422"/>
                  </a:lnTo>
                  <a:lnTo>
                    <a:pt x="238353" y="560178"/>
                  </a:lnTo>
                  <a:lnTo>
                    <a:pt x="124968" y="474933"/>
                  </a:lnTo>
                  <a:lnTo>
                    <a:pt x="0" y="379947"/>
                  </a:lnTo>
                  <a:lnTo>
                    <a:pt x="609" y="372640"/>
                  </a:lnTo>
                  <a:lnTo>
                    <a:pt x="1219" y="370204"/>
                  </a:lnTo>
                  <a:lnTo>
                    <a:pt x="1829" y="323929"/>
                  </a:lnTo>
                  <a:lnTo>
                    <a:pt x="56083" y="294702"/>
                  </a:lnTo>
                  <a:lnTo>
                    <a:pt x="89001" y="288613"/>
                  </a:lnTo>
                  <a:lnTo>
                    <a:pt x="116433" y="278262"/>
                  </a:lnTo>
                  <a:lnTo>
                    <a:pt x="129235" y="258778"/>
                  </a:lnTo>
                  <a:lnTo>
                    <a:pt x="168249" y="243555"/>
                  </a:lnTo>
                  <a:lnTo>
                    <a:pt x="170078" y="214329"/>
                  </a:lnTo>
                  <a:lnTo>
                    <a:pt x="188976" y="210676"/>
                  </a:lnTo>
                  <a:lnTo>
                    <a:pt x="204216" y="196671"/>
                  </a:lnTo>
                  <a:lnTo>
                    <a:pt x="247497" y="189973"/>
                  </a:lnTo>
                  <a:lnTo>
                    <a:pt x="253593" y="174751"/>
                  </a:lnTo>
                  <a:lnTo>
                    <a:pt x="245059" y="166227"/>
                  </a:lnTo>
                  <a:lnTo>
                    <a:pt x="233477" y="124822"/>
                  </a:lnTo>
                  <a:lnTo>
                    <a:pt x="231648" y="101076"/>
                  </a:lnTo>
                  <a:lnTo>
                    <a:pt x="220065" y="76111"/>
                  </a:lnTo>
                  <a:lnTo>
                    <a:pt x="251155" y="54800"/>
                  </a:lnTo>
                  <a:lnTo>
                    <a:pt x="286512" y="48102"/>
                  </a:lnTo>
                  <a:lnTo>
                    <a:pt x="306629" y="32271"/>
                  </a:lnTo>
                  <a:lnTo>
                    <a:pt x="337718" y="20093"/>
                  </a:lnTo>
                  <a:lnTo>
                    <a:pt x="392582" y="13396"/>
                  </a:lnTo>
                  <a:lnTo>
                    <a:pt x="446227" y="10351"/>
                  </a:lnTo>
                  <a:lnTo>
                    <a:pt x="462686" y="15831"/>
                  </a:lnTo>
                  <a:lnTo>
                    <a:pt x="492557" y="609"/>
                  </a:lnTo>
                  <a:lnTo>
                    <a:pt x="527304" y="0"/>
                  </a:lnTo>
                  <a:lnTo>
                    <a:pt x="540715" y="9133"/>
                  </a:lnTo>
                  <a:lnTo>
                    <a:pt x="562661" y="6698"/>
                  </a:lnTo>
                  <a:close/>
                </a:path>
              </a:pathLst>
            </a:custGeom>
            <a:noFill/>
            <a:ln w="3175" cap="rnd">
              <a:solidFill>
                <a:schemeClr val="accent1"/>
              </a:solidFill>
              <a:prstDash val="solid"/>
              <a:round/>
            </a:ln>
          </p:spPr>
          <p:txBody>
            <a:bodyPr rtlCol="0" anchor="ctr"/>
            <a:lstStyle/>
            <a:p>
              <a:endParaRPr lang="es-ES_tradnl"/>
            </a:p>
          </p:txBody>
        </p:sp>
        <p:sp>
          <p:nvSpPr>
            <p:cNvPr id="103" name="Forma libre 102">
              <a:extLst>
                <a:ext uri="{FF2B5EF4-FFF2-40B4-BE49-F238E27FC236}">
                  <a16:creationId xmlns:a16="http://schemas.microsoft.com/office/drawing/2014/main" id="{47BE0F88-F097-3C48-89C6-AC7E12FDE923}"/>
                </a:ext>
              </a:extLst>
            </p:cNvPr>
            <p:cNvSpPr/>
            <p:nvPr/>
          </p:nvSpPr>
          <p:spPr>
            <a:xfrm>
              <a:off x="6672540" y="4043046"/>
              <a:ext cx="417704" cy="366104"/>
            </a:xfrm>
            <a:custGeom>
              <a:avLst/>
              <a:gdLst>
                <a:gd name="connsiteX0" fmla="*/ 312724 w 427938"/>
                <a:gd name="connsiteY0" fmla="*/ 14613 h 375075"/>
                <a:gd name="connsiteX1" fmla="*/ 336499 w 427938"/>
                <a:gd name="connsiteY1" fmla="*/ 71849 h 375075"/>
                <a:gd name="connsiteX2" fmla="*/ 340766 w 427938"/>
                <a:gd name="connsiteY2" fmla="*/ 81591 h 375075"/>
                <a:gd name="connsiteX3" fmla="*/ 332841 w 427938"/>
                <a:gd name="connsiteY3" fmla="*/ 97422 h 375075"/>
                <a:gd name="connsiteX4" fmla="*/ 328574 w 427938"/>
                <a:gd name="connsiteY4" fmla="*/ 126649 h 375075"/>
                <a:gd name="connsiteX5" fmla="*/ 321259 w 427938"/>
                <a:gd name="connsiteY5" fmla="*/ 147351 h 375075"/>
                <a:gd name="connsiteX6" fmla="*/ 313944 w 427938"/>
                <a:gd name="connsiteY6" fmla="*/ 154049 h 375075"/>
                <a:gd name="connsiteX7" fmla="*/ 301752 w 427938"/>
                <a:gd name="connsiteY7" fmla="*/ 141262 h 375075"/>
                <a:gd name="connsiteX8" fmla="*/ 285292 w 427938"/>
                <a:gd name="connsiteY8" fmla="*/ 124213 h 375075"/>
                <a:gd name="connsiteX9" fmla="*/ 256641 w 427938"/>
                <a:gd name="connsiteY9" fmla="*/ 68196 h 375075"/>
                <a:gd name="connsiteX10" fmla="*/ 253593 w 427938"/>
                <a:gd name="connsiteY10" fmla="*/ 71849 h 375075"/>
                <a:gd name="connsiteX11" fmla="*/ 270662 w 427938"/>
                <a:gd name="connsiteY11" fmla="*/ 112644 h 375075"/>
                <a:gd name="connsiteX12" fmla="*/ 294436 w 427938"/>
                <a:gd name="connsiteY12" fmla="*/ 152222 h 375075"/>
                <a:gd name="connsiteX13" fmla="*/ 324307 w 427938"/>
                <a:gd name="connsiteY13" fmla="*/ 213111 h 375075"/>
                <a:gd name="connsiteX14" fmla="*/ 338328 w 427938"/>
                <a:gd name="connsiteY14" fmla="*/ 234422 h 375075"/>
                <a:gd name="connsiteX15" fmla="*/ 350520 w 427938"/>
                <a:gd name="connsiteY15" fmla="*/ 256342 h 375075"/>
                <a:gd name="connsiteX16" fmla="*/ 383438 w 427938"/>
                <a:gd name="connsiteY16" fmla="*/ 299573 h 375075"/>
                <a:gd name="connsiteX17" fmla="*/ 377342 w 427938"/>
                <a:gd name="connsiteY17" fmla="*/ 306271 h 375075"/>
                <a:gd name="connsiteX18" fmla="*/ 379780 w 427938"/>
                <a:gd name="connsiteY18" fmla="*/ 331844 h 375075"/>
                <a:gd name="connsiteX19" fmla="*/ 421233 w 427938"/>
                <a:gd name="connsiteY19" fmla="*/ 367160 h 375075"/>
                <a:gd name="connsiteX20" fmla="*/ 427939 w 427938"/>
                <a:gd name="connsiteY20" fmla="*/ 375075 h 375075"/>
                <a:gd name="connsiteX21" fmla="*/ 293217 w 427938"/>
                <a:gd name="connsiteY21" fmla="*/ 375075 h 375075"/>
                <a:gd name="connsiteX22" fmla="*/ 162153 w 427938"/>
                <a:gd name="connsiteY22" fmla="*/ 375075 h 375075"/>
                <a:gd name="connsiteX23" fmla="*/ 26212 w 427938"/>
                <a:gd name="connsiteY23" fmla="*/ 375075 h 375075"/>
                <a:gd name="connsiteX24" fmla="*/ 20116 w 427938"/>
                <a:gd name="connsiteY24" fmla="*/ 230769 h 375075"/>
                <a:gd name="connsiteX25" fmla="*/ 12192 w 427938"/>
                <a:gd name="connsiteY25" fmla="*/ 91942 h 375075"/>
                <a:gd name="connsiteX26" fmla="*/ 0 w 427938"/>
                <a:gd name="connsiteY26" fmla="*/ 60280 h 375075"/>
                <a:gd name="connsiteX27" fmla="*/ 6705 w 427938"/>
                <a:gd name="connsiteY27" fmla="*/ 36533 h 375075"/>
                <a:gd name="connsiteX28" fmla="*/ 609 w 427938"/>
                <a:gd name="connsiteY28" fmla="*/ 19485 h 375075"/>
                <a:gd name="connsiteX29" fmla="*/ 10972 w 427938"/>
                <a:gd name="connsiteY29" fmla="*/ 609 h 375075"/>
                <a:gd name="connsiteX30" fmla="*/ 54864 w 427938"/>
                <a:gd name="connsiteY30" fmla="*/ 0 h 375075"/>
                <a:gd name="connsiteX31" fmla="*/ 87782 w 427938"/>
                <a:gd name="connsiteY31" fmla="*/ 10351 h 375075"/>
                <a:gd name="connsiteX32" fmla="*/ 121310 w 427938"/>
                <a:gd name="connsiteY32" fmla="*/ 21920 h 375075"/>
                <a:gd name="connsiteX33" fmla="*/ 137160 w 427938"/>
                <a:gd name="connsiteY33" fmla="*/ 28009 h 375075"/>
                <a:gd name="connsiteX34" fmla="*/ 161544 w 427938"/>
                <a:gd name="connsiteY34" fmla="*/ 15831 h 375075"/>
                <a:gd name="connsiteX35" fmla="*/ 174345 w 427938"/>
                <a:gd name="connsiteY35" fmla="*/ 4871 h 375075"/>
                <a:gd name="connsiteX36" fmla="*/ 202996 w 427938"/>
                <a:gd name="connsiteY36" fmla="*/ 1218 h 375075"/>
                <a:gd name="connsiteX37" fmla="*/ 226771 w 427938"/>
                <a:gd name="connsiteY37" fmla="*/ 6089 h 375075"/>
                <a:gd name="connsiteX38" fmla="*/ 237744 w 427938"/>
                <a:gd name="connsiteY38" fmla="*/ 25573 h 375075"/>
                <a:gd name="connsiteX39" fmla="*/ 244449 w 427938"/>
                <a:gd name="connsiteY39" fmla="*/ 12787 h 375075"/>
                <a:gd name="connsiteX40" fmla="*/ 271272 w 427938"/>
                <a:gd name="connsiteY40" fmla="*/ 21920 h 375075"/>
                <a:gd name="connsiteX41" fmla="*/ 297484 w 427938"/>
                <a:gd name="connsiteY41" fmla="*/ 24356 h 375075"/>
                <a:gd name="connsiteX42" fmla="*/ 312724 w 427938"/>
                <a:gd name="connsiteY42" fmla="*/ 14613 h 37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938" h="375075">
                  <a:moveTo>
                    <a:pt x="312724" y="14613"/>
                  </a:moveTo>
                  <a:lnTo>
                    <a:pt x="336499" y="71849"/>
                  </a:lnTo>
                  <a:lnTo>
                    <a:pt x="340766" y="81591"/>
                  </a:lnTo>
                  <a:lnTo>
                    <a:pt x="332841" y="97422"/>
                  </a:lnTo>
                  <a:lnTo>
                    <a:pt x="328574" y="126649"/>
                  </a:lnTo>
                  <a:lnTo>
                    <a:pt x="321259" y="147351"/>
                  </a:lnTo>
                  <a:lnTo>
                    <a:pt x="313944" y="154049"/>
                  </a:lnTo>
                  <a:lnTo>
                    <a:pt x="301752" y="141262"/>
                  </a:lnTo>
                  <a:lnTo>
                    <a:pt x="285292" y="124213"/>
                  </a:lnTo>
                  <a:lnTo>
                    <a:pt x="256641" y="68196"/>
                  </a:lnTo>
                  <a:lnTo>
                    <a:pt x="253593" y="71849"/>
                  </a:lnTo>
                  <a:lnTo>
                    <a:pt x="270662" y="112644"/>
                  </a:lnTo>
                  <a:lnTo>
                    <a:pt x="294436" y="152222"/>
                  </a:lnTo>
                  <a:lnTo>
                    <a:pt x="324307" y="213111"/>
                  </a:lnTo>
                  <a:lnTo>
                    <a:pt x="338328" y="234422"/>
                  </a:lnTo>
                  <a:lnTo>
                    <a:pt x="350520" y="256342"/>
                  </a:lnTo>
                  <a:lnTo>
                    <a:pt x="383438" y="299573"/>
                  </a:lnTo>
                  <a:lnTo>
                    <a:pt x="377342" y="306271"/>
                  </a:lnTo>
                  <a:lnTo>
                    <a:pt x="379780" y="331844"/>
                  </a:lnTo>
                  <a:lnTo>
                    <a:pt x="421233" y="367160"/>
                  </a:lnTo>
                  <a:lnTo>
                    <a:pt x="427939" y="375075"/>
                  </a:lnTo>
                  <a:lnTo>
                    <a:pt x="293217" y="375075"/>
                  </a:lnTo>
                  <a:lnTo>
                    <a:pt x="162153" y="375075"/>
                  </a:lnTo>
                  <a:lnTo>
                    <a:pt x="26212" y="375075"/>
                  </a:lnTo>
                  <a:lnTo>
                    <a:pt x="20116" y="230769"/>
                  </a:lnTo>
                  <a:lnTo>
                    <a:pt x="12192" y="91942"/>
                  </a:lnTo>
                  <a:lnTo>
                    <a:pt x="0" y="60280"/>
                  </a:lnTo>
                  <a:lnTo>
                    <a:pt x="6705" y="36533"/>
                  </a:lnTo>
                  <a:lnTo>
                    <a:pt x="609" y="19485"/>
                  </a:lnTo>
                  <a:lnTo>
                    <a:pt x="10972" y="609"/>
                  </a:lnTo>
                  <a:lnTo>
                    <a:pt x="54864" y="0"/>
                  </a:lnTo>
                  <a:lnTo>
                    <a:pt x="87782" y="10351"/>
                  </a:lnTo>
                  <a:lnTo>
                    <a:pt x="121310" y="21920"/>
                  </a:lnTo>
                  <a:lnTo>
                    <a:pt x="137160" y="28009"/>
                  </a:lnTo>
                  <a:lnTo>
                    <a:pt x="161544" y="15831"/>
                  </a:lnTo>
                  <a:lnTo>
                    <a:pt x="174345" y="4871"/>
                  </a:lnTo>
                  <a:lnTo>
                    <a:pt x="202996" y="1218"/>
                  </a:lnTo>
                  <a:lnTo>
                    <a:pt x="226771" y="6089"/>
                  </a:lnTo>
                  <a:lnTo>
                    <a:pt x="237744" y="25573"/>
                  </a:lnTo>
                  <a:lnTo>
                    <a:pt x="244449" y="12787"/>
                  </a:lnTo>
                  <a:lnTo>
                    <a:pt x="271272" y="21920"/>
                  </a:lnTo>
                  <a:lnTo>
                    <a:pt x="297484" y="24356"/>
                  </a:lnTo>
                  <a:lnTo>
                    <a:pt x="312724" y="14613"/>
                  </a:lnTo>
                  <a:close/>
                </a:path>
              </a:pathLst>
            </a:custGeom>
            <a:noFill/>
            <a:ln w="3175" cap="rnd">
              <a:solidFill>
                <a:schemeClr val="accent1"/>
              </a:solidFill>
              <a:prstDash val="solid"/>
              <a:round/>
            </a:ln>
          </p:spPr>
          <p:txBody>
            <a:bodyPr rtlCol="0" anchor="ctr"/>
            <a:lstStyle/>
            <a:p>
              <a:endParaRPr lang="es-ES_tradnl"/>
            </a:p>
          </p:txBody>
        </p:sp>
        <p:sp>
          <p:nvSpPr>
            <p:cNvPr id="104" name="Forma libre 103">
              <a:extLst>
                <a:ext uri="{FF2B5EF4-FFF2-40B4-BE49-F238E27FC236}">
                  <a16:creationId xmlns:a16="http://schemas.microsoft.com/office/drawing/2014/main" id="{3E6B1B56-45A5-FC45-9CF7-83198C441540}"/>
                </a:ext>
              </a:extLst>
            </p:cNvPr>
            <p:cNvSpPr/>
            <p:nvPr/>
          </p:nvSpPr>
          <p:spPr>
            <a:xfrm>
              <a:off x="7086076" y="4561890"/>
              <a:ext cx="229677" cy="211580"/>
            </a:xfrm>
            <a:custGeom>
              <a:avLst/>
              <a:gdLst>
                <a:gd name="connsiteX0" fmla="*/ 235305 w 235305"/>
                <a:gd name="connsiteY0" fmla="*/ 207022 h 216764"/>
                <a:gd name="connsiteX1" fmla="*/ 224942 w 235305"/>
                <a:gd name="connsiteY1" fmla="*/ 216764 h 216764"/>
                <a:gd name="connsiteX2" fmla="*/ 210312 w 235305"/>
                <a:gd name="connsiteY2" fmla="*/ 213111 h 216764"/>
                <a:gd name="connsiteX3" fmla="*/ 198120 w 235305"/>
                <a:gd name="connsiteY3" fmla="*/ 200325 h 216764"/>
                <a:gd name="connsiteX4" fmla="*/ 182880 w 235305"/>
                <a:gd name="connsiteY4" fmla="*/ 177796 h 216764"/>
                <a:gd name="connsiteX5" fmla="*/ 167030 w 235305"/>
                <a:gd name="connsiteY5" fmla="*/ 165009 h 216764"/>
                <a:gd name="connsiteX6" fmla="*/ 157886 w 235305"/>
                <a:gd name="connsiteY6" fmla="*/ 151613 h 216764"/>
                <a:gd name="connsiteX7" fmla="*/ 127406 w 235305"/>
                <a:gd name="connsiteY7" fmla="*/ 135782 h 216764"/>
                <a:gd name="connsiteX8" fmla="*/ 103632 w 235305"/>
                <a:gd name="connsiteY8" fmla="*/ 135173 h 216764"/>
                <a:gd name="connsiteX9" fmla="*/ 95097 w 235305"/>
                <a:gd name="connsiteY9" fmla="*/ 127258 h 216764"/>
                <a:gd name="connsiteX10" fmla="*/ 75590 w 235305"/>
                <a:gd name="connsiteY10" fmla="*/ 136391 h 216764"/>
                <a:gd name="connsiteX11" fmla="*/ 53644 w 235305"/>
                <a:gd name="connsiteY11" fmla="*/ 118733 h 216764"/>
                <a:gd name="connsiteX12" fmla="*/ 44500 w 235305"/>
                <a:gd name="connsiteY12" fmla="*/ 147960 h 216764"/>
                <a:gd name="connsiteX13" fmla="*/ 4267 w 235305"/>
                <a:gd name="connsiteY13" fmla="*/ 139436 h 216764"/>
                <a:gd name="connsiteX14" fmla="*/ 0 w 235305"/>
                <a:gd name="connsiteY14" fmla="*/ 124213 h 216764"/>
                <a:gd name="connsiteX15" fmla="*/ 12192 w 235305"/>
                <a:gd name="connsiteY15" fmla="*/ 66369 h 216764"/>
                <a:gd name="connsiteX16" fmla="*/ 14020 w 235305"/>
                <a:gd name="connsiteY16" fmla="*/ 40796 h 216764"/>
                <a:gd name="connsiteX17" fmla="*/ 24384 w 235305"/>
                <a:gd name="connsiteY17" fmla="*/ 28618 h 216764"/>
                <a:gd name="connsiteX18" fmla="*/ 48768 w 235305"/>
                <a:gd name="connsiteY18" fmla="*/ 21920 h 216764"/>
                <a:gd name="connsiteX19" fmla="*/ 65227 w 235305"/>
                <a:gd name="connsiteY19" fmla="*/ 0 h 216764"/>
                <a:gd name="connsiteX20" fmla="*/ 87172 w 235305"/>
                <a:gd name="connsiteY20" fmla="*/ 45058 h 216764"/>
                <a:gd name="connsiteX21" fmla="*/ 98755 w 235305"/>
                <a:gd name="connsiteY21" fmla="*/ 80982 h 216764"/>
                <a:gd name="connsiteX22" fmla="*/ 118262 w 235305"/>
                <a:gd name="connsiteY22" fmla="*/ 99858 h 216764"/>
                <a:gd name="connsiteX23" fmla="*/ 167030 w 235305"/>
                <a:gd name="connsiteY23" fmla="*/ 137000 h 216764"/>
                <a:gd name="connsiteX24" fmla="*/ 187147 w 235305"/>
                <a:gd name="connsiteY24" fmla="*/ 158920 h 216764"/>
                <a:gd name="connsiteX25" fmla="*/ 206654 w 235305"/>
                <a:gd name="connsiteY25" fmla="*/ 182058 h 216764"/>
                <a:gd name="connsiteX26" fmla="*/ 217627 w 235305"/>
                <a:gd name="connsiteY26" fmla="*/ 195453 h 216764"/>
                <a:gd name="connsiteX27" fmla="*/ 235305 w 235305"/>
                <a:gd name="connsiteY27" fmla="*/ 207022 h 21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5305" h="216764">
                  <a:moveTo>
                    <a:pt x="235305" y="207022"/>
                  </a:moveTo>
                  <a:lnTo>
                    <a:pt x="224942" y="216764"/>
                  </a:lnTo>
                  <a:lnTo>
                    <a:pt x="210312" y="213111"/>
                  </a:lnTo>
                  <a:lnTo>
                    <a:pt x="198120" y="200325"/>
                  </a:lnTo>
                  <a:lnTo>
                    <a:pt x="182880" y="177796"/>
                  </a:lnTo>
                  <a:lnTo>
                    <a:pt x="167030" y="165009"/>
                  </a:lnTo>
                  <a:lnTo>
                    <a:pt x="157886" y="151613"/>
                  </a:lnTo>
                  <a:lnTo>
                    <a:pt x="127406" y="135782"/>
                  </a:lnTo>
                  <a:lnTo>
                    <a:pt x="103632" y="135173"/>
                  </a:lnTo>
                  <a:lnTo>
                    <a:pt x="95097" y="127258"/>
                  </a:lnTo>
                  <a:lnTo>
                    <a:pt x="75590" y="136391"/>
                  </a:lnTo>
                  <a:lnTo>
                    <a:pt x="53644" y="118733"/>
                  </a:lnTo>
                  <a:lnTo>
                    <a:pt x="44500" y="147960"/>
                  </a:lnTo>
                  <a:lnTo>
                    <a:pt x="4267" y="139436"/>
                  </a:lnTo>
                  <a:lnTo>
                    <a:pt x="0" y="124213"/>
                  </a:lnTo>
                  <a:lnTo>
                    <a:pt x="12192" y="66369"/>
                  </a:lnTo>
                  <a:lnTo>
                    <a:pt x="14020" y="40796"/>
                  </a:lnTo>
                  <a:lnTo>
                    <a:pt x="24384" y="28618"/>
                  </a:lnTo>
                  <a:lnTo>
                    <a:pt x="48768" y="21920"/>
                  </a:lnTo>
                  <a:lnTo>
                    <a:pt x="65227" y="0"/>
                  </a:lnTo>
                  <a:lnTo>
                    <a:pt x="87172" y="45058"/>
                  </a:lnTo>
                  <a:lnTo>
                    <a:pt x="98755" y="80982"/>
                  </a:lnTo>
                  <a:lnTo>
                    <a:pt x="118262" y="99858"/>
                  </a:lnTo>
                  <a:lnTo>
                    <a:pt x="167030" y="137000"/>
                  </a:lnTo>
                  <a:lnTo>
                    <a:pt x="187147" y="158920"/>
                  </a:lnTo>
                  <a:lnTo>
                    <a:pt x="206654" y="182058"/>
                  </a:lnTo>
                  <a:lnTo>
                    <a:pt x="217627" y="195453"/>
                  </a:lnTo>
                  <a:lnTo>
                    <a:pt x="235305" y="207022"/>
                  </a:lnTo>
                  <a:close/>
                </a:path>
              </a:pathLst>
            </a:custGeom>
            <a:noFill/>
            <a:ln w="3175" cap="rnd">
              <a:solidFill>
                <a:schemeClr val="accent1"/>
              </a:solidFill>
              <a:prstDash val="solid"/>
              <a:round/>
            </a:ln>
          </p:spPr>
          <p:txBody>
            <a:bodyPr rtlCol="0" anchor="ctr"/>
            <a:lstStyle/>
            <a:p>
              <a:endParaRPr lang="es-ES_tradnl"/>
            </a:p>
          </p:txBody>
        </p:sp>
        <p:sp>
          <p:nvSpPr>
            <p:cNvPr id="105" name="Forma libre 104">
              <a:extLst>
                <a:ext uri="{FF2B5EF4-FFF2-40B4-BE49-F238E27FC236}">
                  <a16:creationId xmlns:a16="http://schemas.microsoft.com/office/drawing/2014/main" id="{9DA4E285-042F-164B-B656-CA74C3077511}"/>
                </a:ext>
              </a:extLst>
            </p:cNvPr>
            <p:cNvSpPr/>
            <p:nvPr/>
          </p:nvSpPr>
          <p:spPr>
            <a:xfrm>
              <a:off x="6980758" y="4677785"/>
              <a:ext cx="499220" cy="440395"/>
            </a:xfrm>
            <a:custGeom>
              <a:avLst/>
              <a:gdLst>
                <a:gd name="connsiteX0" fmla="*/ 211532 w 511454"/>
                <a:gd name="connsiteY0" fmla="*/ 16440 h 451186"/>
                <a:gd name="connsiteX1" fmla="*/ 235305 w 511454"/>
                <a:gd name="connsiteY1" fmla="*/ 17049 h 451186"/>
                <a:gd name="connsiteX2" fmla="*/ 265785 w 511454"/>
                <a:gd name="connsiteY2" fmla="*/ 32880 h 451186"/>
                <a:gd name="connsiteX3" fmla="*/ 274929 w 511454"/>
                <a:gd name="connsiteY3" fmla="*/ 46276 h 451186"/>
                <a:gd name="connsiteX4" fmla="*/ 290780 w 511454"/>
                <a:gd name="connsiteY4" fmla="*/ 59062 h 451186"/>
                <a:gd name="connsiteX5" fmla="*/ 306020 w 511454"/>
                <a:gd name="connsiteY5" fmla="*/ 81591 h 451186"/>
                <a:gd name="connsiteX6" fmla="*/ 318212 w 511454"/>
                <a:gd name="connsiteY6" fmla="*/ 94378 h 451186"/>
                <a:gd name="connsiteX7" fmla="*/ 306629 w 511454"/>
                <a:gd name="connsiteY7" fmla="*/ 111427 h 451186"/>
                <a:gd name="connsiteX8" fmla="*/ 295656 w 511454"/>
                <a:gd name="connsiteY8" fmla="*/ 129693 h 451186"/>
                <a:gd name="connsiteX9" fmla="*/ 298704 w 511454"/>
                <a:gd name="connsiteY9" fmla="*/ 140653 h 451186"/>
                <a:gd name="connsiteX10" fmla="*/ 299924 w 511454"/>
                <a:gd name="connsiteY10" fmla="*/ 152831 h 451186"/>
                <a:gd name="connsiteX11" fmla="*/ 319431 w 511454"/>
                <a:gd name="connsiteY11" fmla="*/ 153440 h 451186"/>
                <a:gd name="connsiteX12" fmla="*/ 327356 w 511454"/>
                <a:gd name="connsiteY12" fmla="*/ 150396 h 451186"/>
                <a:gd name="connsiteX13" fmla="*/ 335280 w 511454"/>
                <a:gd name="connsiteY13" fmla="*/ 157702 h 451186"/>
                <a:gd name="connsiteX14" fmla="*/ 327965 w 511454"/>
                <a:gd name="connsiteY14" fmla="*/ 171098 h 451186"/>
                <a:gd name="connsiteX15" fmla="*/ 341376 w 511454"/>
                <a:gd name="connsiteY15" fmla="*/ 193018 h 451186"/>
                <a:gd name="connsiteX16" fmla="*/ 354788 w 511454"/>
                <a:gd name="connsiteY16" fmla="*/ 211893 h 451186"/>
                <a:gd name="connsiteX17" fmla="*/ 368199 w 511454"/>
                <a:gd name="connsiteY17" fmla="*/ 225898 h 451186"/>
                <a:gd name="connsiteX18" fmla="*/ 482193 w 511454"/>
                <a:gd name="connsiteY18" fmla="*/ 272173 h 451186"/>
                <a:gd name="connsiteX19" fmla="*/ 511455 w 511454"/>
                <a:gd name="connsiteY19" fmla="*/ 271564 h 451186"/>
                <a:gd name="connsiteX20" fmla="*/ 416357 w 511454"/>
                <a:gd name="connsiteY20" fmla="*/ 389080 h 451186"/>
                <a:gd name="connsiteX21" fmla="*/ 371856 w 511454"/>
                <a:gd name="connsiteY21" fmla="*/ 390907 h 451186"/>
                <a:gd name="connsiteX22" fmla="*/ 341376 w 511454"/>
                <a:gd name="connsiteY22" fmla="*/ 418307 h 451186"/>
                <a:gd name="connsiteX23" fmla="*/ 319431 w 511454"/>
                <a:gd name="connsiteY23" fmla="*/ 418916 h 451186"/>
                <a:gd name="connsiteX24" fmla="*/ 310287 w 511454"/>
                <a:gd name="connsiteY24" fmla="*/ 431702 h 451186"/>
                <a:gd name="connsiteX25" fmla="*/ 286512 w 511454"/>
                <a:gd name="connsiteY25" fmla="*/ 431702 h 451186"/>
                <a:gd name="connsiteX26" fmla="*/ 272492 w 511454"/>
                <a:gd name="connsiteY26" fmla="*/ 418307 h 451186"/>
                <a:gd name="connsiteX27" fmla="*/ 240792 w 511454"/>
                <a:gd name="connsiteY27" fmla="*/ 434747 h 451186"/>
                <a:gd name="connsiteX28" fmla="*/ 231039 w 511454"/>
                <a:gd name="connsiteY28" fmla="*/ 451187 h 451186"/>
                <a:gd name="connsiteX29" fmla="*/ 207873 w 511454"/>
                <a:gd name="connsiteY29" fmla="*/ 447533 h 451186"/>
                <a:gd name="connsiteX30" fmla="*/ 199949 w 511454"/>
                <a:gd name="connsiteY30" fmla="*/ 443271 h 451186"/>
                <a:gd name="connsiteX31" fmla="*/ 192024 w 511454"/>
                <a:gd name="connsiteY31" fmla="*/ 444489 h 451186"/>
                <a:gd name="connsiteX32" fmla="*/ 181052 w 511454"/>
                <a:gd name="connsiteY32" fmla="*/ 443880 h 451186"/>
                <a:gd name="connsiteX33" fmla="*/ 137160 w 511454"/>
                <a:gd name="connsiteY33" fmla="*/ 411000 h 451186"/>
                <a:gd name="connsiteX34" fmla="*/ 112776 w 511454"/>
                <a:gd name="connsiteY34" fmla="*/ 411000 h 451186"/>
                <a:gd name="connsiteX35" fmla="*/ 101193 w 511454"/>
                <a:gd name="connsiteY35" fmla="*/ 398213 h 451186"/>
                <a:gd name="connsiteX36" fmla="*/ 100584 w 511454"/>
                <a:gd name="connsiteY36" fmla="*/ 376293 h 451186"/>
                <a:gd name="connsiteX37" fmla="*/ 82905 w 511454"/>
                <a:gd name="connsiteY37" fmla="*/ 369596 h 451186"/>
                <a:gd name="connsiteX38" fmla="*/ 61569 w 511454"/>
                <a:gd name="connsiteY38" fmla="*/ 326973 h 451186"/>
                <a:gd name="connsiteX39" fmla="*/ 45720 w 511454"/>
                <a:gd name="connsiteY39" fmla="*/ 317840 h 451186"/>
                <a:gd name="connsiteX40" fmla="*/ 39624 w 511454"/>
                <a:gd name="connsiteY40" fmla="*/ 302009 h 451186"/>
                <a:gd name="connsiteX41" fmla="*/ 21336 w 511454"/>
                <a:gd name="connsiteY41" fmla="*/ 283133 h 451186"/>
                <a:gd name="connsiteX42" fmla="*/ 0 w 511454"/>
                <a:gd name="connsiteY42" fmla="*/ 280089 h 451186"/>
                <a:gd name="connsiteX43" fmla="*/ 11583 w 511454"/>
                <a:gd name="connsiteY43" fmla="*/ 258169 h 451186"/>
                <a:gd name="connsiteX44" fmla="*/ 29871 w 511454"/>
                <a:gd name="connsiteY44" fmla="*/ 256951 h 451186"/>
                <a:gd name="connsiteX45" fmla="*/ 34748 w 511454"/>
                <a:gd name="connsiteY45" fmla="*/ 245382 h 451186"/>
                <a:gd name="connsiteX46" fmla="*/ 33528 w 511454"/>
                <a:gd name="connsiteY46" fmla="*/ 214938 h 451186"/>
                <a:gd name="connsiteX47" fmla="*/ 33528 w 511454"/>
                <a:gd name="connsiteY47" fmla="*/ 210067 h 451186"/>
                <a:gd name="connsiteX48" fmla="*/ 42672 w 511454"/>
                <a:gd name="connsiteY48" fmla="*/ 169271 h 451186"/>
                <a:gd name="connsiteX49" fmla="*/ 58521 w 511454"/>
                <a:gd name="connsiteY49" fmla="*/ 158311 h 451186"/>
                <a:gd name="connsiteX50" fmla="*/ 61569 w 511454"/>
                <a:gd name="connsiteY50" fmla="*/ 142480 h 451186"/>
                <a:gd name="connsiteX51" fmla="*/ 75591 w 511454"/>
                <a:gd name="connsiteY51" fmla="*/ 112036 h 451186"/>
                <a:gd name="connsiteX52" fmla="*/ 95708 w 511454"/>
                <a:gd name="connsiteY52" fmla="*/ 93160 h 451186"/>
                <a:gd name="connsiteX53" fmla="*/ 107900 w 511454"/>
                <a:gd name="connsiteY53" fmla="*/ 54191 h 451186"/>
                <a:gd name="connsiteX54" fmla="*/ 112167 w 511454"/>
                <a:gd name="connsiteY54" fmla="*/ 20702 h 451186"/>
                <a:gd name="connsiteX55" fmla="*/ 152400 w 511454"/>
                <a:gd name="connsiteY55" fmla="*/ 29227 h 451186"/>
                <a:gd name="connsiteX56" fmla="*/ 161544 w 511454"/>
                <a:gd name="connsiteY56" fmla="*/ 0 h 451186"/>
                <a:gd name="connsiteX57" fmla="*/ 183489 w 511454"/>
                <a:gd name="connsiteY57" fmla="*/ 17658 h 451186"/>
                <a:gd name="connsiteX58" fmla="*/ 202997 w 511454"/>
                <a:gd name="connsiteY58" fmla="*/ 8525 h 451186"/>
                <a:gd name="connsiteX59" fmla="*/ 211532 w 511454"/>
                <a:gd name="connsiteY59" fmla="*/ 16440 h 45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11454" h="451186">
                  <a:moveTo>
                    <a:pt x="211532" y="16440"/>
                  </a:moveTo>
                  <a:lnTo>
                    <a:pt x="235305" y="17049"/>
                  </a:lnTo>
                  <a:lnTo>
                    <a:pt x="265785" y="32880"/>
                  </a:lnTo>
                  <a:lnTo>
                    <a:pt x="274929" y="46276"/>
                  </a:lnTo>
                  <a:lnTo>
                    <a:pt x="290780" y="59062"/>
                  </a:lnTo>
                  <a:lnTo>
                    <a:pt x="306020" y="81591"/>
                  </a:lnTo>
                  <a:lnTo>
                    <a:pt x="318212" y="94378"/>
                  </a:lnTo>
                  <a:lnTo>
                    <a:pt x="306629" y="111427"/>
                  </a:lnTo>
                  <a:lnTo>
                    <a:pt x="295656" y="129693"/>
                  </a:lnTo>
                  <a:lnTo>
                    <a:pt x="298704" y="140653"/>
                  </a:lnTo>
                  <a:lnTo>
                    <a:pt x="299924" y="152831"/>
                  </a:lnTo>
                  <a:lnTo>
                    <a:pt x="319431" y="153440"/>
                  </a:lnTo>
                  <a:lnTo>
                    <a:pt x="327356" y="150396"/>
                  </a:lnTo>
                  <a:lnTo>
                    <a:pt x="335280" y="157702"/>
                  </a:lnTo>
                  <a:lnTo>
                    <a:pt x="327965" y="171098"/>
                  </a:lnTo>
                  <a:lnTo>
                    <a:pt x="341376" y="193018"/>
                  </a:lnTo>
                  <a:lnTo>
                    <a:pt x="354788" y="211893"/>
                  </a:lnTo>
                  <a:lnTo>
                    <a:pt x="368199" y="225898"/>
                  </a:lnTo>
                  <a:lnTo>
                    <a:pt x="482193" y="272173"/>
                  </a:lnTo>
                  <a:lnTo>
                    <a:pt x="511455" y="271564"/>
                  </a:lnTo>
                  <a:lnTo>
                    <a:pt x="416357" y="389080"/>
                  </a:lnTo>
                  <a:lnTo>
                    <a:pt x="371856" y="390907"/>
                  </a:lnTo>
                  <a:lnTo>
                    <a:pt x="341376" y="418307"/>
                  </a:lnTo>
                  <a:lnTo>
                    <a:pt x="319431" y="418916"/>
                  </a:lnTo>
                  <a:lnTo>
                    <a:pt x="310287" y="431702"/>
                  </a:lnTo>
                  <a:lnTo>
                    <a:pt x="286512" y="431702"/>
                  </a:lnTo>
                  <a:lnTo>
                    <a:pt x="272492" y="418307"/>
                  </a:lnTo>
                  <a:lnTo>
                    <a:pt x="240792" y="434747"/>
                  </a:lnTo>
                  <a:lnTo>
                    <a:pt x="231039" y="451187"/>
                  </a:lnTo>
                  <a:lnTo>
                    <a:pt x="207873" y="447533"/>
                  </a:lnTo>
                  <a:lnTo>
                    <a:pt x="199949" y="443271"/>
                  </a:lnTo>
                  <a:lnTo>
                    <a:pt x="192024" y="444489"/>
                  </a:lnTo>
                  <a:lnTo>
                    <a:pt x="181052" y="443880"/>
                  </a:lnTo>
                  <a:lnTo>
                    <a:pt x="137160" y="411000"/>
                  </a:lnTo>
                  <a:lnTo>
                    <a:pt x="112776" y="411000"/>
                  </a:lnTo>
                  <a:lnTo>
                    <a:pt x="101193" y="398213"/>
                  </a:lnTo>
                  <a:lnTo>
                    <a:pt x="100584" y="376293"/>
                  </a:lnTo>
                  <a:lnTo>
                    <a:pt x="82905" y="369596"/>
                  </a:lnTo>
                  <a:lnTo>
                    <a:pt x="61569" y="326973"/>
                  </a:lnTo>
                  <a:lnTo>
                    <a:pt x="45720" y="317840"/>
                  </a:lnTo>
                  <a:lnTo>
                    <a:pt x="39624" y="302009"/>
                  </a:lnTo>
                  <a:lnTo>
                    <a:pt x="21336" y="283133"/>
                  </a:lnTo>
                  <a:lnTo>
                    <a:pt x="0" y="280089"/>
                  </a:lnTo>
                  <a:lnTo>
                    <a:pt x="11583" y="258169"/>
                  </a:lnTo>
                  <a:lnTo>
                    <a:pt x="29871" y="256951"/>
                  </a:lnTo>
                  <a:lnTo>
                    <a:pt x="34748" y="245382"/>
                  </a:lnTo>
                  <a:lnTo>
                    <a:pt x="33528" y="214938"/>
                  </a:lnTo>
                  <a:lnTo>
                    <a:pt x="33528" y="210067"/>
                  </a:lnTo>
                  <a:lnTo>
                    <a:pt x="42672" y="169271"/>
                  </a:lnTo>
                  <a:lnTo>
                    <a:pt x="58521" y="158311"/>
                  </a:lnTo>
                  <a:lnTo>
                    <a:pt x="61569" y="142480"/>
                  </a:lnTo>
                  <a:lnTo>
                    <a:pt x="75591" y="112036"/>
                  </a:lnTo>
                  <a:lnTo>
                    <a:pt x="95708" y="93160"/>
                  </a:lnTo>
                  <a:lnTo>
                    <a:pt x="107900" y="54191"/>
                  </a:lnTo>
                  <a:lnTo>
                    <a:pt x="112167" y="20702"/>
                  </a:lnTo>
                  <a:lnTo>
                    <a:pt x="152400" y="29227"/>
                  </a:lnTo>
                  <a:lnTo>
                    <a:pt x="161544" y="0"/>
                  </a:lnTo>
                  <a:lnTo>
                    <a:pt x="183489" y="17658"/>
                  </a:lnTo>
                  <a:lnTo>
                    <a:pt x="202997" y="8525"/>
                  </a:lnTo>
                  <a:lnTo>
                    <a:pt x="211532" y="16440"/>
                  </a:lnTo>
                  <a:close/>
                </a:path>
              </a:pathLst>
            </a:custGeom>
            <a:noFill/>
            <a:ln w="3175" cap="rnd">
              <a:solidFill>
                <a:schemeClr val="accent1"/>
              </a:solidFill>
              <a:prstDash val="solid"/>
              <a:round/>
            </a:ln>
          </p:spPr>
          <p:txBody>
            <a:bodyPr rtlCol="0" anchor="ctr"/>
            <a:lstStyle/>
            <a:p>
              <a:endParaRPr lang="es-ES_tradnl"/>
            </a:p>
          </p:txBody>
        </p:sp>
        <p:sp>
          <p:nvSpPr>
            <p:cNvPr id="106" name="Forma libre 105">
              <a:extLst>
                <a:ext uri="{FF2B5EF4-FFF2-40B4-BE49-F238E27FC236}">
                  <a16:creationId xmlns:a16="http://schemas.microsoft.com/office/drawing/2014/main" id="{6096540C-D01D-2143-B457-81247E4307C7}"/>
                </a:ext>
              </a:extLst>
            </p:cNvPr>
            <p:cNvSpPr/>
            <p:nvPr/>
          </p:nvSpPr>
          <p:spPr>
            <a:xfrm>
              <a:off x="6169151" y="5159781"/>
              <a:ext cx="189809" cy="240702"/>
            </a:xfrm>
            <a:custGeom>
              <a:avLst/>
              <a:gdLst>
                <a:gd name="connsiteX0" fmla="*/ 148133 w 194462"/>
                <a:gd name="connsiteY0" fmla="*/ 2436 h 246600"/>
                <a:gd name="connsiteX1" fmla="*/ 145695 w 194462"/>
                <a:gd name="connsiteY1" fmla="*/ 19485 h 246600"/>
                <a:gd name="connsiteX2" fmla="*/ 155448 w 194462"/>
                <a:gd name="connsiteY2" fmla="*/ 39578 h 246600"/>
                <a:gd name="connsiteX3" fmla="*/ 181052 w 194462"/>
                <a:gd name="connsiteY3" fmla="*/ 36533 h 246600"/>
                <a:gd name="connsiteX4" fmla="*/ 189586 w 194462"/>
                <a:gd name="connsiteY4" fmla="*/ 43840 h 246600"/>
                <a:gd name="connsiteX5" fmla="*/ 174346 w 194462"/>
                <a:gd name="connsiteY5" fmla="*/ 89507 h 246600"/>
                <a:gd name="connsiteX6" fmla="*/ 190805 w 194462"/>
                <a:gd name="connsiteY6" fmla="*/ 112644 h 246600"/>
                <a:gd name="connsiteX7" fmla="*/ 194463 w 194462"/>
                <a:gd name="connsiteY7" fmla="*/ 143089 h 246600"/>
                <a:gd name="connsiteX8" fmla="*/ 190196 w 194462"/>
                <a:gd name="connsiteY8" fmla="*/ 169271 h 246600"/>
                <a:gd name="connsiteX9" fmla="*/ 179832 w 194462"/>
                <a:gd name="connsiteY9" fmla="*/ 187538 h 246600"/>
                <a:gd name="connsiteX10" fmla="*/ 149352 w 194462"/>
                <a:gd name="connsiteY10" fmla="*/ 185711 h 246600"/>
                <a:gd name="connsiteX11" fmla="*/ 130455 w 194462"/>
                <a:gd name="connsiteY11" fmla="*/ 166835 h 246600"/>
                <a:gd name="connsiteX12" fmla="*/ 128016 w 194462"/>
                <a:gd name="connsiteY12" fmla="*/ 184493 h 246600"/>
                <a:gd name="connsiteX13" fmla="*/ 104852 w 194462"/>
                <a:gd name="connsiteY13" fmla="*/ 189364 h 246600"/>
                <a:gd name="connsiteX14" fmla="*/ 92660 w 194462"/>
                <a:gd name="connsiteY14" fmla="*/ 199106 h 246600"/>
                <a:gd name="connsiteX15" fmla="*/ 105461 w 194462"/>
                <a:gd name="connsiteY15" fmla="*/ 224680 h 246600"/>
                <a:gd name="connsiteX16" fmla="*/ 79248 w 194462"/>
                <a:gd name="connsiteY16" fmla="*/ 246600 h 246600"/>
                <a:gd name="connsiteX17" fmla="*/ 43892 w 194462"/>
                <a:gd name="connsiteY17" fmla="*/ 207022 h 246600"/>
                <a:gd name="connsiteX18" fmla="*/ 21336 w 194462"/>
                <a:gd name="connsiteY18" fmla="*/ 174751 h 246600"/>
                <a:gd name="connsiteX19" fmla="*/ 0 w 194462"/>
                <a:gd name="connsiteY19" fmla="*/ 134564 h 246600"/>
                <a:gd name="connsiteX20" fmla="*/ 1220 w 194462"/>
                <a:gd name="connsiteY20" fmla="*/ 121169 h 246600"/>
                <a:gd name="connsiteX21" fmla="*/ 9144 w 194462"/>
                <a:gd name="connsiteY21" fmla="*/ 108991 h 246600"/>
                <a:gd name="connsiteX22" fmla="*/ 17069 w 194462"/>
                <a:gd name="connsiteY22" fmla="*/ 80373 h 246600"/>
                <a:gd name="connsiteX23" fmla="*/ 24384 w 194462"/>
                <a:gd name="connsiteY23" fmla="*/ 51147 h 246600"/>
                <a:gd name="connsiteX24" fmla="*/ 35967 w 194462"/>
                <a:gd name="connsiteY24" fmla="*/ 49320 h 246600"/>
                <a:gd name="connsiteX25" fmla="*/ 85954 w 194462"/>
                <a:gd name="connsiteY25" fmla="*/ 49320 h 246600"/>
                <a:gd name="connsiteX26" fmla="*/ 85954 w 194462"/>
                <a:gd name="connsiteY26" fmla="*/ 2436 h 246600"/>
                <a:gd name="connsiteX27" fmla="*/ 102413 w 194462"/>
                <a:gd name="connsiteY27" fmla="*/ 0 h 246600"/>
                <a:gd name="connsiteX28" fmla="*/ 123140 w 194462"/>
                <a:gd name="connsiteY28" fmla="*/ 4871 h 246600"/>
                <a:gd name="connsiteX29" fmla="*/ 143866 w 194462"/>
                <a:gd name="connsiteY29" fmla="*/ 0 h 246600"/>
                <a:gd name="connsiteX30" fmla="*/ 148133 w 194462"/>
                <a:gd name="connsiteY30" fmla="*/ 2436 h 2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4462" h="246600">
                  <a:moveTo>
                    <a:pt x="148133" y="2436"/>
                  </a:moveTo>
                  <a:lnTo>
                    <a:pt x="145695" y="19485"/>
                  </a:lnTo>
                  <a:lnTo>
                    <a:pt x="155448" y="39578"/>
                  </a:lnTo>
                  <a:lnTo>
                    <a:pt x="181052" y="36533"/>
                  </a:lnTo>
                  <a:lnTo>
                    <a:pt x="189586" y="43840"/>
                  </a:lnTo>
                  <a:lnTo>
                    <a:pt x="174346" y="89507"/>
                  </a:lnTo>
                  <a:lnTo>
                    <a:pt x="190805" y="112644"/>
                  </a:lnTo>
                  <a:lnTo>
                    <a:pt x="194463" y="143089"/>
                  </a:lnTo>
                  <a:lnTo>
                    <a:pt x="190196" y="169271"/>
                  </a:lnTo>
                  <a:lnTo>
                    <a:pt x="179832" y="187538"/>
                  </a:lnTo>
                  <a:lnTo>
                    <a:pt x="149352" y="185711"/>
                  </a:lnTo>
                  <a:lnTo>
                    <a:pt x="130455" y="166835"/>
                  </a:lnTo>
                  <a:lnTo>
                    <a:pt x="128016" y="184493"/>
                  </a:lnTo>
                  <a:lnTo>
                    <a:pt x="104852" y="189364"/>
                  </a:lnTo>
                  <a:lnTo>
                    <a:pt x="92660" y="199106"/>
                  </a:lnTo>
                  <a:lnTo>
                    <a:pt x="105461" y="224680"/>
                  </a:lnTo>
                  <a:lnTo>
                    <a:pt x="79248" y="246600"/>
                  </a:lnTo>
                  <a:lnTo>
                    <a:pt x="43892" y="207022"/>
                  </a:lnTo>
                  <a:lnTo>
                    <a:pt x="21336" y="174751"/>
                  </a:lnTo>
                  <a:lnTo>
                    <a:pt x="0" y="134564"/>
                  </a:lnTo>
                  <a:lnTo>
                    <a:pt x="1220" y="121169"/>
                  </a:lnTo>
                  <a:lnTo>
                    <a:pt x="9144" y="108991"/>
                  </a:lnTo>
                  <a:lnTo>
                    <a:pt x="17069" y="80373"/>
                  </a:lnTo>
                  <a:lnTo>
                    <a:pt x="24384" y="51147"/>
                  </a:lnTo>
                  <a:lnTo>
                    <a:pt x="35967" y="49320"/>
                  </a:lnTo>
                  <a:lnTo>
                    <a:pt x="85954" y="49320"/>
                  </a:lnTo>
                  <a:lnTo>
                    <a:pt x="85954" y="2436"/>
                  </a:lnTo>
                  <a:lnTo>
                    <a:pt x="102413" y="0"/>
                  </a:lnTo>
                  <a:lnTo>
                    <a:pt x="123140" y="4871"/>
                  </a:lnTo>
                  <a:lnTo>
                    <a:pt x="143866" y="0"/>
                  </a:lnTo>
                  <a:lnTo>
                    <a:pt x="148133" y="2436"/>
                  </a:lnTo>
                  <a:close/>
                </a:path>
              </a:pathLst>
            </a:custGeom>
            <a:solidFill>
              <a:srgbClr val="E8EAE5"/>
            </a:solidFill>
            <a:ln w="3175" cap="rnd">
              <a:solidFill>
                <a:schemeClr val="accent1"/>
              </a:solidFill>
              <a:prstDash val="solid"/>
              <a:round/>
            </a:ln>
          </p:spPr>
          <p:txBody>
            <a:bodyPr rtlCol="0" anchor="ctr"/>
            <a:lstStyle/>
            <a:p>
              <a:endParaRPr lang="es-ES_tradnl"/>
            </a:p>
          </p:txBody>
        </p:sp>
        <p:sp>
          <p:nvSpPr>
            <p:cNvPr id="108" name="Forma libre 107">
              <a:extLst>
                <a:ext uri="{FF2B5EF4-FFF2-40B4-BE49-F238E27FC236}">
                  <a16:creationId xmlns:a16="http://schemas.microsoft.com/office/drawing/2014/main" id="{2F4A7DF9-C99D-1145-8872-07CE16CD0AA9}"/>
                </a:ext>
              </a:extLst>
            </p:cNvPr>
            <p:cNvSpPr/>
            <p:nvPr/>
          </p:nvSpPr>
          <p:spPr>
            <a:xfrm>
              <a:off x="5763349" y="4825176"/>
              <a:ext cx="145185" cy="243672"/>
            </a:xfrm>
            <a:custGeom>
              <a:avLst/>
              <a:gdLst>
                <a:gd name="connsiteX0" fmla="*/ 112776 w 148742"/>
                <a:gd name="connsiteY0" fmla="*/ 3044 h 249644"/>
                <a:gd name="connsiteX1" fmla="*/ 110337 w 148742"/>
                <a:gd name="connsiteY1" fmla="*/ 15222 h 249644"/>
                <a:gd name="connsiteX2" fmla="*/ 124359 w 148742"/>
                <a:gd name="connsiteY2" fmla="*/ 35315 h 249644"/>
                <a:gd name="connsiteX3" fmla="*/ 124359 w 148742"/>
                <a:gd name="connsiteY3" fmla="*/ 63933 h 249644"/>
                <a:gd name="connsiteX4" fmla="*/ 128016 w 148742"/>
                <a:gd name="connsiteY4" fmla="*/ 94378 h 249644"/>
                <a:gd name="connsiteX5" fmla="*/ 136551 w 148742"/>
                <a:gd name="connsiteY5" fmla="*/ 108991 h 249644"/>
                <a:gd name="connsiteX6" fmla="*/ 128625 w 148742"/>
                <a:gd name="connsiteY6" fmla="*/ 143698 h 249644"/>
                <a:gd name="connsiteX7" fmla="*/ 131673 w 148742"/>
                <a:gd name="connsiteY7" fmla="*/ 163182 h 249644"/>
                <a:gd name="connsiteX8" fmla="*/ 140817 w 148742"/>
                <a:gd name="connsiteY8" fmla="*/ 188147 h 249644"/>
                <a:gd name="connsiteX9" fmla="*/ 148743 w 148742"/>
                <a:gd name="connsiteY9" fmla="*/ 202151 h 249644"/>
                <a:gd name="connsiteX10" fmla="*/ 94488 w 148742"/>
                <a:gd name="connsiteY10" fmla="*/ 224680 h 249644"/>
                <a:gd name="connsiteX11" fmla="*/ 74981 w 148742"/>
                <a:gd name="connsiteY11" fmla="*/ 238076 h 249644"/>
                <a:gd name="connsiteX12" fmla="*/ 43891 w 148742"/>
                <a:gd name="connsiteY12" fmla="*/ 249644 h 249644"/>
                <a:gd name="connsiteX13" fmla="*/ 13411 w 148742"/>
                <a:gd name="connsiteY13" fmla="*/ 238684 h 249644"/>
                <a:gd name="connsiteX14" fmla="*/ 14631 w 148742"/>
                <a:gd name="connsiteY14" fmla="*/ 222853 h 249644"/>
                <a:gd name="connsiteX15" fmla="*/ 0 w 148742"/>
                <a:gd name="connsiteY15" fmla="*/ 189364 h 249644"/>
                <a:gd name="connsiteX16" fmla="*/ 9144 w 148742"/>
                <a:gd name="connsiteY16" fmla="*/ 144915 h 249644"/>
                <a:gd name="connsiteX17" fmla="*/ 23775 w 148742"/>
                <a:gd name="connsiteY17" fmla="*/ 112644 h 249644"/>
                <a:gd name="connsiteX18" fmla="*/ 14631 w 148742"/>
                <a:gd name="connsiteY18" fmla="*/ 56627 h 249644"/>
                <a:gd name="connsiteX19" fmla="*/ 9753 w 148742"/>
                <a:gd name="connsiteY19" fmla="*/ 27400 h 249644"/>
                <a:gd name="connsiteX20" fmla="*/ 10973 w 148742"/>
                <a:gd name="connsiteY20" fmla="*/ 4871 h 249644"/>
                <a:gd name="connsiteX21" fmla="*/ 70713 w 148742"/>
                <a:gd name="connsiteY21" fmla="*/ 3044 h 249644"/>
                <a:gd name="connsiteX22" fmla="*/ 85953 w 148742"/>
                <a:gd name="connsiteY22" fmla="*/ 6089 h 249644"/>
                <a:gd name="connsiteX23" fmla="*/ 96927 w 148742"/>
                <a:gd name="connsiteY23" fmla="*/ 0 h 249644"/>
                <a:gd name="connsiteX24" fmla="*/ 112776 w 148742"/>
                <a:gd name="connsiteY24" fmla="*/ 3044 h 24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8742" h="249644">
                  <a:moveTo>
                    <a:pt x="112776" y="3044"/>
                  </a:moveTo>
                  <a:lnTo>
                    <a:pt x="110337" y="15222"/>
                  </a:lnTo>
                  <a:lnTo>
                    <a:pt x="124359" y="35315"/>
                  </a:lnTo>
                  <a:lnTo>
                    <a:pt x="124359" y="63933"/>
                  </a:lnTo>
                  <a:lnTo>
                    <a:pt x="128016" y="94378"/>
                  </a:lnTo>
                  <a:lnTo>
                    <a:pt x="136551" y="108991"/>
                  </a:lnTo>
                  <a:lnTo>
                    <a:pt x="128625" y="143698"/>
                  </a:lnTo>
                  <a:lnTo>
                    <a:pt x="131673" y="163182"/>
                  </a:lnTo>
                  <a:lnTo>
                    <a:pt x="140817" y="188147"/>
                  </a:lnTo>
                  <a:lnTo>
                    <a:pt x="148743" y="202151"/>
                  </a:lnTo>
                  <a:lnTo>
                    <a:pt x="94488" y="224680"/>
                  </a:lnTo>
                  <a:lnTo>
                    <a:pt x="74981" y="238076"/>
                  </a:lnTo>
                  <a:lnTo>
                    <a:pt x="43891" y="249644"/>
                  </a:lnTo>
                  <a:lnTo>
                    <a:pt x="13411" y="238684"/>
                  </a:lnTo>
                  <a:lnTo>
                    <a:pt x="14631" y="222853"/>
                  </a:lnTo>
                  <a:lnTo>
                    <a:pt x="0" y="189364"/>
                  </a:lnTo>
                  <a:lnTo>
                    <a:pt x="9144" y="144915"/>
                  </a:lnTo>
                  <a:lnTo>
                    <a:pt x="23775" y="112644"/>
                  </a:lnTo>
                  <a:lnTo>
                    <a:pt x="14631" y="56627"/>
                  </a:lnTo>
                  <a:lnTo>
                    <a:pt x="9753" y="27400"/>
                  </a:lnTo>
                  <a:lnTo>
                    <a:pt x="10973" y="4871"/>
                  </a:lnTo>
                  <a:lnTo>
                    <a:pt x="70713" y="3044"/>
                  </a:lnTo>
                  <a:lnTo>
                    <a:pt x="85953" y="6089"/>
                  </a:lnTo>
                  <a:lnTo>
                    <a:pt x="96927" y="0"/>
                  </a:lnTo>
                  <a:lnTo>
                    <a:pt x="112776" y="3044"/>
                  </a:lnTo>
                  <a:close/>
                </a:path>
              </a:pathLst>
            </a:custGeom>
            <a:noFill/>
            <a:ln w="3175" cap="rnd">
              <a:solidFill>
                <a:schemeClr val="accent1"/>
              </a:solidFill>
              <a:prstDash val="solid"/>
              <a:round/>
            </a:ln>
          </p:spPr>
          <p:txBody>
            <a:bodyPr rtlCol="0" anchor="ctr"/>
            <a:lstStyle/>
            <a:p>
              <a:endParaRPr lang="es-ES_tradnl"/>
            </a:p>
          </p:txBody>
        </p:sp>
        <p:sp>
          <p:nvSpPr>
            <p:cNvPr id="109" name="Forma libre 108">
              <a:extLst>
                <a:ext uri="{FF2B5EF4-FFF2-40B4-BE49-F238E27FC236}">
                  <a16:creationId xmlns:a16="http://schemas.microsoft.com/office/drawing/2014/main" id="{A43DFB42-6BDB-F54C-81CF-DAC2DA558405}"/>
                </a:ext>
              </a:extLst>
            </p:cNvPr>
            <p:cNvSpPr/>
            <p:nvPr/>
          </p:nvSpPr>
          <p:spPr>
            <a:xfrm>
              <a:off x="5364687" y="4768121"/>
              <a:ext cx="244553" cy="201476"/>
            </a:xfrm>
            <a:custGeom>
              <a:avLst/>
              <a:gdLst>
                <a:gd name="connsiteX0" fmla="*/ 124968 w 250545"/>
                <a:gd name="connsiteY0" fmla="*/ 5480 h 206413"/>
                <a:gd name="connsiteX1" fmla="*/ 126797 w 250545"/>
                <a:gd name="connsiteY1" fmla="*/ 20093 h 206413"/>
                <a:gd name="connsiteX2" fmla="*/ 132283 w 250545"/>
                <a:gd name="connsiteY2" fmla="*/ 20093 h 206413"/>
                <a:gd name="connsiteX3" fmla="*/ 141427 w 250545"/>
                <a:gd name="connsiteY3" fmla="*/ 14613 h 206413"/>
                <a:gd name="connsiteX4" fmla="*/ 146913 w 250545"/>
                <a:gd name="connsiteY4" fmla="*/ 15831 h 206413"/>
                <a:gd name="connsiteX5" fmla="*/ 156667 w 250545"/>
                <a:gd name="connsiteY5" fmla="*/ 26182 h 206413"/>
                <a:gd name="connsiteX6" fmla="*/ 171297 w 250545"/>
                <a:gd name="connsiteY6" fmla="*/ 29227 h 206413"/>
                <a:gd name="connsiteX7" fmla="*/ 180441 w 250545"/>
                <a:gd name="connsiteY7" fmla="*/ 20702 h 206413"/>
                <a:gd name="connsiteX8" fmla="*/ 192024 w 250545"/>
                <a:gd name="connsiteY8" fmla="*/ 15222 h 206413"/>
                <a:gd name="connsiteX9" fmla="*/ 199949 w 250545"/>
                <a:gd name="connsiteY9" fmla="*/ 9742 h 206413"/>
                <a:gd name="connsiteX10" fmla="*/ 206655 w 250545"/>
                <a:gd name="connsiteY10" fmla="*/ 10960 h 206413"/>
                <a:gd name="connsiteX11" fmla="*/ 214579 w 250545"/>
                <a:gd name="connsiteY11" fmla="*/ 19485 h 206413"/>
                <a:gd name="connsiteX12" fmla="*/ 218237 w 250545"/>
                <a:gd name="connsiteY12" fmla="*/ 30444 h 206413"/>
                <a:gd name="connsiteX13" fmla="*/ 232257 w 250545"/>
                <a:gd name="connsiteY13" fmla="*/ 46885 h 206413"/>
                <a:gd name="connsiteX14" fmla="*/ 225552 w 250545"/>
                <a:gd name="connsiteY14" fmla="*/ 56627 h 206413"/>
                <a:gd name="connsiteX15" fmla="*/ 223723 w 250545"/>
                <a:gd name="connsiteY15" fmla="*/ 69413 h 206413"/>
                <a:gd name="connsiteX16" fmla="*/ 231039 w 250545"/>
                <a:gd name="connsiteY16" fmla="*/ 65760 h 206413"/>
                <a:gd name="connsiteX17" fmla="*/ 235305 w 250545"/>
                <a:gd name="connsiteY17" fmla="*/ 70022 h 206413"/>
                <a:gd name="connsiteX18" fmla="*/ 233477 w 250545"/>
                <a:gd name="connsiteY18" fmla="*/ 81591 h 206413"/>
                <a:gd name="connsiteX19" fmla="*/ 243840 w 250545"/>
                <a:gd name="connsiteY19" fmla="*/ 93160 h 206413"/>
                <a:gd name="connsiteX20" fmla="*/ 237135 w 250545"/>
                <a:gd name="connsiteY20" fmla="*/ 96204 h 206413"/>
                <a:gd name="connsiteX21" fmla="*/ 234087 w 250545"/>
                <a:gd name="connsiteY21" fmla="*/ 109600 h 206413"/>
                <a:gd name="connsiteX22" fmla="*/ 242011 w 250545"/>
                <a:gd name="connsiteY22" fmla="*/ 125431 h 206413"/>
                <a:gd name="connsiteX23" fmla="*/ 250545 w 250545"/>
                <a:gd name="connsiteY23" fmla="*/ 157093 h 206413"/>
                <a:gd name="connsiteX24" fmla="*/ 237744 w 250545"/>
                <a:gd name="connsiteY24" fmla="*/ 161356 h 206413"/>
                <a:gd name="connsiteX25" fmla="*/ 234696 w 250545"/>
                <a:gd name="connsiteY25" fmla="*/ 166835 h 206413"/>
                <a:gd name="connsiteX26" fmla="*/ 237135 w 250545"/>
                <a:gd name="connsiteY26" fmla="*/ 174751 h 206413"/>
                <a:gd name="connsiteX27" fmla="*/ 234696 w 250545"/>
                <a:gd name="connsiteY27" fmla="*/ 191800 h 206413"/>
                <a:gd name="connsiteX28" fmla="*/ 229209 w 250545"/>
                <a:gd name="connsiteY28" fmla="*/ 191800 h 206413"/>
                <a:gd name="connsiteX29" fmla="*/ 219456 w 250545"/>
                <a:gd name="connsiteY29" fmla="*/ 190582 h 206413"/>
                <a:gd name="connsiteX30" fmla="*/ 212751 w 250545"/>
                <a:gd name="connsiteY30" fmla="*/ 206413 h 206413"/>
                <a:gd name="connsiteX31" fmla="*/ 202997 w 250545"/>
                <a:gd name="connsiteY31" fmla="*/ 206413 h 206413"/>
                <a:gd name="connsiteX32" fmla="*/ 196291 w 250545"/>
                <a:gd name="connsiteY32" fmla="*/ 197889 h 206413"/>
                <a:gd name="connsiteX33" fmla="*/ 198729 w 250545"/>
                <a:gd name="connsiteY33" fmla="*/ 182058 h 206413"/>
                <a:gd name="connsiteX34" fmla="*/ 184099 w 250545"/>
                <a:gd name="connsiteY34" fmla="*/ 158311 h 206413"/>
                <a:gd name="connsiteX35" fmla="*/ 175565 w 250545"/>
                <a:gd name="connsiteY35" fmla="*/ 162573 h 206413"/>
                <a:gd name="connsiteX36" fmla="*/ 167640 w 250545"/>
                <a:gd name="connsiteY36" fmla="*/ 163791 h 206413"/>
                <a:gd name="connsiteX37" fmla="*/ 158496 w 250545"/>
                <a:gd name="connsiteY37" fmla="*/ 165618 h 206413"/>
                <a:gd name="connsiteX38" fmla="*/ 159105 w 250545"/>
                <a:gd name="connsiteY38" fmla="*/ 151613 h 206413"/>
                <a:gd name="connsiteX39" fmla="*/ 153619 w 250545"/>
                <a:gd name="connsiteY39" fmla="*/ 141262 h 206413"/>
                <a:gd name="connsiteX40" fmla="*/ 154839 w 250545"/>
                <a:gd name="connsiteY40" fmla="*/ 129693 h 206413"/>
                <a:gd name="connsiteX41" fmla="*/ 147523 w 250545"/>
                <a:gd name="connsiteY41" fmla="*/ 113253 h 206413"/>
                <a:gd name="connsiteX42" fmla="*/ 137769 w 250545"/>
                <a:gd name="connsiteY42" fmla="*/ 99249 h 206413"/>
                <a:gd name="connsiteX43" fmla="*/ 110337 w 250545"/>
                <a:gd name="connsiteY43" fmla="*/ 99249 h 206413"/>
                <a:gd name="connsiteX44" fmla="*/ 102413 w 250545"/>
                <a:gd name="connsiteY44" fmla="*/ 106556 h 206413"/>
                <a:gd name="connsiteX45" fmla="*/ 92659 w 250545"/>
                <a:gd name="connsiteY45" fmla="*/ 107773 h 206413"/>
                <a:gd name="connsiteX46" fmla="*/ 86563 w 250545"/>
                <a:gd name="connsiteY46" fmla="*/ 116298 h 206413"/>
                <a:gd name="connsiteX47" fmla="*/ 82905 w 250545"/>
                <a:gd name="connsiteY47" fmla="*/ 126649 h 206413"/>
                <a:gd name="connsiteX48" fmla="*/ 64008 w 250545"/>
                <a:gd name="connsiteY48" fmla="*/ 144307 h 206413"/>
                <a:gd name="connsiteX49" fmla="*/ 49377 w 250545"/>
                <a:gd name="connsiteY49" fmla="*/ 121169 h 206413"/>
                <a:gd name="connsiteX50" fmla="*/ 35967 w 250545"/>
                <a:gd name="connsiteY50" fmla="*/ 105947 h 206413"/>
                <a:gd name="connsiteX51" fmla="*/ 27432 w 250545"/>
                <a:gd name="connsiteY51" fmla="*/ 100467 h 206413"/>
                <a:gd name="connsiteX52" fmla="*/ 18897 w 250545"/>
                <a:gd name="connsiteY52" fmla="*/ 92551 h 206413"/>
                <a:gd name="connsiteX53" fmla="*/ 15240 w 250545"/>
                <a:gd name="connsiteY53" fmla="*/ 75502 h 206413"/>
                <a:gd name="connsiteX54" fmla="*/ 10363 w 250545"/>
                <a:gd name="connsiteY54" fmla="*/ 66978 h 206413"/>
                <a:gd name="connsiteX55" fmla="*/ 0 w 250545"/>
                <a:gd name="connsiteY55" fmla="*/ 60280 h 206413"/>
                <a:gd name="connsiteX56" fmla="*/ 15849 w 250545"/>
                <a:gd name="connsiteY56" fmla="*/ 41404 h 206413"/>
                <a:gd name="connsiteX57" fmla="*/ 26213 w 250545"/>
                <a:gd name="connsiteY57" fmla="*/ 42013 h 206413"/>
                <a:gd name="connsiteX58" fmla="*/ 35357 w 250545"/>
                <a:gd name="connsiteY58" fmla="*/ 35924 h 206413"/>
                <a:gd name="connsiteX59" fmla="*/ 42672 w 250545"/>
                <a:gd name="connsiteY59" fmla="*/ 35315 h 206413"/>
                <a:gd name="connsiteX60" fmla="*/ 48159 w 250545"/>
                <a:gd name="connsiteY60" fmla="*/ 30444 h 206413"/>
                <a:gd name="connsiteX61" fmla="*/ 45720 w 250545"/>
                <a:gd name="connsiteY61" fmla="*/ 17658 h 206413"/>
                <a:gd name="connsiteX62" fmla="*/ 49377 w 250545"/>
                <a:gd name="connsiteY62" fmla="*/ 13396 h 206413"/>
                <a:gd name="connsiteX63" fmla="*/ 49987 w 250545"/>
                <a:gd name="connsiteY63" fmla="*/ 0 h 206413"/>
                <a:gd name="connsiteX64" fmla="*/ 66447 w 250545"/>
                <a:gd name="connsiteY64" fmla="*/ 609 h 206413"/>
                <a:gd name="connsiteX65" fmla="*/ 91440 w 250545"/>
                <a:gd name="connsiteY65" fmla="*/ 9742 h 206413"/>
                <a:gd name="connsiteX66" fmla="*/ 98755 w 250545"/>
                <a:gd name="connsiteY66" fmla="*/ 9133 h 206413"/>
                <a:gd name="connsiteX67" fmla="*/ 101193 w 250545"/>
                <a:gd name="connsiteY67" fmla="*/ 4871 h 206413"/>
                <a:gd name="connsiteX68" fmla="*/ 120091 w 250545"/>
                <a:gd name="connsiteY68" fmla="*/ 7915 h 206413"/>
                <a:gd name="connsiteX69" fmla="*/ 124968 w 250545"/>
                <a:gd name="connsiteY69" fmla="*/ 5480 h 20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50545" h="206413">
                  <a:moveTo>
                    <a:pt x="124968" y="5480"/>
                  </a:moveTo>
                  <a:lnTo>
                    <a:pt x="126797" y="20093"/>
                  </a:lnTo>
                  <a:lnTo>
                    <a:pt x="132283" y="20093"/>
                  </a:lnTo>
                  <a:lnTo>
                    <a:pt x="141427" y="14613"/>
                  </a:lnTo>
                  <a:lnTo>
                    <a:pt x="146913" y="15831"/>
                  </a:lnTo>
                  <a:lnTo>
                    <a:pt x="156667" y="26182"/>
                  </a:lnTo>
                  <a:lnTo>
                    <a:pt x="171297" y="29227"/>
                  </a:lnTo>
                  <a:lnTo>
                    <a:pt x="180441" y="20702"/>
                  </a:lnTo>
                  <a:lnTo>
                    <a:pt x="192024" y="15222"/>
                  </a:lnTo>
                  <a:lnTo>
                    <a:pt x="199949" y="9742"/>
                  </a:lnTo>
                  <a:lnTo>
                    <a:pt x="206655" y="10960"/>
                  </a:lnTo>
                  <a:lnTo>
                    <a:pt x="214579" y="19485"/>
                  </a:lnTo>
                  <a:lnTo>
                    <a:pt x="218237" y="30444"/>
                  </a:lnTo>
                  <a:lnTo>
                    <a:pt x="232257" y="46885"/>
                  </a:lnTo>
                  <a:lnTo>
                    <a:pt x="225552" y="56627"/>
                  </a:lnTo>
                  <a:lnTo>
                    <a:pt x="223723" y="69413"/>
                  </a:lnTo>
                  <a:lnTo>
                    <a:pt x="231039" y="65760"/>
                  </a:lnTo>
                  <a:lnTo>
                    <a:pt x="235305" y="70022"/>
                  </a:lnTo>
                  <a:lnTo>
                    <a:pt x="233477" y="81591"/>
                  </a:lnTo>
                  <a:lnTo>
                    <a:pt x="243840" y="93160"/>
                  </a:lnTo>
                  <a:lnTo>
                    <a:pt x="237135" y="96204"/>
                  </a:lnTo>
                  <a:lnTo>
                    <a:pt x="234087" y="109600"/>
                  </a:lnTo>
                  <a:lnTo>
                    <a:pt x="242011" y="125431"/>
                  </a:lnTo>
                  <a:lnTo>
                    <a:pt x="250545" y="157093"/>
                  </a:lnTo>
                  <a:lnTo>
                    <a:pt x="237744" y="161356"/>
                  </a:lnTo>
                  <a:lnTo>
                    <a:pt x="234696" y="166835"/>
                  </a:lnTo>
                  <a:lnTo>
                    <a:pt x="237135" y="174751"/>
                  </a:lnTo>
                  <a:lnTo>
                    <a:pt x="234696" y="191800"/>
                  </a:lnTo>
                  <a:lnTo>
                    <a:pt x="229209" y="191800"/>
                  </a:lnTo>
                  <a:lnTo>
                    <a:pt x="219456" y="190582"/>
                  </a:lnTo>
                  <a:lnTo>
                    <a:pt x="212751" y="206413"/>
                  </a:lnTo>
                  <a:lnTo>
                    <a:pt x="202997" y="206413"/>
                  </a:lnTo>
                  <a:lnTo>
                    <a:pt x="196291" y="197889"/>
                  </a:lnTo>
                  <a:lnTo>
                    <a:pt x="198729" y="182058"/>
                  </a:lnTo>
                  <a:lnTo>
                    <a:pt x="184099" y="158311"/>
                  </a:lnTo>
                  <a:lnTo>
                    <a:pt x="175565" y="162573"/>
                  </a:lnTo>
                  <a:lnTo>
                    <a:pt x="167640" y="163791"/>
                  </a:lnTo>
                  <a:lnTo>
                    <a:pt x="158496" y="165618"/>
                  </a:lnTo>
                  <a:lnTo>
                    <a:pt x="159105" y="151613"/>
                  </a:lnTo>
                  <a:lnTo>
                    <a:pt x="153619" y="141262"/>
                  </a:lnTo>
                  <a:lnTo>
                    <a:pt x="154839" y="129693"/>
                  </a:lnTo>
                  <a:lnTo>
                    <a:pt x="147523" y="113253"/>
                  </a:lnTo>
                  <a:lnTo>
                    <a:pt x="137769" y="99249"/>
                  </a:lnTo>
                  <a:lnTo>
                    <a:pt x="110337" y="99249"/>
                  </a:lnTo>
                  <a:lnTo>
                    <a:pt x="102413" y="106556"/>
                  </a:lnTo>
                  <a:lnTo>
                    <a:pt x="92659" y="107773"/>
                  </a:lnTo>
                  <a:lnTo>
                    <a:pt x="86563" y="116298"/>
                  </a:lnTo>
                  <a:lnTo>
                    <a:pt x="82905" y="126649"/>
                  </a:lnTo>
                  <a:lnTo>
                    <a:pt x="64008" y="144307"/>
                  </a:lnTo>
                  <a:lnTo>
                    <a:pt x="49377" y="121169"/>
                  </a:lnTo>
                  <a:lnTo>
                    <a:pt x="35967" y="105947"/>
                  </a:lnTo>
                  <a:lnTo>
                    <a:pt x="27432" y="100467"/>
                  </a:lnTo>
                  <a:lnTo>
                    <a:pt x="18897" y="92551"/>
                  </a:lnTo>
                  <a:lnTo>
                    <a:pt x="15240" y="75502"/>
                  </a:lnTo>
                  <a:lnTo>
                    <a:pt x="10363" y="66978"/>
                  </a:lnTo>
                  <a:lnTo>
                    <a:pt x="0" y="60280"/>
                  </a:lnTo>
                  <a:lnTo>
                    <a:pt x="15849" y="41404"/>
                  </a:lnTo>
                  <a:lnTo>
                    <a:pt x="26213" y="42013"/>
                  </a:lnTo>
                  <a:lnTo>
                    <a:pt x="35357" y="35924"/>
                  </a:lnTo>
                  <a:lnTo>
                    <a:pt x="42672" y="35315"/>
                  </a:lnTo>
                  <a:lnTo>
                    <a:pt x="48159" y="30444"/>
                  </a:lnTo>
                  <a:lnTo>
                    <a:pt x="45720" y="17658"/>
                  </a:lnTo>
                  <a:lnTo>
                    <a:pt x="49377" y="13396"/>
                  </a:lnTo>
                  <a:lnTo>
                    <a:pt x="49987" y="0"/>
                  </a:lnTo>
                  <a:lnTo>
                    <a:pt x="66447" y="609"/>
                  </a:lnTo>
                  <a:lnTo>
                    <a:pt x="91440" y="9742"/>
                  </a:lnTo>
                  <a:lnTo>
                    <a:pt x="98755" y="9133"/>
                  </a:lnTo>
                  <a:lnTo>
                    <a:pt x="101193" y="4871"/>
                  </a:lnTo>
                  <a:lnTo>
                    <a:pt x="120091" y="7915"/>
                  </a:lnTo>
                  <a:lnTo>
                    <a:pt x="124968" y="5480"/>
                  </a:lnTo>
                  <a:close/>
                </a:path>
              </a:pathLst>
            </a:custGeom>
            <a:noFill/>
            <a:ln w="3175" cap="rnd">
              <a:solidFill>
                <a:schemeClr val="accent1"/>
              </a:solidFill>
              <a:prstDash val="solid"/>
              <a:round/>
            </a:ln>
          </p:spPr>
          <p:txBody>
            <a:bodyPr rtlCol="0" anchor="ctr"/>
            <a:lstStyle/>
            <a:p>
              <a:endParaRPr lang="es-ES_tradnl"/>
            </a:p>
          </p:txBody>
        </p:sp>
        <p:sp>
          <p:nvSpPr>
            <p:cNvPr id="110" name="Forma libre 109">
              <a:extLst>
                <a:ext uri="{FF2B5EF4-FFF2-40B4-BE49-F238E27FC236}">
                  <a16:creationId xmlns:a16="http://schemas.microsoft.com/office/drawing/2014/main" id="{9B8AA198-CED5-B545-903A-05BABA76603A}"/>
                </a:ext>
              </a:extLst>
            </p:cNvPr>
            <p:cNvSpPr/>
            <p:nvPr/>
          </p:nvSpPr>
          <p:spPr>
            <a:xfrm>
              <a:off x="5308753" y="4718791"/>
              <a:ext cx="100559" cy="28526"/>
            </a:xfrm>
            <a:custGeom>
              <a:avLst/>
              <a:gdLst>
                <a:gd name="connsiteX0" fmla="*/ 0 w 103022"/>
                <a:gd name="connsiteY0" fmla="*/ 28618 h 29226"/>
                <a:gd name="connsiteX1" fmla="*/ 4877 w 103022"/>
                <a:gd name="connsiteY1" fmla="*/ 10960 h 29226"/>
                <a:gd name="connsiteX2" fmla="*/ 42063 w 103022"/>
                <a:gd name="connsiteY2" fmla="*/ 10351 h 29226"/>
                <a:gd name="connsiteX3" fmla="*/ 49987 w 103022"/>
                <a:gd name="connsiteY3" fmla="*/ 609 h 29226"/>
                <a:gd name="connsiteX4" fmla="*/ 60960 w 103022"/>
                <a:gd name="connsiteY4" fmla="*/ 0 h 29226"/>
                <a:gd name="connsiteX5" fmla="*/ 74371 w 103022"/>
                <a:gd name="connsiteY5" fmla="*/ 9742 h 29226"/>
                <a:gd name="connsiteX6" fmla="*/ 84735 w 103022"/>
                <a:gd name="connsiteY6" fmla="*/ 9742 h 29226"/>
                <a:gd name="connsiteX7" fmla="*/ 96317 w 103022"/>
                <a:gd name="connsiteY7" fmla="*/ 3653 h 29226"/>
                <a:gd name="connsiteX8" fmla="*/ 103023 w 103022"/>
                <a:gd name="connsiteY8" fmla="*/ 14613 h 29226"/>
                <a:gd name="connsiteX9" fmla="*/ 87783 w 103022"/>
                <a:gd name="connsiteY9" fmla="*/ 23747 h 29226"/>
                <a:gd name="connsiteX10" fmla="*/ 73152 w 103022"/>
                <a:gd name="connsiteY10" fmla="*/ 22529 h 29226"/>
                <a:gd name="connsiteX11" fmla="*/ 58522 w 103022"/>
                <a:gd name="connsiteY11" fmla="*/ 14613 h 29226"/>
                <a:gd name="connsiteX12" fmla="*/ 45720 w 103022"/>
                <a:gd name="connsiteY12" fmla="*/ 23747 h 29226"/>
                <a:gd name="connsiteX13" fmla="*/ 39624 w 103022"/>
                <a:gd name="connsiteY13" fmla="*/ 23747 h 29226"/>
                <a:gd name="connsiteX14" fmla="*/ 31090 w 103022"/>
                <a:gd name="connsiteY14" fmla="*/ 29227 h 29226"/>
                <a:gd name="connsiteX15" fmla="*/ 0 w 103022"/>
                <a:gd name="connsiteY15" fmla="*/ 28618 h 2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022" h="29226">
                  <a:moveTo>
                    <a:pt x="0" y="28618"/>
                  </a:moveTo>
                  <a:lnTo>
                    <a:pt x="4877" y="10960"/>
                  </a:lnTo>
                  <a:lnTo>
                    <a:pt x="42063" y="10351"/>
                  </a:lnTo>
                  <a:lnTo>
                    <a:pt x="49987" y="609"/>
                  </a:lnTo>
                  <a:lnTo>
                    <a:pt x="60960" y="0"/>
                  </a:lnTo>
                  <a:lnTo>
                    <a:pt x="74371" y="9742"/>
                  </a:lnTo>
                  <a:lnTo>
                    <a:pt x="84735" y="9742"/>
                  </a:lnTo>
                  <a:lnTo>
                    <a:pt x="96317" y="3653"/>
                  </a:lnTo>
                  <a:lnTo>
                    <a:pt x="103023" y="14613"/>
                  </a:lnTo>
                  <a:lnTo>
                    <a:pt x="87783" y="23747"/>
                  </a:lnTo>
                  <a:lnTo>
                    <a:pt x="73152" y="22529"/>
                  </a:lnTo>
                  <a:lnTo>
                    <a:pt x="58522" y="14613"/>
                  </a:lnTo>
                  <a:lnTo>
                    <a:pt x="45720" y="23747"/>
                  </a:lnTo>
                  <a:lnTo>
                    <a:pt x="39624" y="23747"/>
                  </a:lnTo>
                  <a:lnTo>
                    <a:pt x="31090" y="29227"/>
                  </a:lnTo>
                  <a:lnTo>
                    <a:pt x="0" y="28618"/>
                  </a:lnTo>
                  <a:close/>
                </a:path>
              </a:pathLst>
            </a:custGeom>
            <a:solidFill>
              <a:schemeClr val="accent3"/>
            </a:solidFill>
            <a:ln w="3175" cap="rnd">
              <a:solidFill>
                <a:schemeClr val="accent1"/>
              </a:solidFill>
              <a:prstDash val="solid"/>
              <a:round/>
            </a:ln>
          </p:spPr>
          <p:txBody>
            <a:bodyPr rtlCol="0" anchor="ctr"/>
            <a:lstStyle/>
            <a:p>
              <a:endParaRPr lang="es-ES_tradnl"/>
            </a:p>
          </p:txBody>
        </p:sp>
        <p:sp>
          <p:nvSpPr>
            <p:cNvPr id="111" name="Forma libre 110">
              <a:extLst>
                <a:ext uri="{FF2B5EF4-FFF2-40B4-BE49-F238E27FC236}">
                  <a16:creationId xmlns:a16="http://schemas.microsoft.com/office/drawing/2014/main" id="{D22DED8B-1A73-454F-BC1B-5ED46CAF2C09}"/>
                </a:ext>
              </a:extLst>
            </p:cNvPr>
            <p:cNvSpPr/>
            <p:nvPr/>
          </p:nvSpPr>
          <p:spPr>
            <a:xfrm>
              <a:off x="5313515" y="4766338"/>
              <a:ext cx="99962" cy="60622"/>
            </a:xfrm>
            <a:custGeom>
              <a:avLst/>
              <a:gdLst>
                <a:gd name="connsiteX0" fmla="*/ 102413 w 102412"/>
                <a:gd name="connsiteY0" fmla="*/ 1827 h 62106"/>
                <a:gd name="connsiteX1" fmla="*/ 101803 w 102412"/>
                <a:gd name="connsiteY1" fmla="*/ 15222 h 62106"/>
                <a:gd name="connsiteX2" fmla="*/ 98145 w 102412"/>
                <a:gd name="connsiteY2" fmla="*/ 19484 h 62106"/>
                <a:gd name="connsiteX3" fmla="*/ 100584 w 102412"/>
                <a:gd name="connsiteY3" fmla="*/ 32271 h 62106"/>
                <a:gd name="connsiteX4" fmla="*/ 95097 w 102412"/>
                <a:gd name="connsiteY4" fmla="*/ 37142 h 62106"/>
                <a:gd name="connsiteX5" fmla="*/ 87782 w 102412"/>
                <a:gd name="connsiteY5" fmla="*/ 37751 h 62106"/>
                <a:gd name="connsiteX6" fmla="*/ 78638 w 102412"/>
                <a:gd name="connsiteY6" fmla="*/ 43840 h 62106"/>
                <a:gd name="connsiteX7" fmla="*/ 68275 w 102412"/>
                <a:gd name="connsiteY7" fmla="*/ 43231 h 62106"/>
                <a:gd name="connsiteX8" fmla="*/ 52425 w 102412"/>
                <a:gd name="connsiteY8" fmla="*/ 62107 h 62106"/>
                <a:gd name="connsiteX9" fmla="*/ 34747 w 102412"/>
                <a:gd name="connsiteY9" fmla="*/ 46275 h 62106"/>
                <a:gd name="connsiteX10" fmla="*/ 20117 w 102412"/>
                <a:gd name="connsiteY10" fmla="*/ 43231 h 62106"/>
                <a:gd name="connsiteX11" fmla="*/ 12192 w 102412"/>
                <a:gd name="connsiteY11" fmla="*/ 32271 h 62106"/>
                <a:gd name="connsiteX12" fmla="*/ 12801 w 102412"/>
                <a:gd name="connsiteY12" fmla="*/ 26182 h 62106"/>
                <a:gd name="connsiteX13" fmla="*/ 2438 w 102412"/>
                <a:gd name="connsiteY13" fmla="*/ 18267 h 62106"/>
                <a:gd name="connsiteX14" fmla="*/ 0 w 102412"/>
                <a:gd name="connsiteY14" fmla="*/ 9742 h 62106"/>
                <a:gd name="connsiteX15" fmla="*/ 18288 w 102412"/>
                <a:gd name="connsiteY15" fmla="*/ 3653 h 62106"/>
                <a:gd name="connsiteX16" fmla="*/ 29870 w 102412"/>
                <a:gd name="connsiteY16" fmla="*/ 4871 h 62106"/>
                <a:gd name="connsiteX17" fmla="*/ 39014 w 102412"/>
                <a:gd name="connsiteY17" fmla="*/ 0 h 62106"/>
                <a:gd name="connsiteX18" fmla="*/ 102413 w 102412"/>
                <a:gd name="connsiteY18" fmla="*/ 1827 h 6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412" h="62106">
                  <a:moveTo>
                    <a:pt x="102413" y="1827"/>
                  </a:moveTo>
                  <a:lnTo>
                    <a:pt x="101803" y="15222"/>
                  </a:lnTo>
                  <a:lnTo>
                    <a:pt x="98145" y="19484"/>
                  </a:lnTo>
                  <a:lnTo>
                    <a:pt x="100584" y="32271"/>
                  </a:lnTo>
                  <a:lnTo>
                    <a:pt x="95097" y="37142"/>
                  </a:lnTo>
                  <a:lnTo>
                    <a:pt x="87782" y="37751"/>
                  </a:lnTo>
                  <a:lnTo>
                    <a:pt x="78638" y="43840"/>
                  </a:lnTo>
                  <a:lnTo>
                    <a:pt x="68275" y="43231"/>
                  </a:lnTo>
                  <a:lnTo>
                    <a:pt x="52425" y="62107"/>
                  </a:lnTo>
                  <a:lnTo>
                    <a:pt x="34747" y="46275"/>
                  </a:lnTo>
                  <a:lnTo>
                    <a:pt x="20117" y="43231"/>
                  </a:lnTo>
                  <a:lnTo>
                    <a:pt x="12192" y="32271"/>
                  </a:lnTo>
                  <a:lnTo>
                    <a:pt x="12801" y="26182"/>
                  </a:lnTo>
                  <a:lnTo>
                    <a:pt x="2438" y="18267"/>
                  </a:lnTo>
                  <a:lnTo>
                    <a:pt x="0" y="9742"/>
                  </a:lnTo>
                  <a:lnTo>
                    <a:pt x="18288" y="3653"/>
                  </a:lnTo>
                  <a:lnTo>
                    <a:pt x="29870" y="4871"/>
                  </a:lnTo>
                  <a:lnTo>
                    <a:pt x="39014" y="0"/>
                  </a:lnTo>
                  <a:lnTo>
                    <a:pt x="102413" y="1827"/>
                  </a:lnTo>
                  <a:close/>
                </a:path>
              </a:pathLst>
            </a:custGeom>
            <a:solidFill>
              <a:srgbClr val="E8EAE5"/>
            </a:solidFill>
            <a:ln w="3175" cap="rnd">
              <a:solidFill>
                <a:schemeClr val="accent1"/>
              </a:solidFill>
              <a:prstDash val="solid"/>
              <a:round/>
            </a:ln>
          </p:spPr>
          <p:txBody>
            <a:bodyPr rtlCol="0" anchor="ctr"/>
            <a:lstStyle/>
            <a:p>
              <a:endParaRPr lang="es-ES_tradnl"/>
            </a:p>
          </p:txBody>
        </p:sp>
        <p:sp>
          <p:nvSpPr>
            <p:cNvPr id="112" name="Forma libre 111">
              <a:extLst>
                <a:ext uri="{FF2B5EF4-FFF2-40B4-BE49-F238E27FC236}">
                  <a16:creationId xmlns:a16="http://schemas.microsoft.com/office/drawing/2014/main" id="{84EEBCD4-09C1-044A-B226-13117AD693C6}"/>
                </a:ext>
              </a:extLst>
            </p:cNvPr>
            <p:cNvSpPr/>
            <p:nvPr/>
          </p:nvSpPr>
          <p:spPr>
            <a:xfrm>
              <a:off x="6186407" y="5161563"/>
              <a:ext cx="66641" cy="48139"/>
            </a:xfrm>
            <a:custGeom>
              <a:avLst/>
              <a:gdLst>
                <a:gd name="connsiteX0" fmla="*/ 68276 w 68275"/>
                <a:gd name="connsiteY0" fmla="*/ 609 h 49319"/>
                <a:gd name="connsiteX1" fmla="*/ 68276 w 68275"/>
                <a:gd name="connsiteY1" fmla="*/ 47493 h 49319"/>
                <a:gd name="connsiteX2" fmla="*/ 18288 w 68275"/>
                <a:gd name="connsiteY2" fmla="*/ 47493 h 49319"/>
                <a:gd name="connsiteX3" fmla="*/ 6705 w 68275"/>
                <a:gd name="connsiteY3" fmla="*/ 49320 h 49319"/>
                <a:gd name="connsiteX4" fmla="*/ 0 w 68275"/>
                <a:gd name="connsiteY4" fmla="*/ 43840 h 49319"/>
                <a:gd name="connsiteX5" fmla="*/ 11583 w 68275"/>
                <a:gd name="connsiteY5" fmla="*/ 0 h 49319"/>
                <a:gd name="connsiteX6" fmla="*/ 68276 w 68275"/>
                <a:gd name="connsiteY6" fmla="*/ 609 h 4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75" h="49319">
                  <a:moveTo>
                    <a:pt x="68276" y="609"/>
                  </a:moveTo>
                  <a:lnTo>
                    <a:pt x="68276" y="47493"/>
                  </a:lnTo>
                  <a:lnTo>
                    <a:pt x="18288" y="47493"/>
                  </a:lnTo>
                  <a:lnTo>
                    <a:pt x="6705" y="49320"/>
                  </a:lnTo>
                  <a:lnTo>
                    <a:pt x="0" y="43840"/>
                  </a:lnTo>
                  <a:lnTo>
                    <a:pt x="11583" y="0"/>
                  </a:lnTo>
                  <a:lnTo>
                    <a:pt x="68276" y="609"/>
                  </a:lnTo>
                  <a:close/>
                </a:path>
              </a:pathLst>
            </a:custGeom>
            <a:noFill/>
            <a:ln w="3175" cap="rnd">
              <a:solidFill>
                <a:schemeClr val="accent1"/>
              </a:solidFill>
              <a:prstDash val="solid"/>
              <a:round/>
            </a:ln>
          </p:spPr>
          <p:txBody>
            <a:bodyPr rtlCol="0" anchor="ctr"/>
            <a:lstStyle/>
            <a:p>
              <a:endParaRPr lang="es-ES_tradnl"/>
            </a:p>
          </p:txBody>
        </p:sp>
        <p:sp>
          <p:nvSpPr>
            <p:cNvPr id="113" name="Forma libre 112">
              <a:extLst>
                <a:ext uri="{FF2B5EF4-FFF2-40B4-BE49-F238E27FC236}">
                  <a16:creationId xmlns:a16="http://schemas.microsoft.com/office/drawing/2014/main" id="{8B64428D-6C3B-8246-8106-0D9A595F8ED3}"/>
                </a:ext>
              </a:extLst>
            </p:cNvPr>
            <p:cNvSpPr/>
            <p:nvPr/>
          </p:nvSpPr>
          <p:spPr>
            <a:xfrm>
              <a:off x="6977782" y="3978859"/>
              <a:ext cx="44030" cy="143826"/>
            </a:xfrm>
            <a:custGeom>
              <a:avLst/>
              <a:gdLst>
                <a:gd name="connsiteX0" fmla="*/ 42672 w 45110"/>
                <a:gd name="connsiteY0" fmla="*/ 0 h 147350"/>
                <a:gd name="connsiteX1" fmla="*/ 45111 w 45110"/>
                <a:gd name="connsiteY1" fmla="*/ 15831 h 147350"/>
                <a:gd name="connsiteX2" fmla="*/ 41453 w 45110"/>
                <a:gd name="connsiteY2" fmla="*/ 21920 h 147350"/>
                <a:gd name="connsiteX3" fmla="*/ 42063 w 45110"/>
                <a:gd name="connsiteY3" fmla="*/ 21920 h 147350"/>
                <a:gd name="connsiteX4" fmla="*/ 37796 w 45110"/>
                <a:gd name="connsiteY4" fmla="*/ 34098 h 147350"/>
                <a:gd name="connsiteX5" fmla="*/ 24993 w 45110"/>
                <a:gd name="connsiteY5" fmla="*/ 29227 h 147350"/>
                <a:gd name="connsiteX6" fmla="*/ 20727 w 45110"/>
                <a:gd name="connsiteY6" fmla="*/ 54800 h 147350"/>
                <a:gd name="connsiteX7" fmla="*/ 29871 w 45110"/>
                <a:gd name="connsiteY7" fmla="*/ 59062 h 147350"/>
                <a:gd name="connsiteX8" fmla="*/ 21945 w 45110"/>
                <a:gd name="connsiteY8" fmla="*/ 64542 h 147350"/>
                <a:gd name="connsiteX9" fmla="*/ 21336 w 45110"/>
                <a:gd name="connsiteY9" fmla="*/ 74893 h 147350"/>
                <a:gd name="connsiteX10" fmla="*/ 36576 w 45110"/>
                <a:gd name="connsiteY10" fmla="*/ 70022 h 147350"/>
                <a:gd name="connsiteX11" fmla="*/ 39015 w 45110"/>
                <a:gd name="connsiteY11" fmla="*/ 85244 h 147350"/>
                <a:gd name="connsiteX12" fmla="*/ 28041 w 45110"/>
                <a:gd name="connsiteY12" fmla="*/ 147351 h 147350"/>
                <a:gd name="connsiteX13" fmla="*/ 23775 w 45110"/>
                <a:gd name="connsiteY13" fmla="*/ 137609 h 147350"/>
                <a:gd name="connsiteX14" fmla="*/ 0 w 45110"/>
                <a:gd name="connsiteY14" fmla="*/ 80373 h 147350"/>
                <a:gd name="connsiteX15" fmla="*/ 8535 w 45110"/>
                <a:gd name="connsiteY15" fmla="*/ 67586 h 147350"/>
                <a:gd name="connsiteX16" fmla="*/ 6096 w 45110"/>
                <a:gd name="connsiteY16" fmla="*/ 65151 h 147350"/>
                <a:gd name="connsiteX17" fmla="*/ 12801 w 45110"/>
                <a:gd name="connsiteY17" fmla="*/ 46884 h 147350"/>
                <a:gd name="connsiteX18" fmla="*/ 16460 w 45110"/>
                <a:gd name="connsiteY18" fmla="*/ 17658 h 147350"/>
                <a:gd name="connsiteX19" fmla="*/ 20117 w 45110"/>
                <a:gd name="connsiteY19" fmla="*/ 7307 h 147350"/>
                <a:gd name="connsiteX20" fmla="*/ 20727 w 45110"/>
                <a:gd name="connsiteY20" fmla="*/ 7307 h 147350"/>
                <a:gd name="connsiteX21" fmla="*/ 31700 w 45110"/>
                <a:gd name="connsiteY21" fmla="*/ 7307 h 147350"/>
                <a:gd name="connsiteX22" fmla="*/ 34137 w 45110"/>
                <a:gd name="connsiteY22" fmla="*/ 609 h 147350"/>
                <a:gd name="connsiteX23" fmla="*/ 42672 w 45110"/>
                <a:gd name="connsiteY23" fmla="*/ 0 h 14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110" h="147350">
                  <a:moveTo>
                    <a:pt x="42672" y="0"/>
                  </a:moveTo>
                  <a:lnTo>
                    <a:pt x="45111" y="15831"/>
                  </a:lnTo>
                  <a:lnTo>
                    <a:pt x="41453" y="21920"/>
                  </a:lnTo>
                  <a:lnTo>
                    <a:pt x="42063" y="21920"/>
                  </a:lnTo>
                  <a:lnTo>
                    <a:pt x="37796" y="34098"/>
                  </a:lnTo>
                  <a:lnTo>
                    <a:pt x="24993" y="29227"/>
                  </a:lnTo>
                  <a:lnTo>
                    <a:pt x="20727" y="54800"/>
                  </a:lnTo>
                  <a:lnTo>
                    <a:pt x="29871" y="59062"/>
                  </a:lnTo>
                  <a:lnTo>
                    <a:pt x="21945" y="64542"/>
                  </a:lnTo>
                  <a:lnTo>
                    <a:pt x="21336" y="74893"/>
                  </a:lnTo>
                  <a:lnTo>
                    <a:pt x="36576" y="70022"/>
                  </a:lnTo>
                  <a:lnTo>
                    <a:pt x="39015" y="85244"/>
                  </a:lnTo>
                  <a:lnTo>
                    <a:pt x="28041" y="147351"/>
                  </a:lnTo>
                  <a:lnTo>
                    <a:pt x="23775" y="137609"/>
                  </a:lnTo>
                  <a:lnTo>
                    <a:pt x="0" y="80373"/>
                  </a:lnTo>
                  <a:lnTo>
                    <a:pt x="8535" y="67586"/>
                  </a:lnTo>
                  <a:lnTo>
                    <a:pt x="6096" y="65151"/>
                  </a:lnTo>
                  <a:lnTo>
                    <a:pt x="12801" y="46884"/>
                  </a:lnTo>
                  <a:lnTo>
                    <a:pt x="16460" y="17658"/>
                  </a:lnTo>
                  <a:lnTo>
                    <a:pt x="20117" y="7307"/>
                  </a:lnTo>
                  <a:lnTo>
                    <a:pt x="20727" y="7307"/>
                  </a:lnTo>
                  <a:lnTo>
                    <a:pt x="31700" y="7307"/>
                  </a:lnTo>
                  <a:lnTo>
                    <a:pt x="34137" y="609"/>
                  </a:lnTo>
                  <a:lnTo>
                    <a:pt x="42672" y="0"/>
                  </a:lnTo>
                  <a:close/>
                </a:path>
              </a:pathLst>
            </a:custGeom>
            <a:noFill/>
            <a:ln w="3175" cap="rnd">
              <a:solidFill>
                <a:schemeClr val="accent1"/>
              </a:solidFill>
              <a:prstDash val="solid"/>
              <a:round/>
            </a:ln>
          </p:spPr>
          <p:txBody>
            <a:bodyPr rtlCol="0" anchor="ctr"/>
            <a:lstStyle/>
            <a:p>
              <a:endParaRPr lang="es-ES_tradnl"/>
            </a:p>
          </p:txBody>
        </p:sp>
        <p:sp>
          <p:nvSpPr>
            <p:cNvPr id="114" name="Forma libre 113">
              <a:extLst>
                <a:ext uri="{FF2B5EF4-FFF2-40B4-BE49-F238E27FC236}">
                  <a16:creationId xmlns:a16="http://schemas.microsoft.com/office/drawing/2014/main" id="{2201B25F-4C86-C443-975D-36AFB7EBB167}"/>
                </a:ext>
              </a:extLst>
            </p:cNvPr>
            <p:cNvSpPr/>
            <p:nvPr/>
          </p:nvSpPr>
          <p:spPr>
            <a:xfrm>
              <a:off x="7015864" y="5038539"/>
              <a:ext cx="267759" cy="388093"/>
            </a:xfrm>
            <a:custGeom>
              <a:avLst/>
              <a:gdLst>
                <a:gd name="connsiteX0" fmla="*/ 274320 w 274320"/>
                <a:gd name="connsiteY0" fmla="*/ 62107 h 397604"/>
                <a:gd name="connsiteX1" fmla="*/ 244449 w 274320"/>
                <a:gd name="connsiteY1" fmla="*/ 105947 h 397604"/>
                <a:gd name="connsiteX2" fmla="*/ 245669 w 274320"/>
                <a:gd name="connsiteY2" fmla="*/ 248427 h 397604"/>
                <a:gd name="connsiteX3" fmla="*/ 265785 w 274320"/>
                <a:gd name="connsiteY3" fmla="*/ 280698 h 397604"/>
                <a:gd name="connsiteX4" fmla="*/ 241401 w 274320"/>
                <a:gd name="connsiteY4" fmla="*/ 296529 h 397604"/>
                <a:gd name="connsiteX5" fmla="*/ 232867 w 274320"/>
                <a:gd name="connsiteY5" fmla="*/ 312969 h 397604"/>
                <a:gd name="connsiteX6" fmla="*/ 219456 w 274320"/>
                <a:gd name="connsiteY6" fmla="*/ 315404 h 397604"/>
                <a:gd name="connsiteX7" fmla="*/ 214579 w 274320"/>
                <a:gd name="connsiteY7" fmla="*/ 343413 h 397604"/>
                <a:gd name="connsiteX8" fmla="*/ 202997 w 274320"/>
                <a:gd name="connsiteY8" fmla="*/ 359244 h 397604"/>
                <a:gd name="connsiteX9" fmla="*/ 196291 w 274320"/>
                <a:gd name="connsiteY9" fmla="*/ 384818 h 397604"/>
                <a:gd name="connsiteX10" fmla="*/ 182271 w 274320"/>
                <a:gd name="connsiteY10" fmla="*/ 397604 h 397604"/>
                <a:gd name="connsiteX11" fmla="*/ 132893 w 274320"/>
                <a:gd name="connsiteY11" fmla="*/ 358636 h 397604"/>
                <a:gd name="connsiteX12" fmla="*/ 131064 w 274320"/>
                <a:gd name="connsiteY12" fmla="*/ 336107 h 397604"/>
                <a:gd name="connsiteX13" fmla="*/ 6096 w 274320"/>
                <a:gd name="connsiteY13" fmla="*/ 256342 h 397604"/>
                <a:gd name="connsiteX14" fmla="*/ 8535 w 274320"/>
                <a:gd name="connsiteY14" fmla="*/ 227724 h 397604"/>
                <a:gd name="connsiteX15" fmla="*/ 0 w 274320"/>
                <a:gd name="connsiteY15" fmla="*/ 212502 h 397604"/>
                <a:gd name="connsiteX16" fmla="*/ 0 w 274320"/>
                <a:gd name="connsiteY16" fmla="*/ 210676 h 397604"/>
                <a:gd name="connsiteX17" fmla="*/ 9753 w 274320"/>
                <a:gd name="connsiteY17" fmla="*/ 194844 h 397604"/>
                <a:gd name="connsiteX18" fmla="*/ 26823 w 274320"/>
                <a:gd name="connsiteY18" fmla="*/ 169271 h 397604"/>
                <a:gd name="connsiteX19" fmla="*/ 39624 w 274320"/>
                <a:gd name="connsiteY19" fmla="*/ 140653 h 397604"/>
                <a:gd name="connsiteX20" fmla="*/ 23775 w 274320"/>
                <a:gd name="connsiteY20" fmla="*/ 95596 h 397604"/>
                <a:gd name="connsiteX21" fmla="*/ 19507 w 274320"/>
                <a:gd name="connsiteY21" fmla="*/ 76111 h 397604"/>
                <a:gd name="connsiteX22" fmla="*/ 3048 w 274320"/>
                <a:gd name="connsiteY22" fmla="*/ 48711 h 397604"/>
                <a:gd name="connsiteX23" fmla="*/ 23775 w 274320"/>
                <a:gd name="connsiteY23" fmla="*/ 25573 h 397604"/>
                <a:gd name="connsiteX24" fmla="*/ 46939 w 274320"/>
                <a:gd name="connsiteY24" fmla="*/ 0 h 397604"/>
                <a:gd name="connsiteX25" fmla="*/ 64617 w 274320"/>
                <a:gd name="connsiteY25" fmla="*/ 6698 h 397604"/>
                <a:gd name="connsiteX26" fmla="*/ 65227 w 274320"/>
                <a:gd name="connsiteY26" fmla="*/ 28618 h 397604"/>
                <a:gd name="connsiteX27" fmla="*/ 76809 w 274320"/>
                <a:gd name="connsiteY27" fmla="*/ 41404 h 397604"/>
                <a:gd name="connsiteX28" fmla="*/ 101193 w 274320"/>
                <a:gd name="connsiteY28" fmla="*/ 41404 h 397604"/>
                <a:gd name="connsiteX29" fmla="*/ 145085 w 274320"/>
                <a:gd name="connsiteY29" fmla="*/ 74284 h 397604"/>
                <a:gd name="connsiteX30" fmla="*/ 156057 w 274320"/>
                <a:gd name="connsiteY30" fmla="*/ 74893 h 397604"/>
                <a:gd name="connsiteX31" fmla="*/ 163983 w 274320"/>
                <a:gd name="connsiteY31" fmla="*/ 73676 h 397604"/>
                <a:gd name="connsiteX32" fmla="*/ 171907 w 274320"/>
                <a:gd name="connsiteY32" fmla="*/ 77938 h 397604"/>
                <a:gd name="connsiteX33" fmla="*/ 195072 w 274320"/>
                <a:gd name="connsiteY33" fmla="*/ 81591 h 397604"/>
                <a:gd name="connsiteX34" fmla="*/ 204825 w 274320"/>
                <a:gd name="connsiteY34" fmla="*/ 65151 h 397604"/>
                <a:gd name="connsiteX35" fmla="*/ 236525 w 274320"/>
                <a:gd name="connsiteY35" fmla="*/ 48711 h 397604"/>
                <a:gd name="connsiteX36" fmla="*/ 250545 w 274320"/>
                <a:gd name="connsiteY36" fmla="*/ 62107 h 397604"/>
                <a:gd name="connsiteX37" fmla="*/ 274320 w 274320"/>
                <a:gd name="connsiteY37" fmla="*/ 62107 h 397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4320" h="397604">
                  <a:moveTo>
                    <a:pt x="274320" y="62107"/>
                  </a:moveTo>
                  <a:lnTo>
                    <a:pt x="244449" y="105947"/>
                  </a:lnTo>
                  <a:lnTo>
                    <a:pt x="245669" y="248427"/>
                  </a:lnTo>
                  <a:lnTo>
                    <a:pt x="265785" y="280698"/>
                  </a:lnTo>
                  <a:lnTo>
                    <a:pt x="241401" y="296529"/>
                  </a:lnTo>
                  <a:lnTo>
                    <a:pt x="232867" y="312969"/>
                  </a:lnTo>
                  <a:lnTo>
                    <a:pt x="219456" y="315404"/>
                  </a:lnTo>
                  <a:lnTo>
                    <a:pt x="214579" y="343413"/>
                  </a:lnTo>
                  <a:lnTo>
                    <a:pt x="202997" y="359244"/>
                  </a:lnTo>
                  <a:lnTo>
                    <a:pt x="196291" y="384818"/>
                  </a:lnTo>
                  <a:lnTo>
                    <a:pt x="182271" y="397604"/>
                  </a:lnTo>
                  <a:lnTo>
                    <a:pt x="132893" y="358636"/>
                  </a:lnTo>
                  <a:lnTo>
                    <a:pt x="131064" y="336107"/>
                  </a:lnTo>
                  <a:lnTo>
                    <a:pt x="6096" y="256342"/>
                  </a:lnTo>
                  <a:lnTo>
                    <a:pt x="8535" y="227724"/>
                  </a:lnTo>
                  <a:lnTo>
                    <a:pt x="0" y="212502"/>
                  </a:lnTo>
                  <a:lnTo>
                    <a:pt x="0" y="210676"/>
                  </a:lnTo>
                  <a:lnTo>
                    <a:pt x="9753" y="194844"/>
                  </a:lnTo>
                  <a:lnTo>
                    <a:pt x="26823" y="169271"/>
                  </a:lnTo>
                  <a:lnTo>
                    <a:pt x="39624" y="140653"/>
                  </a:lnTo>
                  <a:lnTo>
                    <a:pt x="23775" y="95596"/>
                  </a:lnTo>
                  <a:lnTo>
                    <a:pt x="19507" y="76111"/>
                  </a:lnTo>
                  <a:lnTo>
                    <a:pt x="3048" y="48711"/>
                  </a:lnTo>
                  <a:lnTo>
                    <a:pt x="23775" y="25573"/>
                  </a:lnTo>
                  <a:lnTo>
                    <a:pt x="46939" y="0"/>
                  </a:lnTo>
                  <a:lnTo>
                    <a:pt x="64617" y="6698"/>
                  </a:lnTo>
                  <a:lnTo>
                    <a:pt x="65227" y="28618"/>
                  </a:lnTo>
                  <a:lnTo>
                    <a:pt x="76809" y="41404"/>
                  </a:lnTo>
                  <a:lnTo>
                    <a:pt x="101193" y="41404"/>
                  </a:lnTo>
                  <a:lnTo>
                    <a:pt x="145085" y="74284"/>
                  </a:lnTo>
                  <a:lnTo>
                    <a:pt x="156057" y="74893"/>
                  </a:lnTo>
                  <a:lnTo>
                    <a:pt x="163983" y="73676"/>
                  </a:lnTo>
                  <a:lnTo>
                    <a:pt x="171907" y="77938"/>
                  </a:lnTo>
                  <a:lnTo>
                    <a:pt x="195072" y="81591"/>
                  </a:lnTo>
                  <a:lnTo>
                    <a:pt x="204825" y="65151"/>
                  </a:lnTo>
                  <a:lnTo>
                    <a:pt x="236525" y="48711"/>
                  </a:lnTo>
                  <a:lnTo>
                    <a:pt x="250545" y="62107"/>
                  </a:lnTo>
                  <a:lnTo>
                    <a:pt x="274320" y="62107"/>
                  </a:lnTo>
                  <a:close/>
                </a:path>
              </a:pathLst>
            </a:custGeom>
            <a:solidFill>
              <a:schemeClr val="accent4"/>
            </a:solidFill>
            <a:ln w="3175" cap="rnd">
              <a:solidFill>
                <a:schemeClr val="accent1"/>
              </a:solidFill>
              <a:prstDash val="solid"/>
              <a:round/>
            </a:ln>
          </p:spPr>
          <p:txBody>
            <a:bodyPr rtlCol="0" anchor="ctr"/>
            <a:lstStyle/>
            <a:p>
              <a:endParaRPr lang="es-ES_tradnl"/>
            </a:p>
          </p:txBody>
        </p:sp>
        <p:sp>
          <p:nvSpPr>
            <p:cNvPr id="115" name="Forma libre 114">
              <a:extLst>
                <a:ext uri="{FF2B5EF4-FFF2-40B4-BE49-F238E27FC236}">
                  <a16:creationId xmlns:a16="http://schemas.microsoft.com/office/drawing/2014/main" id="{4DBBE391-DF2F-D84E-9A98-A4C7E7856B36}"/>
                </a:ext>
              </a:extLst>
            </p:cNvPr>
            <p:cNvSpPr/>
            <p:nvPr/>
          </p:nvSpPr>
          <p:spPr>
            <a:xfrm>
              <a:off x="5487260" y="4922646"/>
              <a:ext cx="131498" cy="159872"/>
            </a:xfrm>
            <a:custGeom>
              <a:avLst/>
              <a:gdLst>
                <a:gd name="connsiteX0" fmla="*/ 103632 w 134721"/>
                <a:gd name="connsiteY0" fmla="*/ 33489 h 163791"/>
                <a:gd name="connsiteX1" fmla="*/ 102413 w 134721"/>
                <a:gd name="connsiteY1" fmla="*/ 44449 h 163791"/>
                <a:gd name="connsiteX2" fmla="*/ 105461 w 134721"/>
                <a:gd name="connsiteY2" fmla="*/ 63324 h 163791"/>
                <a:gd name="connsiteX3" fmla="*/ 98146 w 134721"/>
                <a:gd name="connsiteY3" fmla="*/ 80982 h 163791"/>
                <a:gd name="connsiteX4" fmla="*/ 107899 w 134721"/>
                <a:gd name="connsiteY4" fmla="*/ 91942 h 163791"/>
                <a:gd name="connsiteX5" fmla="*/ 118872 w 134721"/>
                <a:gd name="connsiteY5" fmla="*/ 94378 h 163791"/>
                <a:gd name="connsiteX6" fmla="*/ 133503 w 134721"/>
                <a:gd name="connsiteY6" fmla="*/ 110818 h 163791"/>
                <a:gd name="connsiteX7" fmla="*/ 134722 w 134721"/>
                <a:gd name="connsiteY7" fmla="*/ 126040 h 163791"/>
                <a:gd name="connsiteX8" fmla="*/ 131064 w 134721"/>
                <a:gd name="connsiteY8" fmla="*/ 130911 h 163791"/>
                <a:gd name="connsiteX9" fmla="*/ 128626 w 134721"/>
                <a:gd name="connsiteY9" fmla="*/ 163182 h 163791"/>
                <a:gd name="connsiteX10" fmla="*/ 119482 w 134721"/>
                <a:gd name="connsiteY10" fmla="*/ 163791 h 163791"/>
                <a:gd name="connsiteX11" fmla="*/ 84125 w 134721"/>
                <a:gd name="connsiteY11" fmla="*/ 144915 h 163791"/>
                <a:gd name="connsiteX12" fmla="*/ 52426 w 134721"/>
                <a:gd name="connsiteY12" fmla="*/ 115080 h 163791"/>
                <a:gd name="connsiteX13" fmla="*/ 23165 w 134721"/>
                <a:gd name="connsiteY13" fmla="*/ 93769 h 163791"/>
                <a:gd name="connsiteX14" fmla="*/ 0 w 134721"/>
                <a:gd name="connsiteY14" fmla="*/ 68804 h 163791"/>
                <a:gd name="connsiteX15" fmla="*/ 8535 w 134721"/>
                <a:gd name="connsiteY15" fmla="*/ 56018 h 163791"/>
                <a:gd name="connsiteX16" fmla="*/ 10363 w 134721"/>
                <a:gd name="connsiteY16" fmla="*/ 44449 h 163791"/>
                <a:gd name="connsiteX17" fmla="*/ 26213 w 134721"/>
                <a:gd name="connsiteY17" fmla="*/ 23747 h 163791"/>
                <a:gd name="connsiteX18" fmla="*/ 42063 w 134721"/>
                <a:gd name="connsiteY18" fmla="*/ 5480 h 163791"/>
                <a:gd name="connsiteX19" fmla="*/ 49987 w 134721"/>
                <a:gd name="connsiteY19" fmla="*/ 4262 h 163791"/>
                <a:gd name="connsiteX20" fmla="*/ 58522 w 134721"/>
                <a:gd name="connsiteY20" fmla="*/ 0 h 163791"/>
                <a:gd name="connsiteX21" fmla="*/ 73152 w 134721"/>
                <a:gd name="connsiteY21" fmla="*/ 23747 h 163791"/>
                <a:gd name="connsiteX22" fmla="*/ 70714 w 134721"/>
                <a:gd name="connsiteY22" fmla="*/ 39578 h 163791"/>
                <a:gd name="connsiteX23" fmla="*/ 77419 w 134721"/>
                <a:gd name="connsiteY23" fmla="*/ 48102 h 163791"/>
                <a:gd name="connsiteX24" fmla="*/ 87173 w 134721"/>
                <a:gd name="connsiteY24" fmla="*/ 48102 h 163791"/>
                <a:gd name="connsiteX25" fmla="*/ 93879 w 134721"/>
                <a:gd name="connsiteY25" fmla="*/ 32271 h 163791"/>
                <a:gd name="connsiteX26" fmla="*/ 103632 w 134721"/>
                <a:gd name="connsiteY26" fmla="*/ 33489 h 16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4721" h="163791">
                  <a:moveTo>
                    <a:pt x="103632" y="33489"/>
                  </a:moveTo>
                  <a:lnTo>
                    <a:pt x="102413" y="44449"/>
                  </a:lnTo>
                  <a:lnTo>
                    <a:pt x="105461" y="63324"/>
                  </a:lnTo>
                  <a:lnTo>
                    <a:pt x="98146" y="80982"/>
                  </a:lnTo>
                  <a:lnTo>
                    <a:pt x="107899" y="91942"/>
                  </a:lnTo>
                  <a:lnTo>
                    <a:pt x="118872" y="94378"/>
                  </a:lnTo>
                  <a:lnTo>
                    <a:pt x="133503" y="110818"/>
                  </a:lnTo>
                  <a:lnTo>
                    <a:pt x="134722" y="126040"/>
                  </a:lnTo>
                  <a:lnTo>
                    <a:pt x="131064" y="130911"/>
                  </a:lnTo>
                  <a:lnTo>
                    <a:pt x="128626" y="163182"/>
                  </a:lnTo>
                  <a:lnTo>
                    <a:pt x="119482" y="163791"/>
                  </a:lnTo>
                  <a:lnTo>
                    <a:pt x="84125" y="144915"/>
                  </a:lnTo>
                  <a:lnTo>
                    <a:pt x="52426" y="115080"/>
                  </a:lnTo>
                  <a:lnTo>
                    <a:pt x="23165" y="93769"/>
                  </a:lnTo>
                  <a:lnTo>
                    <a:pt x="0" y="68804"/>
                  </a:lnTo>
                  <a:lnTo>
                    <a:pt x="8535" y="56018"/>
                  </a:lnTo>
                  <a:lnTo>
                    <a:pt x="10363" y="44449"/>
                  </a:lnTo>
                  <a:lnTo>
                    <a:pt x="26213" y="23747"/>
                  </a:lnTo>
                  <a:lnTo>
                    <a:pt x="42063" y="5480"/>
                  </a:lnTo>
                  <a:lnTo>
                    <a:pt x="49987" y="4262"/>
                  </a:lnTo>
                  <a:lnTo>
                    <a:pt x="58522" y="0"/>
                  </a:lnTo>
                  <a:lnTo>
                    <a:pt x="73152" y="23747"/>
                  </a:lnTo>
                  <a:lnTo>
                    <a:pt x="70714" y="39578"/>
                  </a:lnTo>
                  <a:lnTo>
                    <a:pt x="77419" y="48102"/>
                  </a:lnTo>
                  <a:lnTo>
                    <a:pt x="87173" y="48102"/>
                  </a:lnTo>
                  <a:lnTo>
                    <a:pt x="93879" y="32271"/>
                  </a:lnTo>
                  <a:lnTo>
                    <a:pt x="103632" y="33489"/>
                  </a:lnTo>
                  <a:close/>
                </a:path>
              </a:pathLst>
            </a:custGeom>
            <a:noFill/>
            <a:ln w="3175" cap="rnd">
              <a:solidFill>
                <a:schemeClr val="accent1"/>
              </a:solidFill>
              <a:prstDash val="solid"/>
              <a:round/>
            </a:ln>
          </p:spPr>
          <p:txBody>
            <a:bodyPr rtlCol="0" anchor="ctr"/>
            <a:lstStyle/>
            <a:p>
              <a:endParaRPr lang="es-ES_tradnl"/>
            </a:p>
          </p:txBody>
        </p:sp>
        <p:sp>
          <p:nvSpPr>
            <p:cNvPr id="116" name="Forma libre 115">
              <a:extLst>
                <a:ext uri="{FF2B5EF4-FFF2-40B4-BE49-F238E27FC236}">
                  <a16:creationId xmlns:a16="http://schemas.microsoft.com/office/drawing/2014/main" id="{1F4F0725-3937-124E-9A8E-B214B64946CA}"/>
                </a:ext>
              </a:extLst>
            </p:cNvPr>
            <p:cNvSpPr/>
            <p:nvPr/>
          </p:nvSpPr>
          <p:spPr>
            <a:xfrm>
              <a:off x="6177482" y="3984208"/>
              <a:ext cx="523616" cy="517062"/>
            </a:xfrm>
            <a:custGeom>
              <a:avLst/>
              <a:gdLst>
                <a:gd name="connsiteX0" fmla="*/ 518160 w 536448"/>
                <a:gd name="connsiteY0" fmla="*/ 60889 h 529733"/>
                <a:gd name="connsiteX1" fmla="*/ 507797 w 536448"/>
                <a:gd name="connsiteY1" fmla="*/ 79764 h 529733"/>
                <a:gd name="connsiteX2" fmla="*/ 513893 w 536448"/>
                <a:gd name="connsiteY2" fmla="*/ 96813 h 529733"/>
                <a:gd name="connsiteX3" fmla="*/ 507188 w 536448"/>
                <a:gd name="connsiteY3" fmla="*/ 120560 h 529733"/>
                <a:gd name="connsiteX4" fmla="*/ 519380 w 536448"/>
                <a:gd name="connsiteY4" fmla="*/ 152222 h 529733"/>
                <a:gd name="connsiteX5" fmla="*/ 527304 w 536448"/>
                <a:gd name="connsiteY5" fmla="*/ 291049 h 529733"/>
                <a:gd name="connsiteX6" fmla="*/ 533400 w 536448"/>
                <a:gd name="connsiteY6" fmla="*/ 435355 h 529733"/>
                <a:gd name="connsiteX7" fmla="*/ 536448 w 536448"/>
                <a:gd name="connsiteY7" fmla="*/ 513293 h 529733"/>
                <a:gd name="connsiteX8" fmla="*/ 497433 w 536448"/>
                <a:gd name="connsiteY8" fmla="*/ 513293 h 529733"/>
                <a:gd name="connsiteX9" fmla="*/ 497433 w 536448"/>
                <a:gd name="connsiteY9" fmla="*/ 529733 h 529733"/>
                <a:gd name="connsiteX10" fmla="*/ 359664 w 536448"/>
                <a:gd name="connsiteY10" fmla="*/ 454840 h 529733"/>
                <a:gd name="connsiteX11" fmla="*/ 222504 w 536448"/>
                <a:gd name="connsiteY11" fmla="*/ 379947 h 529733"/>
                <a:gd name="connsiteX12" fmla="*/ 188976 w 536448"/>
                <a:gd name="connsiteY12" fmla="*/ 401258 h 529733"/>
                <a:gd name="connsiteX13" fmla="*/ 165812 w 536448"/>
                <a:gd name="connsiteY13" fmla="*/ 415871 h 529733"/>
                <a:gd name="connsiteX14" fmla="*/ 146304 w 536448"/>
                <a:gd name="connsiteY14" fmla="*/ 394560 h 529733"/>
                <a:gd name="connsiteX15" fmla="*/ 92660 w 536448"/>
                <a:gd name="connsiteY15" fmla="*/ 377511 h 529733"/>
                <a:gd name="connsiteX16" fmla="*/ 77420 w 536448"/>
                <a:gd name="connsiteY16" fmla="*/ 353155 h 529733"/>
                <a:gd name="connsiteX17" fmla="*/ 49988 w 536448"/>
                <a:gd name="connsiteY17" fmla="*/ 334889 h 529733"/>
                <a:gd name="connsiteX18" fmla="*/ 34748 w 536448"/>
                <a:gd name="connsiteY18" fmla="*/ 342195 h 529733"/>
                <a:gd name="connsiteX19" fmla="*/ 21945 w 536448"/>
                <a:gd name="connsiteY19" fmla="*/ 320275 h 529733"/>
                <a:gd name="connsiteX20" fmla="*/ 20727 w 536448"/>
                <a:gd name="connsiteY20" fmla="*/ 303835 h 529733"/>
                <a:gd name="connsiteX21" fmla="*/ 0 w 536448"/>
                <a:gd name="connsiteY21" fmla="*/ 275218 h 529733"/>
                <a:gd name="connsiteX22" fmla="*/ 13412 w 536448"/>
                <a:gd name="connsiteY22" fmla="*/ 258778 h 529733"/>
                <a:gd name="connsiteX23" fmla="*/ 9753 w 536448"/>
                <a:gd name="connsiteY23" fmla="*/ 234422 h 529733"/>
                <a:gd name="connsiteX24" fmla="*/ 13412 w 536448"/>
                <a:gd name="connsiteY24" fmla="*/ 213111 h 529733"/>
                <a:gd name="connsiteX25" fmla="*/ 10973 w 536448"/>
                <a:gd name="connsiteY25" fmla="*/ 194844 h 529733"/>
                <a:gd name="connsiteX26" fmla="*/ 15849 w 536448"/>
                <a:gd name="connsiteY26" fmla="*/ 163182 h 529733"/>
                <a:gd name="connsiteX27" fmla="*/ 13412 w 536448"/>
                <a:gd name="connsiteY27" fmla="*/ 144915 h 529733"/>
                <a:gd name="connsiteX28" fmla="*/ 1829 w 536448"/>
                <a:gd name="connsiteY28" fmla="*/ 110209 h 529733"/>
                <a:gd name="connsiteX29" fmla="*/ 17679 w 536448"/>
                <a:gd name="connsiteY29" fmla="*/ 101684 h 529733"/>
                <a:gd name="connsiteX30" fmla="*/ 20117 w 536448"/>
                <a:gd name="connsiteY30" fmla="*/ 84635 h 529733"/>
                <a:gd name="connsiteX31" fmla="*/ 16460 w 536448"/>
                <a:gd name="connsiteY31" fmla="*/ 68804 h 529733"/>
                <a:gd name="connsiteX32" fmla="*/ 38405 w 536448"/>
                <a:gd name="connsiteY32" fmla="*/ 53582 h 529733"/>
                <a:gd name="connsiteX33" fmla="*/ 48159 w 536448"/>
                <a:gd name="connsiteY33" fmla="*/ 40795 h 529733"/>
                <a:gd name="connsiteX34" fmla="*/ 64008 w 536448"/>
                <a:gd name="connsiteY34" fmla="*/ 29836 h 529733"/>
                <a:gd name="connsiteX35" fmla="*/ 64617 w 536448"/>
                <a:gd name="connsiteY35" fmla="*/ 0 h 529733"/>
                <a:gd name="connsiteX36" fmla="*/ 103632 w 536448"/>
                <a:gd name="connsiteY36" fmla="*/ 13395 h 529733"/>
                <a:gd name="connsiteX37" fmla="*/ 117653 w 536448"/>
                <a:gd name="connsiteY37" fmla="*/ 9742 h 529733"/>
                <a:gd name="connsiteX38" fmla="*/ 145085 w 536448"/>
                <a:gd name="connsiteY38" fmla="*/ 16440 h 529733"/>
                <a:gd name="connsiteX39" fmla="*/ 189585 w 536448"/>
                <a:gd name="connsiteY39" fmla="*/ 34098 h 529733"/>
                <a:gd name="connsiteX40" fmla="*/ 206655 w 536448"/>
                <a:gd name="connsiteY40" fmla="*/ 68804 h 529733"/>
                <a:gd name="connsiteX41" fmla="*/ 236525 w 536448"/>
                <a:gd name="connsiteY41" fmla="*/ 76111 h 529733"/>
                <a:gd name="connsiteX42" fmla="*/ 284073 w 536448"/>
                <a:gd name="connsiteY42" fmla="*/ 92551 h 529733"/>
                <a:gd name="connsiteX43" fmla="*/ 320649 w 536448"/>
                <a:gd name="connsiteY43" fmla="*/ 112035 h 529733"/>
                <a:gd name="connsiteX44" fmla="*/ 335889 w 536448"/>
                <a:gd name="connsiteY44" fmla="*/ 101684 h 529733"/>
                <a:gd name="connsiteX45" fmla="*/ 351129 w 536448"/>
                <a:gd name="connsiteY45" fmla="*/ 84027 h 529733"/>
                <a:gd name="connsiteX46" fmla="*/ 341376 w 536448"/>
                <a:gd name="connsiteY46" fmla="*/ 54191 h 529733"/>
                <a:gd name="connsiteX47" fmla="*/ 350520 w 536448"/>
                <a:gd name="connsiteY47" fmla="*/ 34707 h 529733"/>
                <a:gd name="connsiteX48" fmla="*/ 373076 w 536448"/>
                <a:gd name="connsiteY48" fmla="*/ 16440 h 529733"/>
                <a:gd name="connsiteX49" fmla="*/ 395631 w 536448"/>
                <a:gd name="connsiteY49" fmla="*/ 11569 h 529733"/>
                <a:gd name="connsiteX50" fmla="*/ 440741 w 536448"/>
                <a:gd name="connsiteY50" fmla="*/ 19484 h 529733"/>
                <a:gd name="connsiteX51" fmla="*/ 452933 w 536448"/>
                <a:gd name="connsiteY51" fmla="*/ 36533 h 529733"/>
                <a:gd name="connsiteX52" fmla="*/ 465125 w 536448"/>
                <a:gd name="connsiteY52" fmla="*/ 37142 h 529733"/>
                <a:gd name="connsiteX53" fmla="*/ 476097 w 536448"/>
                <a:gd name="connsiteY53" fmla="*/ 43840 h 529733"/>
                <a:gd name="connsiteX54" fmla="*/ 509016 w 536448"/>
                <a:gd name="connsiteY54" fmla="*/ 48102 h 529733"/>
                <a:gd name="connsiteX55" fmla="*/ 518160 w 536448"/>
                <a:gd name="connsiteY55" fmla="*/ 60889 h 52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36448" h="529733">
                  <a:moveTo>
                    <a:pt x="518160" y="60889"/>
                  </a:moveTo>
                  <a:lnTo>
                    <a:pt x="507797" y="79764"/>
                  </a:lnTo>
                  <a:lnTo>
                    <a:pt x="513893" y="96813"/>
                  </a:lnTo>
                  <a:lnTo>
                    <a:pt x="507188" y="120560"/>
                  </a:lnTo>
                  <a:lnTo>
                    <a:pt x="519380" y="152222"/>
                  </a:lnTo>
                  <a:lnTo>
                    <a:pt x="527304" y="291049"/>
                  </a:lnTo>
                  <a:lnTo>
                    <a:pt x="533400" y="435355"/>
                  </a:lnTo>
                  <a:lnTo>
                    <a:pt x="536448" y="513293"/>
                  </a:lnTo>
                  <a:lnTo>
                    <a:pt x="497433" y="513293"/>
                  </a:lnTo>
                  <a:lnTo>
                    <a:pt x="497433" y="529733"/>
                  </a:lnTo>
                  <a:lnTo>
                    <a:pt x="359664" y="454840"/>
                  </a:lnTo>
                  <a:lnTo>
                    <a:pt x="222504" y="379947"/>
                  </a:lnTo>
                  <a:lnTo>
                    <a:pt x="188976" y="401258"/>
                  </a:lnTo>
                  <a:lnTo>
                    <a:pt x="165812" y="415871"/>
                  </a:lnTo>
                  <a:lnTo>
                    <a:pt x="146304" y="394560"/>
                  </a:lnTo>
                  <a:lnTo>
                    <a:pt x="92660" y="377511"/>
                  </a:lnTo>
                  <a:lnTo>
                    <a:pt x="77420" y="353155"/>
                  </a:lnTo>
                  <a:lnTo>
                    <a:pt x="49988" y="334889"/>
                  </a:lnTo>
                  <a:lnTo>
                    <a:pt x="34748" y="342195"/>
                  </a:lnTo>
                  <a:lnTo>
                    <a:pt x="21945" y="320275"/>
                  </a:lnTo>
                  <a:lnTo>
                    <a:pt x="20727" y="303835"/>
                  </a:lnTo>
                  <a:lnTo>
                    <a:pt x="0" y="275218"/>
                  </a:lnTo>
                  <a:lnTo>
                    <a:pt x="13412" y="258778"/>
                  </a:lnTo>
                  <a:lnTo>
                    <a:pt x="9753" y="234422"/>
                  </a:lnTo>
                  <a:lnTo>
                    <a:pt x="13412" y="213111"/>
                  </a:lnTo>
                  <a:lnTo>
                    <a:pt x="10973" y="194844"/>
                  </a:lnTo>
                  <a:lnTo>
                    <a:pt x="15849" y="163182"/>
                  </a:lnTo>
                  <a:lnTo>
                    <a:pt x="13412" y="144915"/>
                  </a:lnTo>
                  <a:lnTo>
                    <a:pt x="1829" y="110209"/>
                  </a:lnTo>
                  <a:lnTo>
                    <a:pt x="17679" y="101684"/>
                  </a:lnTo>
                  <a:lnTo>
                    <a:pt x="20117" y="84635"/>
                  </a:lnTo>
                  <a:lnTo>
                    <a:pt x="16460" y="68804"/>
                  </a:lnTo>
                  <a:lnTo>
                    <a:pt x="38405" y="53582"/>
                  </a:lnTo>
                  <a:lnTo>
                    <a:pt x="48159" y="40795"/>
                  </a:lnTo>
                  <a:lnTo>
                    <a:pt x="64008" y="29836"/>
                  </a:lnTo>
                  <a:lnTo>
                    <a:pt x="64617" y="0"/>
                  </a:lnTo>
                  <a:lnTo>
                    <a:pt x="103632" y="13395"/>
                  </a:lnTo>
                  <a:lnTo>
                    <a:pt x="117653" y="9742"/>
                  </a:lnTo>
                  <a:lnTo>
                    <a:pt x="145085" y="16440"/>
                  </a:lnTo>
                  <a:lnTo>
                    <a:pt x="189585" y="34098"/>
                  </a:lnTo>
                  <a:lnTo>
                    <a:pt x="206655" y="68804"/>
                  </a:lnTo>
                  <a:lnTo>
                    <a:pt x="236525" y="76111"/>
                  </a:lnTo>
                  <a:lnTo>
                    <a:pt x="284073" y="92551"/>
                  </a:lnTo>
                  <a:lnTo>
                    <a:pt x="320649" y="112035"/>
                  </a:lnTo>
                  <a:lnTo>
                    <a:pt x="335889" y="101684"/>
                  </a:lnTo>
                  <a:lnTo>
                    <a:pt x="351129" y="84027"/>
                  </a:lnTo>
                  <a:lnTo>
                    <a:pt x="341376" y="54191"/>
                  </a:lnTo>
                  <a:lnTo>
                    <a:pt x="350520" y="34707"/>
                  </a:lnTo>
                  <a:lnTo>
                    <a:pt x="373076" y="16440"/>
                  </a:lnTo>
                  <a:lnTo>
                    <a:pt x="395631" y="11569"/>
                  </a:lnTo>
                  <a:lnTo>
                    <a:pt x="440741" y="19484"/>
                  </a:lnTo>
                  <a:lnTo>
                    <a:pt x="452933" y="36533"/>
                  </a:lnTo>
                  <a:lnTo>
                    <a:pt x="465125" y="37142"/>
                  </a:lnTo>
                  <a:lnTo>
                    <a:pt x="476097" y="43840"/>
                  </a:lnTo>
                  <a:lnTo>
                    <a:pt x="509016" y="48102"/>
                  </a:lnTo>
                  <a:lnTo>
                    <a:pt x="518160" y="60889"/>
                  </a:lnTo>
                  <a:close/>
                </a:path>
              </a:pathLst>
            </a:custGeom>
            <a:noFill/>
            <a:ln w="3175" cap="rnd">
              <a:solidFill>
                <a:schemeClr val="accent1"/>
              </a:solidFill>
              <a:prstDash val="solid"/>
              <a:round/>
            </a:ln>
          </p:spPr>
          <p:txBody>
            <a:bodyPr rtlCol="0" anchor="ctr"/>
            <a:lstStyle/>
            <a:p>
              <a:endParaRPr lang="es-ES_tradnl"/>
            </a:p>
          </p:txBody>
        </p:sp>
        <p:sp>
          <p:nvSpPr>
            <p:cNvPr id="117" name="Forma libre 116">
              <a:extLst>
                <a:ext uri="{FF2B5EF4-FFF2-40B4-BE49-F238E27FC236}">
                  <a16:creationId xmlns:a16="http://schemas.microsoft.com/office/drawing/2014/main" id="{EC1B6874-A819-5940-9404-8FC0F6421C24}"/>
                </a:ext>
              </a:extLst>
            </p:cNvPr>
            <p:cNvSpPr/>
            <p:nvPr/>
          </p:nvSpPr>
          <p:spPr>
            <a:xfrm>
              <a:off x="6747510" y="6341298"/>
              <a:ext cx="76757" cy="76667"/>
            </a:xfrm>
            <a:custGeom>
              <a:avLst/>
              <a:gdLst>
                <a:gd name="connsiteX0" fmla="*/ 34747 w 78638"/>
                <a:gd name="connsiteY0" fmla="*/ 74284 h 78546"/>
                <a:gd name="connsiteX1" fmla="*/ 22555 w 78638"/>
                <a:gd name="connsiteY1" fmla="*/ 78546 h 78546"/>
                <a:gd name="connsiteX2" fmla="*/ 0 w 78638"/>
                <a:gd name="connsiteY2" fmla="*/ 48102 h 78546"/>
                <a:gd name="connsiteX3" fmla="*/ 19507 w 78638"/>
                <a:gd name="connsiteY3" fmla="*/ 23746 h 78546"/>
                <a:gd name="connsiteX4" fmla="*/ 38404 w 78638"/>
                <a:gd name="connsiteY4" fmla="*/ 8524 h 78546"/>
                <a:gd name="connsiteX5" fmla="*/ 54864 w 78638"/>
                <a:gd name="connsiteY5" fmla="*/ 0 h 78546"/>
                <a:gd name="connsiteX6" fmla="*/ 68275 w 78638"/>
                <a:gd name="connsiteY6" fmla="*/ 12178 h 78546"/>
                <a:gd name="connsiteX7" fmla="*/ 78639 w 78638"/>
                <a:gd name="connsiteY7" fmla="*/ 24356 h 78546"/>
                <a:gd name="connsiteX8" fmla="*/ 67056 w 78638"/>
                <a:gd name="connsiteY8" fmla="*/ 43231 h 78546"/>
                <a:gd name="connsiteX9" fmla="*/ 60351 w 78638"/>
                <a:gd name="connsiteY9" fmla="*/ 56018 h 78546"/>
                <a:gd name="connsiteX10" fmla="*/ 41452 w 78638"/>
                <a:gd name="connsiteY10" fmla="*/ 62107 h 78546"/>
                <a:gd name="connsiteX11" fmla="*/ 34747 w 78638"/>
                <a:gd name="connsiteY11" fmla="*/ 74284 h 7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638" h="78546">
                  <a:moveTo>
                    <a:pt x="34747" y="74284"/>
                  </a:moveTo>
                  <a:lnTo>
                    <a:pt x="22555" y="78546"/>
                  </a:lnTo>
                  <a:lnTo>
                    <a:pt x="0" y="48102"/>
                  </a:lnTo>
                  <a:lnTo>
                    <a:pt x="19507" y="23746"/>
                  </a:lnTo>
                  <a:lnTo>
                    <a:pt x="38404" y="8524"/>
                  </a:lnTo>
                  <a:lnTo>
                    <a:pt x="54864" y="0"/>
                  </a:lnTo>
                  <a:lnTo>
                    <a:pt x="68275" y="12178"/>
                  </a:lnTo>
                  <a:lnTo>
                    <a:pt x="78639" y="24356"/>
                  </a:lnTo>
                  <a:lnTo>
                    <a:pt x="67056" y="43231"/>
                  </a:lnTo>
                  <a:lnTo>
                    <a:pt x="60351" y="56018"/>
                  </a:lnTo>
                  <a:lnTo>
                    <a:pt x="41452" y="62107"/>
                  </a:lnTo>
                  <a:lnTo>
                    <a:pt x="34747" y="74284"/>
                  </a:lnTo>
                  <a:close/>
                </a:path>
              </a:pathLst>
            </a:custGeom>
            <a:noFill/>
            <a:ln w="3175" cap="rnd">
              <a:solidFill>
                <a:schemeClr val="accent1"/>
              </a:solidFill>
              <a:prstDash val="solid"/>
              <a:round/>
            </a:ln>
          </p:spPr>
          <p:txBody>
            <a:bodyPr rtlCol="0" anchor="ctr"/>
            <a:lstStyle/>
            <a:p>
              <a:endParaRPr lang="es-ES_tradnl"/>
            </a:p>
          </p:txBody>
        </p:sp>
        <p:sp>
          <p:nvSpPr>
            <p:cNvPr id="119" name="Forma libre 118">
              <a:extLst>
                <a:ext uri="{FF2B5EF4-FFF2-40B4-BE49-F238E27FC236}">
                  <a16:creationId xmlns:a16="http://schemas.microsoft.com/office/drawing/2014/main" id="{684757FE-7880-A44D-A650-FBC7CFE0F75A}"/>
                </a:ext>
              </a:extLst>
            </p:cNvPr>
            <p:cNvSpPr/>
            <p:nvPr/>
          </p:nvSpPr>
          <p:spPr>
            <a:xfrm>
              <a:off x="7300877" y="5707748"/>
              <a:ext cx="257047" cy="517658"/>
            </a:xfrm>
            <a:custGeom>
              <a:avLst/>
              <a:gdLst>
                <a:gd name="connsiteX0" fmla="*/ 252984 w 263346"/>
                <a:gd name="connsiteY0" fmla="*/ 59671 h 530342"/>
                <a:gd name="connsiteX1" fmla="*/ 255423 w 263346"/>
                <a:gd name="connsiteY1" fmla="*/ 106556 h 530342"/>
                <a:gd name="connsiteX2" fmla="*/ 263347 w 263346"/>
                <a:gd name="connsiteY2" fmla="*/ 124822 h 530342"/>
                <a:gd name="connsiteX3" fmla="*/ 259080 w 263346"/>
                <a:gd name="connsiteY3" fmla="*/ 143698 h 530342"/>
                <a:gd name="connsiteX4" fmla="*/ 251764 w 263346"/>
                <a:gd name="connsiteY4" fmla="*/ 154658 h 530342"/>
                <a:gd name="connsiteX5" fmla="*/ 242011 w 263346"/>
                <a:gd name="connsiteY5" fmla="*/ 132129 h 530342"/>
                <a:gd name="connsiteX6" fmla="*/ 234696 w 263346"/>
                <a:gd name="connsiteY6" fmla="*/ 143698 h 530342"/>
                <a:gd name="connsiteX7" fmla="*/ 239572 w 263346"/>
                <a:gd name="connsiteY7" fmla="*/ 172316 h 530342"/>
                <a:gd name="connsiteX8" fmla="*/ 235305 w 263346"/>
                <a:gd name="connsiteY8" fmla="*/ 189365 h 530342"/>
                <a:gd name="connsiteX9" fmla="*/ 224943 w 263346"/>
                <a:gd name="connsiteY9" fmla="*/ 197889 h 530342"/>
                <a:gd name="connsiteX10" fmla="*/ 220675 w 263346"/>
                <a:gd name="connsiteY10" fmla="*/ 231378 h 530342"/>
                <a:gd name="connsiteX11" fmla="*/ 204216 w 263346"/>
                <a:gd name="connsiteY11" fmla="*/ 277044 h 530342"/>
                <a:gd name="connsiteX12" fmla="*/ 183489 w 263346"/>
                <a:gd name="connsiteY12" fmla="*/ 330627 h 530342"/>
                <a:gd name="connsiteX13" fmla="*/ 157276 w 263346"/>
                <a:gd name="connsiteY13" fmla="*/ 404911 h 530342"/>
                <a:gd name="connsiteX14" fmla="*/ 139599 w 263346"/>
                <a:gd name="connsiteY14" fmla="*/ 459102 h 530342"/>
                <a:gd name="connsiteX15" fmla="*/ 120700 w 263346"/>
                <a:gd name="connsiteY15" fmla="*/ 504769 h 530342"/>
                <a:gd name="connsiteX16" fmla="*/ 92659 w 263346"/>
                <a:gd name="connsiteY16" fmla="*/ 513902 h 530342"/>
                <a:gd name="connsiteX17" fmla="*/ 61569 w 263346"/>
                <a:gd name="connsiteY17" fmla="*/ 530342 h 530342"/>
                <a:gd name="connsiteX18" fmla="*/ 43281 w 263346"/>
                <a:gd name="connsiteY18" fmla="*/ 520600 h 530342"/>
                <a:gd name="connsiteX19" fmla="*/ 17679 w 263346"/>
                <a:gd name="connsiteY19" fmla="*/ 506595 h 530342"/>
                <a:gd name="connsiteX20" fmla="*/ 10363 w 263346"/>
                <a:gd name="connsiteY20" fmla="*/ 485893 h 530342"/>
                <a:gd name="connsiteX21" fmla="*/ 10363 w 263346"/>
                <a:gd name="connsiteY21" fmla="*/ 451187 h 530342"/>
                <a:gd name="connsiteX22" fmla="*/ 1219 w 263346"/>
                <a:gd name="connsiteY22" fmla="*/ 420133 h 530342"/>
                <a:gd name="connsiteX23" fmla="*/ 0 w 263346"/>
                <a:gd name="connsiteY23" fmla="*/ 391516 h 530342"/>
                <a:gd name="connsiteX24" fmla="*/ 7924 w 263346"/>
                <a:gd name="connsiteY24" fmla="*/ 363507 h 530342"/>
                <a:gd name="connsiteX25" fmla="*/ 23775 w 263346"/>
                <a:gd name="connsiteY25" fmla="*/ 356809 h 530342"/>
                <a:gd name="connsiteX26" fmla="*/ 24993 w 263346"/>
                <a:gd name="connsiteY26" fmla="*/ 344022 h 530342"/>
                <a:gd name="connsiteX27" fmla="*/ 42672 w 263346"/>
                <a:gd name="connsiteY27" fmla="*/ 314187 h 530342"/>
                <a:gd name="connsiteX28" fmla="*/ 47548 w 263346"/>
                <a:gd name="connsiteY28" fmla="*/ 289222 h 530342"/>
                <a:gd name="connsiteX29" fmla="*/ 40843 w 263346"/>
                <a:gd name="connsiteY29" fmla="*/ 270955 h 530342"/>
                <a:gd name="connsiteX30" fmla="*/ 35967 w 263346"/>
                <a:gd name="connsiteY30" fmla="*/ 245991 h 530342"/>
                <a:gd name="connsiteX31" fmla="*/ 35356 w 263346"/>
                <a:gd name="connsiteY31" fmla="*/ 210067 h 530342"/>
                <a:gd name="connsiteX32" fmla="*/ 48768 w 263346"/>
                <a:gd name="connsiteY32" fmla="*/ 188147 h 530342"/>
                <a:gd name="connsiteX33" fmla="*/ 54864 w 263346"/>
                <a:gd name="connsiteY33" fmla="*/ 163182 h 530342"/>
                <a:gd name="connsiteX34" fmla="*/ 71932 w 263346"/>
                <a:gd name="connsiteY34" fmla="*/ 161965 h 530342"/>
                <a:gd name="connsiteX35" fmla="*/ 91440 w 263346"/>
                <a:gd name="connsiteY35" fmla="*/ 154049 h 530342"/>
                <a:gd name="connsiteX36" fmla="*/ 104851 w 263346"/>
                <a:gd name="connsiteY36" fmla="*/ 146742 h 530342"/>
                <a:gd name="connsiteX37" fmla="*/ 119481 w 263346"/>
                <a:gd name="connsiteY37" fmla="*/ 146133 h 530342"/>
                <a:gd name="connsiteX38" fmla="*/ 140208 w 263346"/>
                <a:gd name="connsiteY38" fmla="*/ 124213 h 530342"/>
                <a:gd name="connsiteX39" fmla="*/ 170079 w 263346"/>
                <a:gd name="connsiteY39" fmla="*/ 99858 h 530342"/>
                <a:gd name="connsiteX40" fmla="*/ 181051 w 263346"/>
                <a:gd name="connsiteY40" fmla="*/ 80373 h 530342"/>
                <a:gd name="connsiteX41" fmla="*/ 177393 w 263346"/>
                <a:gd name="connsiteY41" fmla="*/ 63325 h 530342"/>
                <a:gd name="connsiteX42" fmla="*/ 192024 w 263346"/>
                <a:gd name="connsiteY42" fmla="*/ 68196 h 530342"/>
                <a:gd name="connsiteX43" fmla="*/ 212140 w 263346"/>
                <a:gd name="connsiteY43" fmla="*/ 41405 h 530342"/>
                <a:gd name="connsiteX44" fmla="*/ 213969 w 263346"/>
                <a:gd name="connsiteY44" fmla="*/ 17658 h 530342"/>
                <a:gd name="connsiteX45" fmla="*/ 226161 w 263346"/>
                <a:gd name="connsiteY45" fmla="*/ 0 h 530342"/>
                <a:gd name="connsiteX46" fmla="*/ 237135 w 263346"/>
                <a:gd name="connsiteY46" fmla="*/ 17049 h 530342"/>
                <a:gd name="connsiteX47" fmla="*/ 245668 w 263346"/>
                <a:gd name="connsiteY47" fmla="*/ 33489 h 530342"/>
                <a:gd name="connsiteX48" fmla="*/ 252984 w 263346"/>
                <a:gd name="connsiteY48" fmla="*/ 59671 h 53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63346" h="530342">
                  <a:moveTo>
                    <a:pt x="252984" y="59671"/>
                  </a:moveTo>
                  <a:lnTo>
                    <a:pt x="255423" y="106556"/>
                  </a:lnTo>
                  <a:lnTo>
                    <a:pt x="263347" y="124822"/>
                  </a:lnTo>
                  <a:lnTo>
                    <a:pt x="259080" y="143698"/>
                  </a:lnTo>
                  <a:lnTo>
                    <a:pt x="251764" y="154658"/>
                  </a:lnTo>
                  <a:lnTo>
                    <a:pt x="242011" y="132129"/>
                  </a:lnTo>
                  <a:lnTo>
                    <a:pt x="234696" y="143698"/>
                  </a:lnTo>
                  <a:lnTo>
                    <a:pt x="239572" y="172316"/>
                  </a:lnTo>
                  <a:lnTo>
                    <a:pt x="235305" y="189365"/>
                  </a:lnTo>
                  <a:lnTo>
                    <a:pt x="224943" y="197889"/>
                  </a:lnTo>
                  <a:lnTo>
                    <a:pt x="220675" y="231378"/>
                  </a:lnTo>
                  <a:lnTo>
                    <a:pt x="204216" y="277044"/>
                  </a:lnTo>
                  <a:lnTo>
                    <a:pt x="183489" y="330627"/>
                  </a:lnTo>
                  <a:lnTo>
                    <a:pt x="157276" y="404911"/>
                  </a:lnTo>
                  <a:lnTo>
                    <a:pt x="139599" y="459102"/>
                  </a:lnTo>
                  <a:lnTo>
                    <a:pt x="120700" y="504769"/>
                  </a:lnTo>
                  <a:lnTo>
                    <a:pt x="92659" y="513902"/>
                  </a:lnTo>
                  <a:lnTo>
                    <a:pt x="61569" y="530342"/>
                  </a:lnTo>
                  <a:lnTo>
                    <a:pt x="43281" y="520600"/>
                  </a:lnTo>
                  <a:lnTo>
                    <a:pt x="17679" y="506595"/>
                  </a:lnTo>
                  <a:lnTo>
                    <a:pt x="10363" y="485893"/>
                  </a:lnTo>
                  <a:lnTo>
                    <a:pt x="10363" y="451187"/>
                  </a:lnTo>
                  <a:lnTo>
                    <a:pt x="1219" y="420133"/>
                  </a:lnTo>
                  <a:lnTo>
                    <a:pt x="0" y="391516"/>
                  </a:lnTo>
                  <a:lnTo>
                    <a:pt x="7924" y="363507"/>
                  </a:lnTo>
                  <a:lnTo>
                    <a:pt x="23775" y="356809"/>
                  </a:lnTo>
                  <a:lnTo>
                    <a:pt x="24993" y="344022"/>
                  </a:lnTo>
                  <a:lnTo>
                    <a:pt x="42672" y="314187"/>
                  </a:lnTo>
                  <a:lnTo>
                    <a:pt x="47548" y="289222"/>
                  </a:lnTo>
                  <a:lnTo>
                    <a:pt x="40843" y="270955"/>
                  </a:lnTo>
                  <a:lnTo>
                    <a:pt x="35967" y="245991"/>
                  </a:lnTo>
                  <a:lnTo>
                    <a:pt x="35356" y="210067"/>
                  </a:lnTo>
                  <a:lnTo>
                    <a:pt x="48768" y="188147"/>
                  </a:lnTo>
                  <a:lnTo>
                    <a:pt x="54864" y="163182"/>
                  </a:lnTo>
                  <a:lnTo>
                    <a:pt x="71932" y="161965"/>
                  </a:lnTo>
                  <a:lnTo>
                    <a:pt x="91440" y="154049"/>
                  </a:lnTo>
                  <a:lnTo>
                    <a:pt x="104851" y="146742"/>
                  </a:lnTo>
                  <a:lnTo>
                    <a:pt x="119481" y="146133"/>
                  </a:lnTo>
                  <a:lnTo>
                    <a:pt x="140208" y="124213"/>
                  </a:lnTo>
                  <a:lnTo>
                    <a:pt x="170079" y="99858"/>
                  </a:lnTo>
                  <a:lnTo>
                    <a:pt x="181051" y="80373"/>
                  </a:lnTo>
                  <a:lnTo>
                    <a:pt x="177393" y="63325"/>
                  </a:lnTo>
                  <a:lnTo>
                    <a:pt x="192024" y="68196"/>
                  </a:lnTo>
                  <a:lnTo>
                    <a:pt x="212140" y="41405"/>
                  </a:lnTo>
                  <a:lnTo>
                    <a:pt x="213969" y="17658"/>
                  </a:lnTo>
                  <a:lnTo>
                    <a:pt x="226161" y="0"/>
                  </a:lnTo>
                  <a:lnTo>
                    <a:pt x="237135" y="17049"/>
                  </a:lnTo>
                  <a:lnTo>
                    <a:pt x="245668" y="33489"/>
                  </a:lnTo>
                  <a:lnTo>
                    <a:pt x="252984" y="59671"/>
                  </a:lnTo>
                  <a:close/>
                </a:path>
              </a:pathLst>
            </a:custGeom>
            <a:solidFill>
              <a:schemeClr val="accent4"/>
            </a:solidFill>
            <a:ln w="3175" cap="rnd">
              <a:solidFill>
                <a:schemeClr val="accent1"/>
              </a:solidFill>
              <a:prstDash val="solid"/>
              <a:round/>
            </a:ln>
          </p:spPr>
          <p:txBody>
            <a:bodyPr rtlCol="0" anchor="ctr"/>
            <a:lstStyle/>
            <a:p>
              <a:endParaRPr lang="es-ES_tradnl"/>
            </a:p>
          </p:txBody>
        </p:sp>
        <p:sp>
          <p:nvSpPr>
            <p:cNvPr id="120" name="Forma libre 119">
              <a:extLst>
                <a:ext uri="{FF2B5EF4-FFF2-40B4-BE49-F238E27FC236}">
                  <a16:creationId xmlns:a16="http://schemas.microsoft.com/office/drawing/2014/main" id="{08B1A683-AB58-9344-8E37-5F7ABB912F09}"/>
                </a:ext>
              </a:extLst>
            </p:cNvPr>
            <p:cNvSpPr/>
            <p:nvPr/>
          </p:nvSpPr>
          <p:spPr>
            <a:xfrm>
              <a:off x="5465839" y="4295632"/>
              <a:ext cx="549201" cy="567580"/>
            </a:xfrm>
            <a:custGeom>
              <a:avLst/>
              <a:gdLst>
                <a:gd name="connsiteX0" fmla="*/ 562051 w 562660"/>
                <a:gd name="connsiteY0" fmla="*/ 227115 h 581488"/>
                <a:gd name="connsiteX1" fmla="*/ 562661 w 562660"/>
                <a:gd name="connsiteY1" fmla="*/ 317231 h 581488"/>
                <a:gd name="connsiteX2" fmla="*/ 543763 w 562660"/>
                <a:gd name="connsiteY2" fmla="*/ 343413 h 581488"/>
                <a:gd name="connsiteX3" fmla="*/ 541325 w 562660"/>
                <a:gd name="connsiteY3" fmla="*/ 367769 h 581488"/>
                <a:gd name="connsiteX4" fmla="*/ 510845 w 562660"/>
                <a:gd name="connsiteY4" fmla="*/ 373858 h 581488"/>
                <a:gd name="connsiteX5" fmla="*/ 463905 w 562660"/>
                <a:gd name="connsiteY5" fmla="*/ 376902 h 581488"/>
                <a:gd name="connsiteX6" fmla="*/ 451713 w 562660"/>
                <a:gd name="connsiteY6" fmla="*/ 390907 h 581488"/>
                <a:gd name="connsiteX7" fmla="*/ 429768 w 562660"/>
                <a:gd name="connsiteY7" fmla="*/ 392733 h 581488"/>
                <a:gd name="connsiteX8" fmla="*/ 407823 w 562660"/>
                <a:gd name="connsiteY8" fmla="*/ 392733 h 581488"/>
                <a:gd name="connsiteX9" fmla="*/ 399288 w 562660"/>
                <a:gd name="connsiteY9" fmla="*/ 385426 h 581488"/>
                <a:gd name="connsiteX10" fmla="*/ 380391 w 562660"/>
                <a:gd name="connsiteY10" fmla="*/ 390907 h 581488"/>
                <a:gd name="connsiteX11" fmla="*/ 348081 w 562660"/>
                <a:gd name="connsiteY11" fmla="*/ 407347 h 581488"/>
                <a:gd name="connsiteX12" fmla="*/ 341376 w 562660"/>
                <a:gd name="connsiteY12" fmla="*/ 419524 h 581488"/>
                <a:gd name="connsiteX13" fmla="*/ 315163 w 562660"/>
                <a:gd name="connsiteY13" fmla="*/ 436573 h 581488"/>
                <a:gd name="connsiteX14" fmla="*/ 310287 w 562660"/>
                <a:gd name="connsiteY14" fmla="*/ 446924 h 581488"/>
                <a:gd name="connsiteX15" fmla="*/ 295656 w 562660"/>
                <a:gd name="connsiteY15" fmla="*/ 454840 h 581488"/>
                <a:gd name="connsiteX16" fmla="*/ 279197 w 562660"/>
                <a:gd name="connsiteY16" fmla="*/ 449360 h 581488"/>
                <a:gd name="connsiteX17" fmla="*/ 270053 w 562660"/>
                <a:gd name="connsiteY17" fmla="*/ 459102 h 581488"/>
                <a:gd name="connsiteX18" fmla="*/ 264567 w 562660"/>
                <a:gd name="connsiteY18" fmla="*/ 485893 h 581488"/>
                <a:gd name="connsiteX19" fmla="*/ 237135 w 562660"/>
                <a:gd name="connsiteY19" fmla="*/ 518164 h 581488"/>
                <a:gd name="connsiteX20" fmla="*/ 238353 w 562660"/>
                <a:gd name="connsiteY20" fmla="*/ 531560 h 581488"/>
                <a:gd name="connsiteX21" fmla="*/ 228600 w 562660"/>
                <a:gd name="connsiteY21" fmla="*/ 548000 h 581488"/>
                <a:gd name="connsiteX22" fmla="*/ 231039 w 562660"/>
                <a:gd name="connsiteY22" fmla="*/ 570529 h 581488"/>
                <a:gd name="connsiteX23" fmla="*/ 216408 w 562660"/>
                <a:gd name="connsiteY23" fmla="*/ 576618 h 581488"/>
                <a:gd name="connsiteX24" fmla="*/ 208483 w 562660"/>
                <a:gd name="connsiteY24" fmla="*/ 581489 h 581488"/>
                <a:gd name="connsiteX25" fmla="*/ 202997 w 562660"/>
                <a:gd name="connsiteY25" fmla="*/ 565049 h 581488"/>
                <a:gd name="connsiteX26" fmla="*/ 193243 w 562660"/>
                <a:gd name="connsiteY26" fmla="*/ 569311 h 581488"/>
                <a:gd name="connsiteX27" fmla="*/ 187147 w 562660"/>
                <a:gd name="connsiteY27" fmla="*/ 568702 h 581488"/>
                <a:gd name="connsiteX28" fmla="*/ 181051 w 562660"/>
                <a:gd name="connsiteY28" fmla="*/ 579662 h 581488"/>
                <a:gd name="connsiteX29" fmla="*/ 154229 w 562660"/>
                <a:gd name="connsiteY29" fmla="*/ 579662 h 581488"/>
                <a:gd name="connsiteX30" fmla="*/ 145085 w 562660"/>
                <a:gd name="connsiteY30" fmla="*/ 573573 h 581488"/>
                <a:gd name="connsiteX31" fmla="*/ 140208 w 562660"/>
                <a:gd name="connsiteY31" fmla="*/ 577226 h 581488"/>
                <a:gd name="connsiteX32" fmla="*/ 129845 w 562660"/>
                <a:gd name="connsiteY32" fmla="*/ 565658 h 581488"/>
                <a:gd name="connsiteX33" fmla="*/ 131673 w 562660"/>
                <a:gd name="connsiteY33" fmla="*/ 554089 h 581488"/>
                <a:gd name="connsiteX34" fmla="*/ 127407 w 562660"/>
                <a:gd name="connsiteY34" fmla="*/ 549826 h 581488"/>
                <a:gd name="connsiteX35" fmla="*/ 120091 w 562660"/>
                <a:gd name="connsiteY35" fmla="*/ 553480 h 581488"/>
                <a:gd name="connsiteX36" fmla="*/ 121920 w 562660"/>
                <a:gd name="connsiteY36" fmla="*/ 540693 h 581488"/>
                <a:gd name="connsiteX37" fmla="*/ 128625 w 562660"/>
                <a:gd name="connsiteY37" fmla="*/ 530951 h 581488"/>
                <a:gd name="connsiteX38" fmla="*/ 114605 w 562660"/>
                <a:gd name="connsiteY38" fmla="*/ 514511 h 581488"/>
                <a:gd name="connsiteX39" fmla="*/ 110947 w 562660"/>
                <a:gd name="connsiteY39" fmla="*/ 503551 h 581488"/>
                <a:gd name="connsiteX40" fmla="*/ 103023 w 562660"/>
                <a:gd name="connsiteY40" fmla="*/ 495026 h 581488"/>
                <a:gd name="connsiteX41" fmla="*/ 96317 w 562660"/>
                <a:gd name="connsiteY41" fmla="*/ 493809 h 581488"/>
                <a:gd name="connsiteX42" fmla="*/ 88392 w 562660"/>
                <a:gd name="connsiteY42" fmla="*/ 499289 h 581488"/>
                <a:gd name="connsiteX43" fmla="*/ 76809 w 562660"/>
                <a:gd name="connsiteY43" fmla="*/ 504769 h 581488"/>
                <a:gd name="connsiteX44" fmla="*/ 67665 w 562660"/>
                <a:gd name="connsiteY44" fmla="*/ 513293 h 581488"/>
                <a:gd name="connsiteX45" fmla="*/ 53035 w 562660"/>
                <a:gd name="connsiteY45" fmla="*/ 510249 h 581488"/>
                <a:gd name="connsiteX46" fmla="*/ 43281 w 562660"/>
                <a:gd name="connsiteY46" fmla="*/ 499898 h 581488"/>
                <a:gd name="connsiteX47" fmla="*/ 37795 w 562660"/>
                <a:gd name="connsiteY47" fmla="*/ 498680 h 581488"/>
                <a:gd name="connsiteX48" fmla="*/ 28651 w 562660"/>
                <a:gd name="connsiteY48" fmla="*/ 504160 h 581488"/>
                <a:gd name="connsiteX49" fmla="*/ 23165 w 562660"/>
                <a:gd name="connsiteY49" fmla="*/ 504160 h 581488"/>
                <a:gd name="connsiteX50" fmla="*/ 21336 w 562660"/>
                <a:gd name="connsiteY50" fmla="*/ 489546 h 581488"/>
                <a:gd name="connsiteX51" fmla="*/ 23165 w 562660"/>
                <a:gd name="connsiteY51" fmla="*/ 477369 h 581488"/>
                <a:gd name="connsiteX52" fmla="*/ 20117 w 562660"/>
                <a:gd name="connsiteY52" fmla="*/ 462755 h 581488"/>
                <a:gd name="connsiteX53" fmla="*/ 7925 w 562660"/>
                <a:gd name="connsiteY53" fmla="*/ 451795 h 581488"/>
                <a:gd name="connsiteX54" fmla="*/ 1219 w 562660"/>
                <a:gd name="connsiteY54" fmla="*/ 429267 h 581488"/>
                <a:gd name="connsiteX55" fmla="*/ 0 w 562660"/>
                <a:gd name="connsiteY55" fmla="*/ 404911 h 581488"/>
                <a:gd name="connsiteX56" fmla="*/ 11583 w 562660"/>
                <a:gd name="connsiteY56" fmla="*/ 397604 h 581488"/>
                <a:gd name="connsiteX57" fmla="*/ 17679 w 562660"/>
                <a:gd name="connsiteY57" fmla="*/ 374467 h 581488"/>
                <a:gd name="connsiteX58" fmla="*/ 28651 w 562660"/>
                <a:gd name="connsiteY58" fmla="*/ 373858 h 581488"/>
                <a:gd name="connsiteX59" fmla="*/ 52425 w 562660"/>
                <a:gd name="connsiteY59" fmla="*/ 384818 h 581488"/>
                <a:gd name="connsiteX60" fmla="*/ 71933 w 562660"/>
                <a:gd name="connsiteY60" fmla="*/ 376902 h 581488"/>
                <a:gd name="connsiteX61" fmla="*/ 84735 w 562660"/>
                <a:gd name="connsiteY61" fmla="*/ 379338 h 581488"/>
                <a:gd name="connsiteX62" fmla="*/ 90221 w 562660"/>
                <a:gd name="connsiteY62" fmla="*/ 370813 h 581488"/>
                <a:gd name="connsiteX63" fmla="*/ 227381 w 562660"/>
                <a:gd name="connsiteY63" fmla="*/ 370204 h 581488"/>
                <a:gd name="connsiteX64" fmla="*/ 235305 w 562660"/>
                <a:gd name="connsiteY64" fmla="*/ 342804 h 581488"/>
                <a:gd name="connsiteX65" fmla="*/ 229209 w 562660"/>
                <a:gd name="connsiteY65" fmla="*/ 337933 h 581488"/>
                <a:gd name="connsiteX66" fmla="*/ 213969 w 562660"/>
                <a:gd name="connsiteY66" fmla="*/ 169271 h 581488"/>
                <a:gd name="connsiteX67" fmla="*/ 199339 w 562660"/>
                <a:gd name="connsiteY67" fmla="*/ 609 h 581488"/>
                <a:gd name="connsiteX68" fmla="*/ 251155 w 562660"/>
                <a:gd name="connsiteY68" fmla="*/ 0 h 581488"/>
                <a:gd name="connsiteX69" fmla="*/ 364541 w 562660"/>
                <a:gd name="connsiteY69" fmla="*/ 85244 h 581488"/>
                <a:gd name="connsiteX70" fmla="*/ 478536 w 562660"/>
                <a:gd name="connsiteY70" fmla="*/ 170489 h 581488"/>
                <a:gd name="connsiteX71" fmla="*/ 486461 w 562660"/>
                <a:gd name="connsiteY71" fmla="*/ 188755 h 581488"/>
                <a:gd name="connsiteX72" fmla="*/ 507797 w 562660"/>
                <a:gd name="connsiteY72" fmla="*/ 199715 h 581488"/>
                <a:gd name="connsiteX73" fmla="*/ 523647 w 562660"/>
                <a:gd name="connsiteY73" fmla="*/ 206413 h 581488"/>
                <a:gd name="connsiteX74" fmla="*/ 524256 w 562660"/>
                <a:gd name="connsiteY74" fmla="*/ 231378 h 581488"/>
                <a:gd name="connsiteX75" fmla="*/ 562051 w 562660"/>
                <a:gd name="connsiteY75" fmla="*/ 227115 h 58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562660" h="581488">
                  <a:moveTo>
                    <a:pt x="562051" y="227115"/>
                  </a:moveTo>
                  <a:lnTo>
                    <a:pt x="562661" y="317231"/>
                  </a:lnTo>
                  <a:lnTo>
                    <a:pt x="543763" y="343413"/>
                  </a:lnTo>
                  <a:lnTo>
                    <a:pt x="541325" y="367769"/>
                  </a:lnTo>
                  <a:lnTo>
                    <a:pt x="510845" y="373858"/>
                  </a:lnTo>
                  <a:lnTo>
                    <a:pt x="463905" y="376902"/>
                  </a:lnTo>
                  <a:lnTo>
                    <a:pt x="451713" y="390907"/>
                  </a:lnTo>
                  <a:lnTo>
                    <a:pt x="429768" y="392733"/>
                  </a:lnTo>
                  <a:lnTo>
                    <a:pt x="407823" y="392733"/>
                  </a:lnTo>
                  <a:lnTo>
                    <a:pt x="399288" y="385426"/>
                  </a:lnTo>
                  <a:lnTo>
                    <a:pt x="380391" y="390907"/>
                  </a:lnTo>
                  <a:lnTo>
                    <a:pt x="348081" y="407347"/>
                  </a:lnTo>
                  <a:lnTo>
                    <a:pt x="341376" y="419524"/>
                  </a:lnTo>
                  <a:lnTo>
                    <a:pt x="315163" y="436573"/>
                  </a:lnTo>
                  <a:lnTo>
                    <a:pt x="310287" y="446924"/>
                  </a:lnTo>
                  <a:lnTo>
                    <a:pt x="295656" y="454840"/>
                  </a:lnTo>
                  <a:lnTo>
                    <a:pt x="279197" y="449360"/>
                  </a:lnTo>
                  <a:lnTo>
                    <a:pt x="270053" y="459102"/>
                  </a:lnTo>
                  <a:lnTo>
                    <a:pt x="264567" y="485893"/>
                  </a:lnTo>
                  <a:lnTo>
                    <a:pt x="237135" y="518164"/>
                  </a:lnTo>
                  <a:lnTo>
                    <a:pt x="238353" y="531560"/>
                  </a:lnTo>
                  <a:lnTo>
                    <a:pt x="228600" y="548000"/>
                  </a:lnTo>
                  <a:lnTo>
                    <a:pt x="231039" y="570529"/>
                  </a:lnTo>
                  <a:lnTo>
                    <a:pt x="216408" y="576618"/>
                  </a:lnTo>
                  <a:lnTo>
                    <a:pt x="208483" y="581489"/>
                  </a:lnTo>
                  <a:lnTo>
                    <a:pt x="202997" y="565049"/>
                  </a:lnTo>
                  <a:lnTo>
                    <a:pt x="193243" y="569311"/>
                  </a:lnTo>
                  <a:lnTo>
                    <a:pt x="187147" y="568702"/>
                  </a:lnTo>
                  <a:lnTo>
                    <a:pt x="181051" y="579662"/>
                  </a:lnTo>
                  <a:lnTo>
                    <a:pt x="154229" y="579662"/>
                  </a:lnTo>
                  <a:lnTo>
                    <a:pt x="145085" y="573573"/>
                  </a:lnTo>
                  <a:lnTo>
                    <a:pt x="140208" y="577226"/>
                  </a:lnTo>
                  <a:lnTo>
                    <a:pt x="129845" y="565658"/>
                  </a:lnTo>
                  <a:lnTo>
                    <a:pt x="131673" y="554089"/>
                  </a:lnTo>
                  <a:lnTo>
                    <a:pt x="127407" y="549826"/>
                  </a:lnTo>
                  <a:lnTo>
                    <a:pt x="120091" y="553480"/>
                  </a:lnTo>
                  <a:lnTo>
                    <a:pt x="121920" y="540693"/>
                  </a:lnTo>
                  <a:lnTo>
                    <a:pt x="128625" y="530951"/>
                  </a:lnTo>
                  <a:lnTo>
                    <a:pt x="114605" y="514511"/>
                  </a:lnTo>
                  <a:lnTo>
                    <a:pt x="110947" y="503551"/>
                  </a:lnTo>
                  <a:lnTo>
                    <a:pt x="103023" y="495026"/>
                  </a:lnTo>
                  <a:lnTo>
                    <a:pt x="96317" y="493809"/>
                  </a:lnTo>
                  <a:lnTo>
                    <a:pt x="88392" y="499289"/>
                  </a:lnTo>
                  <a:lnTo>
                    <a:pt x="76809" y="504769"/>
                  </a:lnTo>
                  <a:lnTo>
                    <a:pt x="67665" y="513293"/>
                  </a:lnTo>
                  <a:lnTo>
                    <a:pt x="53035" y="510249"/>
                  </a:lnTo>
                  <a:lnTo>
                    <a:pt x="43281" y="499898"/>
                  </a:lnTo>
                  <a:lnTo>
                    <a:pt x="37795" y="498680"/>
                  </a:lnTo>
                  <a:lnTo>
                    <a:pt x="28651" y="504160"/>
                  </a:lnTo>
                  <a:lnTo>
                    <a:pt x="23165" y="504160"/>
                  </a:lnTo>
                  <a:lnTo>
                    <a:pt x="21336" y="489546"/>
                  </a:lnTo>
                  <a:lnTo>
                    <a:pt x="23165" y="477369"/>
                  </a:lnTo>
                  <a:lnTo>
                    <a:pt x="20117" y="462755"/>
                  </a:lnTo>
                  <a:lnTo>
                    <a:pt x="7925" y="451795"/>
                  </a:lnTo>
                  <a:lnTo>
                    <a:pt x="1219" y="429267"/>
                  </a:lnTo>
                  <a:lnTo>
                    <a:pt x="0" y="404911"/>
                  </a:lnTo>
                  <a:lnTo>
                    <a:pt x="11583" y="397604"/>
                  </a:lnTo>
                  <a:lnTo>
                    <a:pt x="17679" y="374467"/>
                  </a:lnTo>
                  <a:lnTo>
                    <a:pt x="28651" y="373858"/>
                  </a:lnTo>
                  <a:lnTo>
                    <a:pt x="52425" y="384818"/>
                  </a:lnTo>
                  <a:lnTo>
                    <a:pt x="71933" y="376902"/>
                  </a:lnTo>
                  <a:lnTo>
                    <a:pt x="84735" y="379338"/>
                  </a:lnTo>
                  <a:lnTo>
                    <a:pt x="90221" y="370813"/>
                  </a:lnTo>
                  <a:lnTo>
                    <a:pt x="227381" y="370204"/>
                  </a:lnTo>
                  <a:lnTo>
                    <a:pt x="235305" y="342804"/>
                  </a:lnTo>
                  <a:lnTo>
                    <a:pt x="229209" y="337933"/>
                  </a:lnTo>
                  <a:lnTo>
                    <a:pt x="213969" y="169271"/>
                  </a:lnTo>
                  <a:lnTo>
                    <a:pt x="199339" y="609"/>
                  </a:lnTo>
                  <a:lnTo>
                    <a:pt x="251155" y="0"/>
                  </a:lnTo>
                  <a:lnTo>
                    <a:pt x="364541" y="85244"/>
                  </a:lnTo>
                  <a:lnTo>
                    <a:pt x="478536" y="170489"/>
                  </a:lnTo>
                  <a:lnTo>
                    <a:pt x="486461" y="188755"/>
                  </a:lnTo>
                  <a:lnTo>
                    <a:pt x="507797" y="199715"/>
                  </a:lnTo>
                  <a:lnTo>
                    <a:pt x="523647" y="206413"/>
                  </a:lnTo>
                  <a:lnTo>
                    <a:pt x="524256" y="231378"/>
                  </a:lnTo>
                  <a:lnTo>
                    <a:pt x="562051" y="227115"/>
                  </a:lnTo>
                  <a:close/>
                </a:path>
              </a:pathLst>
            </a:custGeom>
            <a:noFill/>
            <a:ln w="3175" cap="rnd">
              <a:solidFill>
                <a:schemeClr val="accent1"/>
              </a:solidFill>
              <a:prstDash val="solid"/>
              <a:round/>
            </a:ln>
          </p:spPr>
          <p:txBody>
            <a:bodyPr rtlCol="0" anchor="ctr"/>
            <a:lstStyle/>
            <a:p>
              <a:endParaRPr lang="es-ES_tradnl"/>
            </a:p>
          </p:txBody>
        </p:sp>
        <p:sp>
          <p:nvSpPr>
            <p:cNvPr id="121" name="Forma libre 120">
              <a:extLst>
                <a:ext uri="{FF2B5EF4-FFF2-40B4-BE49-F238E27FC236}">
                  <a16:creationId xmlns:a16="http://schemas.microsoft.com/office/drawing/2014/main" id="{2627EC1F-6DB4-4747-908B-2CC31935F547}"/>
                </a:ext>
              </a:extLst>
            </p:cNvPr>
            <p:cNvSpPr/>
            <p:nvPr/>
          </p:nvSpPr>
          <p:spPr>
            <a:xfrm>
              <a:off x="6880795" y="5642374"/>
              <a:ext cx="354036" cy="626418"/>
            </a:xfrm>
            <a:custGeom>
              <a:avLst/>
              <a:gdLst>
                <a:gd name="connsiteX0" fmla="*/ 66446 w 362712"/>
                <a:gd name="connsiteY0" fmla="*/ 641769 h 641768"/>
                <a:gd name="connsiteX1" fmla="*/ 41452 w 362712"/>
                <a:gd name="connsiteY1" fmla="*/ 641769 h 641768"/>
                <a:gd name="connsiteX2" fmla="*/ 39624 w 362712"/>
                <a:gd name="connsiteY2" fmla="*/ 624111 h 641768"/>
                <a:gd name="connsiteX3" fmla="*/ 35966 w 362712"/>
                <a:gd name="connsiteY3" fmla="*/ 606453 h 641768"/>
                <a:gd name="connsiteX4" fmla="*/ 33528 w 362712"/>
                <a:gd name="connsiteY4" fmla="*/ 592449 h 641768"/>
                <a:gd name="connsiteX5" fmla="*/ 42062 w 362712"/>
                <a:gd name="connsiteY5" fmla="*/ 549218 h 641768"/>
                <a:gd name="connsiteX6" fmla="*/ 35356 w 362712"/>
                <a:gd name="connsiteY6" fmla="*/ 521209 h 641768"/>
                <a:gd name="connsiteX7" fmla="*/ 21945 w 362712"/>
                <a:gd name="connsiteY7" fmla="*/ 466409 h 641768"/>
                <a:gd name="connsiteX8" fmla="*/ 59740 w 362712"/>
                <a:gd name="connsiteY8" fmla="*/ 421960 h 641768"/>
                <a:gd name="connsiteX9" fmla="*/ 70104 w 362712"/>
                <a:gd name="connsiteY9" fmla="*/ 393951 h 641768"/>
                <a:gd name="connsiteX10" fmla="*/ 74980 w 362712"/>
                <a:gd name="connsiteY10" fmla="*/ 390298 h 641768"/>
                <a:gd name="connsiteX11" fmla="*/ 80467 w 362712"/>
                <a:gd name="connsiteY11" fmla="*/ 367160 h 641768"/>
                <a:gd name="connsiteX12" fmla="*/ 75590 w 362712"/>
                <a:gd name="connsiteY12" fmla="*/ 355591 h 641768"/>
                <a:gd name="connsiteX13" fmla="*/ 78028 w 362712"/>
                <a:gd name="connsiteY13" fmla="*/ 326365 h 641768"/>
                <a:gd name="connsiteX14" fmla="*/ 85953 w 362712"/>
                <a:gd name="connsiteY14" fmla="*/ 299573 h 641768"/>
                <a:gd name="connsiteX15" fmla="*/ 88392 w 362712"/>
                <a:gd name="connsiteY15" fmla="*/ 249644 h 641768"/>
                <a:gd name="connsiteX16" fmla="*/ 71323 w 362712"/>
                <a:gd name="connsiteY16" fmla="*/ 237467 h 641768"/>
                <a:gd name="connsiteX17" fmla="*/ 54864 w 362712"/>
                <a:gd name="connsiteY17" fmla="*/ 234422 h 641768"/>
                <a:gd name="connsiteX18" fmla="*/ 48158 w 362712"/>
                <a:gd name="connsiteY18" fmla="*/ 224680 h 641768"/>
                <a:gd name="connsiteX19" fmla="*/ 32308 w 362712"/>
                <a:gd name="connsiteY19" fmla="*/ 216765 h 641768"/>
                <a:gd name="connsiteX20" fmla="*/ 3657 w 362712"/>
                <a:gd name="connsiteY20" fmla="*/ 217373 h 641768"/>
                <a:gd name="connsiteX21" fmla="*/ 2438 w 362712"/>
                <a:gd name="connsiteY21" fmla="*/ 202760 h 641768"/>
                <a:gd name="connsiteX22" fmla="*/ 0 w 362712"/>
                <a:gd name="connsiteY22" fmla="*/ 174751 h 641768"/>
                <a:gd name="connsiteX23" fmla="*/ 104851 w 362712"/>
                <a:gd name="connsiteY23" fmla="*/ 142480 h 641768"/>
                <a:gd name="connsiteX24" fmla="*/ 124358 w 362712"/>
                <a:gd name="connsiteY24" fmla="*/ 161356 h 641768"/>
                <a:gd name="connsiteX25" fmla="*/ 133502 w 362712"/>
                <a:gd name="connsiteY25" fmla="*/ 157702 h 641768"/>
                <a:gd name="connsiteX26" fmla="*/ 146913 w 362712"/>
                <a:gd name="connsiteY26" fmla="*/ 167444 h 641768"/>
                <a:gd name="connsiteX27" fmla="*/ 148132 w 362712"/>
                <a:gd name="connsiteY27" fmla="*/ 183276 h 641768"/>
                <a:gd name="connsiteX28" fmla="*/ 140208 w 362712"/>
                <a:gd name="connsiteY28" fmla="*/ 201542 h 641768"/>
                <a:gd name="connsiteX29" fmla="*/ 141427 w 362712"/>
                <a:gd name="connsiteY29" fmla="*/ 228942 h 641768"/>
                <a:gd name="connsiteX30" fmla="*/ 162763 w 362712"/>
                <a:gd name="connsiteY30" fmla="*/ 253298 h 641768"/>
                <a:gd name="connsiteX31" fmla="*/ 174345 w 362712"/>
                <a:gd name="connsiteY31" fmla="*/ 225898 h 641768"/>
                <a:gd name="connsiteX32" fmla="*/ 189585 w 362712"/>
                <a:gd name="connsiteY32" fmla="*/ 217982 h 641768"/>
                <a:gd name="connsiteX33" fmla="*/ 188976 w 362712"/>
                <a:gd name="connsiteY33" fmla="*/ 167444 h 641768"/>
                <a:gd name="connsiteX34" fmla="*/ 175564 w 362712"/>
                <a:gd name="connsiteY34" fmla="*/ 139436 h 641768"/>
                <a:gd name="connsiteX35" fmla="*/ 163982 w 362712"/>
                <a:gd name="connsiteY35" fmla="*/ 126649 h 641768"/>
                <a:gd name="connsiteX36" fmla="*/ 161544 w 362712"/>
                <a:gd name="connsiteY36" fmla="*/ 126649 h 641768"/>
                <a:gd name="connsiteX37" fmla="*/ 157886 w 362712"/>
                <a:gd name="connsiteY37" fmla="*/ 82200 h 641768"/>
                <a:gd name="connsiteX38" fmla="*/ 167030 w 362712"/>
                <a:gd name="connsiteY38" fmla="*/ 45058 h 641768"/>
                <a:gd name="connsiteX39" fmla="*/ 180441 w 362712"/>
                <a:gd name="connsiteY39" fmla="*/ 43840 h 641768"/>
                <a:gd name="connsiteX40" fmla="*/ 221284 w 362712"/>
                <a:gd name="connsiteY40" fmla="*/ 54800 h 641768"/>
                <a:gd name="connsiteX41" fmla="*/ 230428 w 362712"/>
                <a:gd name="connsiteY41" fmla="*/ 49929 h 641768"/>
                <a:gd name="connsiteX42" fmla="*/ 254203 w 362712"/>
                <a:gd name="connsiteY42" fmla="*/ 48711 h 641768"/>
                <a:gd name="connsiteX43" fmla="*/ 267004 w 362712"/>
                <a:gd name="connsiteY43" fmla="*/ 37142 h 641768"/>
                <a:gd name="connsiteX44" fmla="*/ 287731 w 362712"/>
                <a:gd name="connsiteY44" fmla="*/ 37751 h 641768"/>
                <a:gd name="connsiteX45" fmla="*/ 325526 w 362712"/>
                <a:gd name="connsiteY45" fmla="*/ 22529 h 641768"/>
                <a:gd name="connsiteX46" fmla="*/ 353568 w 362712"/>
                <a:gd name="connsiteY46" fmla="*/ 0 h 641768"/>
                <a:gd name="connsiteX47" fmla="*/ 359054 w 362712"/>
                <a:gd name="connsiteY47" fmla="*/ 17049 h 641768"/>
                <a:gd name="connsiteX48" fmla="*/ 356006 w 362712"/>
                <a:gd name="connsiteY48" fmla="*/ 56018 h 641768"/>
                <a:gd name="connsiteX49" fmla="*/ 359054 w 362712"/>
                <a:gd name="connsiteY49" fmla="*/ 90725 h 641768"/>
                <a:gd name="connsiteX50" fmla="*/ 357835 w 362712"/>
                <a:gd name="connsiteY50" fmla="*/ 151613 h 641768"/>
                <a:gd name="connsiteX51" fmla="*/ 362712 w 362712"/>
                <a:gd name="connsiteY51" fmla="*/ 170489 h 641768"/>
                <a:gd name="connsiteX52" fmla="*/ 351129 w 362712"/>
                <a:gd name="connsiteY52" fmla="*/ 198498 h 641768"/>
                <a:gd name="connsiteX53" fmla="*/ 336499 w 362712"/>
                <a:gd name="connsiteY53" fmla="*/ 225898 h 641768"/>
                <a:gd name="connsiteX54" fmla="*/ 313944 w 362712"/>
                <a:gd name="connsiteY54" fmla="*/ 250253 h 641768"/>
                <a:gd name="connsiteX55" fmla="*/ 281635 w 362712"/>
                <a:gd name="connsiteY55" fmla="*/ 264867 h 641768"/>
                <a:gd name="connsiteX56" fmla="*/ 242011 w 362712"/>
                <a:gd name="connsiteY56" fmla="*/ 283742 h 641768"/>
                <a:gd name="connsiteX57" fmla="*/ 201777 w 362712"/>
                <a:gd name="connsiteY57" fmla="*/ 325755 h 641768"/>
                <a:gd name="connsiteX58" fmla="*/ 188366 w 362712"/>
                <a:gd name="connsiteY58" fmla="*/ 333062 h 641768"/>
                <a:gd name="connsiteX59" fmla="*/ 162763 w 362712"/>
                <a:gd name="connsiteY59" fmla="*/ 361071 h 641768"/>
                <a:gd name="connsiteX60" fmla="*/ 148742 w 362712"/>
                <a:gd name="connsiteY60" fmla="*/ 369596 h 641768"/>
                <a:gd name="connsiteX61" fmla="*/ 143865 w 362712"/>
                <a:gd name="connsiteY61" fmla="*/ 397605 h 641768"/>
                <a:gd name="connsiteX62" fmla="*/ 158496 w 362712"/>
                <a:gd name="connsiteY62" fmla="*/ 427440 h 641768"/>
                <a:gd name="connsiteX63" fmla="*/ 163982 w 362712"/>
                <a:gd name="connsiteY63" fmla="*/ 449969 h 641768"/>
                <a:gd name="connsiteX64" fmla="*/ 163982 w 362712"/>
                <a:gd name="connsiteY64" fmla="*/ 462147 h 641768"/>
                <a:gd name="connsiteX65" fmla="*/ 170078 w 362712"/>
                <a:gd name="connsiteY65" fmla="*/ 459711 h 641768"/>
                <a:gd name="connsiteX66" fmla="*/ 167030 w 362712"/>
                <a:gd name="connsiteY66" fmla="*/ 498071 h 641768"/>
                <a:gd name="connsiteX67" fmla="*/ 160324 w 362712"/>
                <a:gd name="connsiteY67" fmla="*/ 516338 h 641768"/>
                <a:gd name="connsiteX68" fmla="*/ 167640 w 362712"/>
                <a:gd name="connsiteY68" fmla="*/ 523036 h 641768"/>
                <a:gd name="connsiteX69" fmla="*/ 161544 w 362712"/>
                <a:gd name="connsiteY69" fmla="*/ 539476 h 641768"/>
                <a:gd name="connsiteX70" fmla="*/ 146913 w 362712"/>
                <a:gd name="connsiteY70" fmla="*/ 553480 h 641768"/>
                <a:gd name="connsiteX71" fmla="*/ 118262 w 362712"/>
                <a:gd name="connsiteY71" fmla="*/ 566267 h 641768"/>
                <a:gd name="connsiteX72" fmla="*/ 76200 w 362712"/>
                <a:gd name="connsiteY72" fmla="*/ 587578 h 641768"/>
                <a:gd name="connsiteX73" fmla="*/ 60960 w 362712"/>
                <a:gd name="connsiteY73" fmla="*/ 602191 h 641768"/>
                <a:gd name="connsiteX74" fmla="*/ 62788 w 362712"/>
                <a:gd name="connsiteY74" fmla="*/ 618631 h 641768"/>
                <a:gd name="connsiteX75" fmla="*/ 70713 w 362712"/>
                <a:gd name="connsiteY75" fmla="*/ 621066 h 641768"/>
                <a:gd name="connsiteX76" fmla="*/ 66446 w 362712"/>
                <a:gd name="connsiteY76" fmla="*/ 641769 h 64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62712" h="641768">
                  <a:moveTo>
                    <a:pt x="66446" y="641769"/>
                  </a:moveTo>
                  <a:lnTo>
                    <a:pt x="41452" y="641769"/>
                  </a:lnTo>
                  <a:lnTo>
                    <a:pt x="39624" y="624111"/>
                  </a:lnTo>
                  <a:lnTo>
                    <a:pt x="35966" y="606453"/>
                  </a:lnTo>
                  <a:lnTo>
                    <a:pt x="33528" y="592449"/>
                  </a:lnTo>
                  <a:lnTo>
                    <a:pt x="42062" y="549218"/>
                  </a:lnTo>
                  <a:lnTo>
                    <a:pt x="35356" y="521209"/>
                  </a:lnTo>
                  <a:lnTo>
                    <a:pt x="21945" y="466409"/>
                  </a:lnTo>
                  <a:lnTo>
                    <a:pt x="59740" y="421960"/>
                  </a:lnTo>
                  <a:lnTo>
                    <a:pt x="70104" y="393951"/>
                  </a:lnTo>
                  <a:lnTo>
                    <a:pt x="74980" y="390298"/>
                  </a:lnTo>
                  <a:lnTo>
                    <a:pt x="80467" y="367160"/>
                  </a:lnTo>
                  <a:lnTo>
                    <a:pt x="75590" y="355591"/>
                  </a:lnTo>
                  <a:lnTo>
                    <a:pt x="78028" y="326365"/>
                  </a:lnTo>
                  <a:lnTo>
                    <a:pt x="85953" y="299573"/>
                  </a:lnTo>
                  <a:lnTo>
                    <a:pt x="88392" y="249644"/>
                  </a:lnTo>
                  <a:lnTo>
                    <a:pt x="71323" y="237467"/>
                  </a:lnTo>
                  <a:lnTo>
                    <a:pt x="54864" y="234422"/>
                  </a:lnTo>
                  <a:lnTo>
                    <a:pt x="48158" y="224680"/>
                  </a:lnTo>
                  <a:lnTo>
                    <a:pt x="32308" y="216765"/>
                  </a:lnTo>
                  <a:lnTo>
                    <a:pt x="3657" y="217373"/>
                  </a:lnTo>
                  <a:lnTo>
                    <a:pt x="2438" y="202760"/>
                  </a:lnTo>
                  <a:lnTo>
                    <a:pt x="0" y="174751"/>
                  </a:lnTo>
                  <a:lnTo>
                    <a:pt x="104851" y="142480"/>
                  </a:lnTo>
                  <a:lnTo>
                    <a:pt x="124358" y="161356"/>
                  </a:lnTo>
                  <a:lnTo>
                    <a:pt x="133502" y="157702"/>
                  </a:lnTo>
                  <a:lnTo>
                    <a:pt x="146913" y="167444"/>
                  </a:lnTo>
                  <a:lnTo>
                    <a:pt x="148132" y="183276"/>
                  </a:lnTo>
                  <a:lnTo>
                    <a:pt x="140208" y="201542"/>
                  </a:lnTo>
                  <a:lnTo>
                    <a:pt x="141427" y="228942"/>
                  </a:lnTo>
                  <a:lnTo>
                    <a:pt x="162763" y="253298"/>
                  </a:lnTo>
                  <a:lnTo>
                    <a:pt x="174345" y="225898"/>
                  </a:lnTo>
                  <a:lnTo>
                    <a:pt x="189585" y="217982"/>
                  </a:lnTo>
                  <a:lnTo>
                    <a:pt x="188976" y="167444"/>
                  </a:lnTo>
                  <a:lnTo>
                    <a:pt x="175564" y="139436"/>
                  </a:lnTo>
                  <a:lnTo>
                    <a:pt x="163982" y="126649"/>
                  </a:lnTo>
                  <a:lnTo>
                    <a:pt x="161544" y="126649"/>
                  </a:lnTo>
                  <a:lnTo>
                    <a:pt x="157886" y="82200"/>
                  </a:lnTo>
                  <a:lnTo>
                    <a:pt x="167030" y="45058"/>
                  </a:lnTo>
                  <a:lnTo>
                    <a:pt x="180441" y="43840"/>
                  </a:lnTo>
                  <a:lnTo>
                    <a:pt x="221284" y="54800"/>
                  </a:lnTo>
                  <a:lnTo>
                    <a:pt x="230428" y="49929"/>
                  </a:lnTo>
                  <a:lnTo>
                    <a:pt x="254203" y="48711"/>
                  </a:lnTo>
                  <a:lnTo>
                    <a:pt x="267004" y="37142"/>
                  </a:lnTo>
                  <a:lnTo>
                    <a:pt x="287731" y="37751"/>
                  </a:lnTo>
                  <a:lnTo>
                    <a:pt x="325526" y="22529"/>
                  </a:lnTo>
                  <a:lnTo>
                    <a:pt x="353568" y="0"/>
                  </a:lnTo>
                  <a:lnTo>
                    <a:pt x="359054" y="17049"/>
                  </a:lnTo>
                  <a:lnTo>
                    <a:pt x="356006" y="56018"/>
                  </a:lnTo>
                  <a:lnTo>
                    <a:pt x="359054" y="90725"/>
                  </a:lnTo>
                  <a:lnTo>
                    <a:pt x="357835" y="151613"/>
                  </a:lnTo>
                  <a:lnTo>
                    <a:pt x="362712" y="170489"/>
                  </a:lnTo>
                  <a:lnTo>
                    <a:pt x="351129" y="198498"/>
                  </a:lnTo>
                  <a:lnTo>
                    <a:pt x="336499" y="225898"/>
                  </a:lnTo>
                  <a:lnTo>
                    <a:pt x="313944" y="250253"/>
                  </a:lnTo>
                  <a:lnTo>
                    <a:pt x="281635" y="264867"/>
                  </a:lnTo>
                  <a:lnTo>
                    <a:pt x="242011" y="283742"/>
                  </a:lnTo>
                  <a:lnTo>
                    <a:pt x="201777" y="325755"/>
                  </a:lnTo>
                  <a:lnTo>
                    <a:pt x="188366" y="333062"/>
                  </a:lnTo>
                  <a:lnTo>
                    <a:pt x="162763" y="361071"/>
                  </a:lnTo>
                  <a:lnTo>
                    <a:pt x="148742" y="369596"/>
                  </a:lnTo>
                  <a:lnTo>
                    <a:pt x="143865" y="397605"/>
                  </a:lnTo>
                  <a:lnTo>
                    <a:pt x="158496" y="427440"/>
                  </a:lnTo>
                  <a:lnTo>
                    <a:pt x="163982" y="449969"/>
                  </a:lnTo>
                  <a:lnTo>
                    <a:pt x="163982" y="462147"/>
                  </a:lnTo>
                  <a:lnTo>
                    <a:pt x="170078" y="459711"/>
                  </a:lnTo>
                  <a:lnTo>
                    <a:pt x="167030" y="498071"/>
                  </a:lnTo>
                  <a:lnTo>
                    <a:pt x="160324" y="516338"/>
                  </a:lnTo>
                  <a:lnTo>
                    <a:pt x="167640" y="523036"/>
                  </a:lnTo>
                  <a:lnTo>
                    <a:pt x="161544" y="539476"/>
                  </a:lnTo>
                  <a:lnTo>
                    <a:pt x="146913" y="553480"/>
                  </a:lnTo>
                  <a:lnTo>
                    <a:pt x="118262" y="566267"/>
                  </a:lnTo>
                  <a:lnTo>
                    <a:pt x="76200" y="587578"/>
                  </a:lnTo>
                  <a:lnTo>
                    <a:pt x="60960" y="602191"/>
                  </a:lnTo>
                  <a:lnTo>
                    <a:pt x="62788" y="618631"/>
                  </a:lnTo>
                  <a:lnTo>
                    <a:pt x="70713" y="621066"/>
                  </a:lnTo>
                  <a:lnTo>
                    <a:pt x="66446" y="641769"/>
                  </a:lnTo>
                  <a:close/>
                </a:path>
              </a:pathLst>
            </a:custGeom>
            <a:solidFill>
              <a:schemeClr val="accent4"/>
            </a:solidFill>
            <a:ln w="3175" cap="rnd">
              <a:solidFill>
                <a:schemeClr val="accent1"/>
              </a:solidFill>
              <a:prstDash val="solid"/>
              <a:round/>
            </a:ln>
          </p:spPr>
          <p:txBody>
            <a:bodyPr rtlCol="0" anchor="ctr"/>
            <a:lstStyle/>
            <a:p>
              <a:endParaRPr lang="es-ES_tradnl"/>
            </a:p>
          </p:txBody>
        </p:sp>
        <p:sp>
          <p:nvSpPr>
            <p:cNvPr id="122" name="Forma libre 121">
              <a:extLst>
                <a:ext uri="{FF2B5EF4-FFF2-40B4-BE49-F238E27FC236}">
                  <a16:creationId xmlns:a16="http://schemas.microsoft.com/office/drawing/2014/main" id="{DBD4BE1A-348C-0F45-B4C1-0465CFBFCDF0}"/>
                </a:ext>
              </a:extLst>
            </p:cNvPr>
            <p:cNvSpPr/>
            <p:nvPr/>
          </p:nvSpPr>
          <p:spPr>
            <a:xfrm>
              <a:off x="5308159" y="4202918"/>
              <a:ext cx="402828" cy="487940"/>
            </a:xfrm>
            <a:custGeom>
              <a:avLst/>
              <a:gdLst>
                <a:gd name="connsiteX0" fmla="*/ 412699 w 412699"/>
                <a:gd name="connsiteY0" fmla="*/ 94987 h 499897"/>
                <a:gd name="connsiteX1" fmla="*/ 360883 w 412699"/>
                <a:gd name="connsiteY1" fmla="*/ 95596 h 499897"/>
                <a:gd name="connsiteX2" fmla="*/ 375513 w 412699"/>
                <a:gd name="connsiteY2" fmla="*/ 264258 h 499897"/>
                <a:gd name="connsiteX3" fmla="*/ 390753 w 412699"/>
                <a:gd name="connsiteY3" fmla="*/ 432920 h 499897"/>
                <a:gd name="connsiteX4" fmla="*/ 396849 w 412699"/>
                <a:gd name="connsiteY4" fmla="*/ 437791 h 499897"/>
                <a:gd name="connsiteX5" fmla="*/ 388925 w 412699"/>
                <a:gd name="connsiteY5" fmla="*/ 465191 h 499897"/>
                <a:gd name="connsiteX6" fmla="*/ 251765 w 412699"/>
                <a:gd name="connsiteY6" fmla="*/ 465800 h 499897"/>
                <a:gd name="connsiteX7" fmla="*/ 246279 w 412699"/>
                <a:gd name="connsiteY7" fmla="*/ 474324 h 499897"/>
                <a:gd name="connsiteX8" fmla="*/ 233477 w 412699"/>
                <a:gd name="connsiteY8" fmla="*/ 471889 h 499897"/>
                <a:gd name="connsiteX9" fmla="*/ 213969 w 412699"/>
                <a:gd name="connsiteY9" fmla="*/ 479804 h 499897"/>
                <a:gd name="connsiteX10" fmla="*/ 190195 w 412699"/>
                <a:gd name="connsiteY10" fmla="*/ 468844 h 499897"/>
                <a:gd name="connsiteX11" fmla="*/ 179223 w 412699"/>
                <a:gd name="connsiteY11" fmla="*/ 469453 h 499897"/>
                <a:gd name="connsiteX12" fmla="*/ 173127 w 412699"/>
                <a:gd name="connsiteY12" fmla="*/ 492591 h 499897"/>
                <a:gd name="connsiteX13" fmla="*/ 161544 w 412699"/>
                <a:gd name="connsiteY13" fmla="*/ 499898 h 499897"/>
                <a:gd name="connsiteX14" fmla="*/ 139599 w 412699"/>
                <a:gd name="connsiteY14" fmla="*/ 473107 h 499897"/>
                <a:gd name="connsiteX15" fmla="*/ 118872 w 412699"/>
                <a:gd name="connsiteY15" fmla="*/ 443880 h 499897"/>
                <a:gd name="connsiteX16" fmla="*/ 96927 w 412699"/>
                <a:gd name="connsiteY16" fmla="*/ 433529 h 499897"/>
                <a:gd name="connsiteX17" fmla="*/ 80467 w 412699"/>
                <a:gd name="connsiteY17" fmla="*/ 422569 h 499897"/>
                <a:gd name="connsiteX18" fmla="*/ 61569 w 412699"/>
                <a:gd name="connsiteY18" fmla="*/ 422569 h 499897"/>
                <a:gd name="connsiteX19" fmla="*/ 44501 w 412699"/>
                <a:gd name="connsiteY19" fmla="*/ 431093 h 499897"/>
                <a:gd name="connsiteX20" fmla="*/ 28041 w 412699"/>
                <a:gd name="connsiteY20" fmla="*/ 428049 h 499897"/>
                <a:gd name="connsiteX21" fmla="*/ 15849 w 412699"/>
                <a:gd name="connsiteY21" fmla="*/ 440227 h 499897"/>
                <a:gd name="connsiteX22" fmla="*/ 13411 w 412699"/>
                <a:gd name="connsiteY22" fmla="*/ 419524 h 499897"/>
                <a:gd name="connsiteX23" fmla="*/ 23165 w 412699"/>
                <a:gd name="connsiteY23" fmla="*/ 400040 h 499897"/>
                <a:gd name="connsiteX24" fmla="*/ 28041 w 412699"/>
                <a:gd name="connsiteY24" fmla="*/ 363507 h 499897"/>
                <a:gd name="connsiteX25" fmla="*/ 25603 w 412699"/>
                <a:gd name="connsiteY25" fmla="*/ 324538 h 499897"/>
                <a:gd name="connsiteX26" fmla="*/ 21945 w 412699"/>
                <a:gd name="connsiteY26" fmla="*/ 305053 h 499897"/>
                <a:gd name="connsiteX27" fmla="*/ 25603 w 412699"/>
                <a:gd name="connsiteY27" fmla="*/ 285569 h 499897"/>
                <a:gd name="connsiteX28" fmla="*/ 17069 w 412699"/>
                <a:gd name="connsiteY28" fmla="*/ 267302 h 499897"/>
                <a:gd name="connsiteX29" fmla="*/ 0 w 412699"/>
                <a:gd name="connsiteY29" fmla="*/ 250253 h 499897"/>
                <a:gd name="connsiteX30" fmla="*/ 7925 w 412699"/>
                <a:gd name="connsiteY30" fmla="*/ 237467 h 499897"/>
                <a:gd name="connsiteX31" fmla="*/ 140208 w 412699"/>
                <a:gd name="connsiteY31" fmla="*/ 237467 h 499897"/>
                <a:gd name="connsiteX32" fmla="*/ 134721 w 412699"/>
                <a:gd name="connsiteY32" fmla="*/ 180840 h 499897"/>
                <a:gd name="connsiteX33" fmla="*/ 143865 w 412699"/>
                <a:gd name="connsiteY33" fmla="*/ 160747 h 499897"/>
                <a:gd name="connsiteX34" fmla="*/ 175565 w 412699"/>
                <a:gd name="connsiteY34" fmla="*/ 157702 h 499897"/>
                <a:gd name="connsiteX35" fmla="*/ 176784 w 412699"/>
                <a:gd name="connsiteY35" fmla="*/ 57236 h 499897"/>
                <a:gd name="connsiteX36" fmla="*/ 286512 w 412699"/>
                <a:gd name="connsiteY36" fmla="*/ 59671 h 499897"/>
                <a:gd name="connsiteX37" fmla="*/ 287731 w 412699"/>
                <a:gd name="connsiteY37" fmla="*/ 0 h 499897"/>
                <a:gd name="connsiteX38" fmla="*/ 412699 w 412699"/>
                <a:gd name="connsiteY38" fmla="*/ 94987 h 49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2699" h="499897">
                  <a:moveTo>
                    <a:pt x="412699" y="94987"/>
                  </a:moveTo>
                  <a:lnTo>
                    <a:pt x="360883" y="95596"/>
                  </a:lnTo>
                  <a:lnTo>
                    <a:pt x="375513" y="264258"/>
                  </a:lnTo>
                  <a:lnTo>
                    <a:pt x="390753" y="432920"/>
                  </a:lnTo>
                  <a:lnTo>
                    <a:pt x="396849" y="437791"/>
                  </a:lnTo>
                  <a:lnTo>
                    <a:pt x="388925" y="465191"/>
                  </a:lnTo>
                  <a:lnTo>
                    <a:pt x="251765" y="465800"/>
                  </a:lnTo>
                  <a:lnTo>
                    <a:pt x="246279" y="474324"/>
                  </a:lnTo>
                  <a:lnTo>
                    <a:pt x="233477" y="471889"/>
                  </a:lnTo>
                  <a:lnTo>
                    <a:pt x="213969" y="479804"/>
                  </a:lnTo>
                  <a:lnTo>
                    <a:pt x="190195" y="468844"/>
                  </a:lnTo>
                  <a:lnTo>
                    <a:pt x="179223" y="469453"/>
                  </a:lnTo>
                  <a:lnTo>
                    <a:pt x="173127" y="492591"/>
                  </a:lnTo>
                  <a:lnTo>
                    <a:pt x="161544" y="499898"/>
                  </a:lnTo>
                  <a:lnTo>
                    <a:pt x="139599" y="473107"/>
                  </a:lnTo>
                  <a:lnTo>
                    <a:pt x="118872" y="443880"/>
                  </a:lnTo>
                  <a:lnTo>
                    <a:pt x="96927" y="433529"/>
                  </a:lnTo>
                  <a:lnTo>
                    <a:pt x="80467" y="422569"/>
                  </a:lnTo>
                  <a:lnTo>
                    <a:pt x="61569" y="422569"/>
                  </a:lnTo>
                  <a:lnTo>
                    <a:pt x="44501" y="431093"/>
                  </a:lnTo>
                  <a:lnTo>
                    <a:pt x="28041" y="428049"/>
                  </a:lnTo>
                  <a:lnTo>
                    <a:pt x="15849" y="440227"/>
                  </a:lnTo>
                  <a:lnTo>
                    <a:pt x="13411" y="419524"/>
                  </a:lnTo>
                  <a:lnTo>
                    <a:pt x="23165" y="400040"/>
                  </a:lnTo>
                  <a:lnTo>
                    <a:pt x="28041" y="363507"/>
                  </a:lnTo>
                  <a:lnTo>
                    <a:pt x="25603" y="324538"/>
                  </a:lnTo>
                  <a:lnTo>
                    <a:pt x="21945" y="305053"/>
                  </a:lnTo>
                  <a:lnTo>
                    <a:pt x="25603" y="285569"/>
                  </a:lnTo>
                  <a:lnTo>
                    <a:pt x="17069" y="267302"/>
                  </a:lnTo>
                  <a:lnTo>
                    <a:pt x="0" y="250253"/>
                  </a:lnTo>
                  <a:lnTo>
                    <a:pt x="7925" y="237467"/>
                  </a:lnTo>
                  <a:lnTo>
                    <a:pt x="140208" y="237467"/>
                  </a:lnTo>
                  <a:lnTo>
                    <a:pt x="134721" y="180840"/>
                  </a:lnTo>
                  <a:lnTo>
                    <a:pt x="143865" y="160747"/>
                  </a:lnTo>
                  <a:lnTo>
                    <a:pt x="175565" y="157702"/>
                  </a:lnTo>
                  <a:lnTo>
                    <a:pt x="176784" y="57236"/>
                  </a:lnTo>
                  <a:lnTo>
                    <a:pt x="286512" y="59671"/>
                  </a:lnTo>
                  <a:lnTo>
                    <a:pt x="287731" y="0"/>
                  </a:lnTo>
                  <a:lnTo>
                    <a:pt x="412699" y="94987"/>
                  </a:lnTo>
                  <a:close/>
                </a:path>
              </a:pathLst>
            </a:custGeom>
            <a:solidFill>
              <a:srgbClr val="E8EAE5"/>
            </a:solidFill>
            <a:ln w="3175" cap="rnd">
              <a:solidFill>
                <a:schemeClr val="accent1"/>
              </a:solidFill>
              <a:prstDash val="solid"/>
              <a:round/>
            </a:ln>
          </p:spPr>
          <p:txBody>
            <a:bodyPr rtlCol="0" anchor="ctr"/>
            <a:lstStyle/>
            <a:p>
              <a:endParaRPr lang="es-ES_tradnl"/>
            </a:p>
          </p:txBody>
        </p:sp>
        <p:sp>
          <p:nvSpPr>
            <p:cNvPr id="124" name="Forma libre 123">
              <a:extLst>
                <a:ext uri="{FF2B5EF4-FFF2-40B4-BE49-F238E27FC236}">
                  <a16:creationId xmlns:a16="http://schemas.microsoft.com/office/drawing/2014/main" id="{70C31E6B-8466-A647-841A-66E087FE282F}"/>
                </a:ext>
              </a:extLst>
            </p:cNvPr>
            <p:cNvSpPr/>
            <p:nvPr/>
          </p:nvSpPr>
          <p:spPr>
            <a:xfrm>
              <a:off x="6263166" y="5894961"/>
              <a:ext cx="443884" cy="461790"/>
            </a:xfrm>
            <a:custGeom>
              <a:avLst/>
              <a:gdLst>
                <a:gd name="connsiteX0" fmla="*/ 391363 w 454761"/>
                <a:gd name="connsiteY0" fmla="*/ 22529 h 473106"/>
                <a:gd name="connsiteX1" fmla="*/ 419405 w 454761"/>
                <a:gd name="connsiteY1" fmla="*/ 14005 h 473106"/>
                <a:gd name="connsiteX2" fmla="*/ 441351 w 454761"/>
                <a:gd name="connsiteY2" fmla="*/ 15831 h 473106"/>
                <a:gd name="connsiteX3" fmla="*/ 454761 w 454761"/>
                <a:gd name="connsiteY3" fmla="*/ 24965 h 473106"/>
                <a:gd name="connsiteX4" fmla="*/ 454761 w 454761"/>
                <a:gd name="connsiteY4" fmla="*/ 28009 h 473106"/>
                <a:gd name="connsiteX5" fmla="*/ 435255 w 454761"/>
                <a:gd name="connsiteY5" fmla="*/ 37142 h 473106"/>
                <a:gd name="connsiteX6" fmla="*/ 424891 w 454761"/>
                <a:gd name="connsiteY6" fmla="*/ 37142 h 473106"/>
                <a:gd name="connsiteX7" fmla="*/ 402336 w 454761"/>
                <a:gd name="connsiteY7" fmla="*/ 52365 h 473106"/>
                <a:gd name="connsiteX8" fmla="*/ 390144 w 454761"/>
                <a:gd name="connsiteY8" fmla="*/ 35925 h 473106"/>
                <a:gd name="connsiteX9" fmla="*/ 337109 w 454761"/>
                <a:gd name="connsiteY9" fmla="*/ 49929 h 473106"/>
                <a:gd name="connsiteX10" fmla="*/ 311505 w 454761"/>
                <a:gd name="connsiteY10" fmla="*/ 51147 h 473106"/>
                <a:gd name="connsiteX11" fmla="*/ 306629 w 454761"/>
                <a:gd name="connsiteY11" fmla="*/ 190582 h 473106"/>
                <a:gd name="connsiteX12" fmla="*/ 273101 w 454761"/>
                <a:gd name="connsiteY12" fmla="*/ 191800 h 473106"/>
                <a:gd name="connsiteX13" fmla="*/ 269443 w 454761"/>
                <a:gd name="connsiteY13" fmla="*/ 305662 h 473106"/>
                <a:gd name="connsiteX14" fmla="*/ 262737 w 454761"/>
                <a:gd name="connsiteY14" fmla="*/ 449969 h 473106"/>
                <a:gd name="connsiteX15" fmla="*/ 232257 w 454761"/>
                <a:gd name="connsiteY15" fmla="*/ 470062 h 473106"/>
                <a:gd name="connsiteX16" fmla="*/ 214579 w 454761"/>
                <a:gd name="connsiteY16" fmla="*/ 473107 h 473106"/>
                <a:gd name="connsiteX17" fmla="*/ 193853 w 454761"/>
                <a:gd name="connsiteY17" fmla="*/ 465800 h 473106"/>
                <a:gd name="connsiteX18" fmla="*/ 178613 w 454761"/>
                <a:gd name="connsiteY18" fmla="*/ 462755 h 473106"/>
                <a:gd name="connsiteX19" fmla="*/ 173736 w 454761"/>
                <a:gd name="connsiteY19" fmla="*/ 446316 h 473106"/>
                <a:gd name="connsiteX20" fmla="*/ 161544 w 454761"/>
                <a:gd name="connsiteY20" fmla="*/ 435355 h 473106"/>
                <a:gd name="connsiteX21" fmla="*/ 144475 w 454761"/>
                <a:gd name="connsiteY21" fmla="*/ 454840 h 473106"/>
                <a:gd name="connsiteX22" fmla="*/ 120701 w 454761"/>
                <a:gd name="connsiteY22" fmla="*/ 425005 h 473106"/>
                <a:gd name="connsiteX23" fmla="*/ 108509 w 454761"/>
                <a:gd name="connsiteY23" fmla="*/ 396996 h 473106"/>
                <a:gd name="connsiteX24" fmla="*/ 102413 w 454761"/>
                <a:gd name="connsiteY24" fmla="*/ 358636 h 473106"/>
                <a:gd name="connsiteX25" fmla="*/ 95097 w 454761"/>
                <a:gd name="connsiteY25" fmla="*/ 330627 h 473106"/>
                <a:gd name="connsiteX26" fmla="*/ 85344 w 454761"/>
                <a:gd name="connsiteY26" fmla="*/ 270347 h 473106"/>
                <a:gd name="connsiteX27" fmla="*/ 85953 w 454761"/>
                <a:gd name="connsiteY27" fmla="*/ 223462 h 473106"/>
                <a:gd name="connsiteX28" fmla="*/ 82296 w 454761"/>
                <a:gd name="connsiteY28" fmla="*/ 202151 h 473106"/>
                <a:gd name="connsiteX29" fmla="*/ 69495 w 454761"/>
                <a:gd name="connsiteY29" fmla="*/ 185711 h 473106"/>
                <a:gd name="connsiteX30" fmla="*/ 52425 w 454761"/>
                <a:gd name="connsiteY30" fmla="*/ 153440 h 473106"/>
                <a:gd name="connsiteX31" fmla="*/ 35357 w 454761"/>
                <a:gd name="connsiteY31" fmla="*/ 106556 h 473106"/>
                <a:gd name="connsiteX32" fmla="*/ 28651 w 454761"/>
                <a:gd name="connsiteY32" fmla="*/ 82200 h 473106"/>
                <a:gd name="connsiteX33" fmla="*/ 1829 w 454761"/>
                <a:gd name="connsiteY33" fmla="*/ 43840 h 473106"/>
                <a:gd name="connsiteX34" fmla="*/ 0 w 454761"/>
                <a:gd name="connsiteY34" fmla="*/ 14005 h 473106"/>
                <a:gd name="connsiteX35" fmla="*/ 16459 w 454761"/>
                <a:gd name="connsiteY35" fmla="*/ 6698 h 473106"/>
                <a:gd name="connsiteX36" fmla="*/ 37185 w 454761"/>
                <a:gd name="connsiteY36" fmla="*/ 0 h 473106"/>
                <a:gd name="connsiteX37" fmla="*/ 59131 w 454761"/>
                <a:gd name="connsiteY37" fmla="*/ 1218 h 473106"/>
                <a:gd name="connsiteX38" fmla="*/ 79248 w 454761"/>
                <a:gd name="connsiteY38" fmla="*/ 18876 h 473106"/>
                <a:gd name="connsiteX39" fmla="*/ 84125 w 454761"/>
                <a:gd name="connsiteY39" fmla="*/ 15831 h 473106"/>
                <a:gd name="connsiteX40" fmla="*/ 222504 w 454761"/>
                <a:gd name="connsiteY40" fmla="*/ 14613 h 473106"/>
                <a:gd name="connsiteX41" fmla="*/ 245669 w 454761"/>
                <a:gd name="connsiteY41" fmla="*/ 32880 h 473106"/>
                <a:gd name="connsiteX42" fmla="*/ 327965 w 454761"/>
                <a:gd name="connsiteY42" fmla="*/ 38360 h 473106"/>
                <a:gd name="connsiteX43" fmla="*/ 391363 w 454761"/>
                <a:gd name="connsiteY43" fmla="*/ 22529 h 47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54761" h="473106">
                  <a:moveTo>
                    <a:pt x="391363" y="22529"/>
                  </a:moveTo>
                  <a:lnTo>
                    <a:pt x="419405" y="14005"/>
                  </a:lnTo>
                  <a:lnTo>
                    <a:pt x="441351" y="15831"/>
                  </a:lnTo>
                  <a:lnTo>
                    <a:pt x="454761" y="24965"/>
                  </a:lnTo>
                  <a:lnTo>
                    <a:pt x="454761" y="28009"/>
                  </a:lnTo>
                  <a:lnTo>
                    <a:pt x="435255" y="37142"/>
                  </a:lnTo>
                  <a:lnTo>
                    <a:pt x="424891" y="37142"/>
                  </a:lnTo>
                  <a:lnTo>
                    <a:pt x="402336" y="52365"/>
                  </a:lnTo>
                  <a:lnTo>
                    <a:pt x="390144" y="35925"/>
                  </a:lnTo>
                  <a:lnTo>
                    <a:pt x="337109" y="49929"/>
                  </a:lnTo>
                  <a:lnTo>
                    <a:pt x="311505" y="51147"/>
                  </a:lnTo>
                  <a:lnTo>
                    <a:pt x="306629" y="190582"/>
                  </a:lnTo>
                  <a:lnTo>
                    <a:pt x="273101" y="191800"/>
                  </a:lnTo>
                  <a:lnTo>
                    <a:pt x="269443" y="305662"/>
                  </a:lnTo>
                  <a:lnTo>
                    <a:pt x="262737" y="449969"/>
                  </a:lnTo>
                  <a:lnTo>
                    <a:pt x="232257" y="470062"/>
                  </a:lnTo>
                  <a:lnTo>
                    <a:pt x="214579" y="473107"/>
                  </a:lnTo>
                  <a:lnTo>
                    <a:pt x="193853" y="465800"/>
                  </a:lnTo>
                  <a:lnTo>
                    <a:pt x="178613" y="462755"/>
                  </a:lnTo>
                  <a:lnTo>
                    <a:pt x="173736" y="446316"/>
                  </a:lnTo>
                  <a:lnTo>
                    <a:pt x="161544" y="435355"/>
                  </a:lnTo>
                  <a:lnTo>
                    <a:pt x="144475" y="454840"/>
                  </a:lnTo>
                  <a:lnTo>
                    <a:pt x="120701" y="425005"/>
                  </a:lnTo>
                  <a:lnTo>
                    <a:pt x="108509" y="396996"/>
                  </a:lnTo>
                  <a:lnTo>
                    <a:pt x="102413" y="358636"/>
                  </a:lnTo>
                  <a:lnTo>
                    <a:pt x="95097" y="330627"/>
                  </a:lnTo>
                  <a:lnTo>
                    <a:pt x="85344" y="270347"/>
                  </a:lnTo>
                  <a:lnTo>
                    <a:pt x="85953" y="223462"/>
                  </a:lnTo>
                  <a:lnTo>
                    <a:pt x="82296" y="202151"/>
                  </a:lnTo>
                  <a:lnTo>
                    <a:pt x="69495" y="185711"/>
                  </a:lnTo>
                  <a:lnTo>
                    <a:pt x="52425" y="153440"/>
                  </a:lnTo>
                  <a:lnTo>
                    <a:pt x="35357" y="106556"/>
                  </a:lnTo>
                  <a:lnTo>
                    <a:pt x="28651" y="82200"/>
                  </a:lnTo>
                  <a:lnTo>
                    <a:pt x="1829" y="43840"/>
                  </a:lnTo>
                  <a:lnTo>
                    <a:pt x="0" y="14005"/>
                  </a:lnTo>
                  <a:lnTo>
                    <a:pt x="16459" y="6698"/>
                  </a:lnTo>
                  <a:lnTo>
                    <a:pt x="37185" y="0"/>
                  </a:lnTo>
                  <a:lnTo>
                    <a:pt x="59131" y="1218"/>
                  </a:lnTo>
                  <a:lnTo>
                    <a:pt x="79248" y="18876"/>
                  </a:lnTo>
                  <a:lnTo>
                    <a:pt x="84125" y="15831"/>
                  </a:lnTo>
                  <a:lnTo>
                    <a:pt x="222504" y="14613"/>
                  </a:lnTo>
                  <a:lnTo>
                    <a:pt x="245669" y="32880"/>
                  </a:lnTo>
                  <a:lnTo>
                    <a:pt x="327965" y="38360"/>
                  </a:lnTo>
                  <a:lnTo>
                    <a:pt x="391363" y="22529"/>
                  </a:lnTo>
                  <a:close/>
                </a:path>
              </a:pathLst>
            </a:custGeom>
            <a:noFill/>
            <a:ln w="3175" cap="rnd">
              <a:solidFill>
                <a:schemeClr val="accent1"/>
              </a:solidFill>
              <a:prstDash val="solid"/>
              <a:round/>
            </a:ln>
          </p:spPr>
          <p:txBody>
            <a:bodyPr rtlCol="0" anchor="ctr"/>
            <a:lstStyle/>
            <a:p>
              <a:endParaRPr lang="es-ES_tradnl"/>
            </a:p>
          </p:txBody>
        </p:sp>
        <p:sp>
          <p:nvSpPr>
            <p:cNvPr id="125" name="Forma libre 124">
              <a:extLst>
                <a:ext uri="{FF2B5EF4-FFF2-40B4-BE49-F238E27FC236}">
                  <a16:creationId xmlns:a16="http://schemas.microsoft.com/office/drawing/2014/main" id="{4C1DD9EB-7D12-DD43-860F-C58D25C42856}"/>
                </a:ext>
              </a:extLst>
            </p:cNvPr>
            <p:cNvSpPr/>
            <p:nvPr/>
          </p:nvSpPr>
          <p:spPr>
            <a:xfrm>
              <a:off x="5882354" y="4352689"/>
              <a:ext cx="517071" cy="451092"/>
            </a:xfrm>
            <a:custGeom>
              <a:avLst/>
              <a:gdLst>
                <a:gd name="connsiteX0" fmla="*/ 491337 w 529742"/>
                <a:gd name="connsiteY0" fmla="*/ 23747 h 462146"/>
                <a:gd name="connsiteX1" fmla="*/ 501091 w 529742"/>
                <a:gd name="connsiteY1" fmla="*/ 84635 h 462146"/>
                <a:gd name="connsiteX2" fmla="*/ 514503 w 529742"/>
                <a:gd name="connsiteY2" fmla="*/ 94987 h 462146"/>
                <a:gd name="connsiteX3" fmla="*/ 515112 w 529742"/>
                <a:gd name="connsiteY3" fmla="*/ 107164 h 462146"/>
                <a:gd name="connsiteX4" fmla="*/ 529743 w 529742"/>
                <a:gd name="connsiteY4" fmla="*/ 120560 h 462146"/>
                <a:gd name="connsiteX5" fmla="*/ 522427 w 529742"/>
                <a:gd name="connsiteY5" fmla="*/ 137609 h 462146"/>
                <a:gd name="connsiteX6" fmla="*/ 511455 w 529742"/>
                <a:gd name="connsiteY6" fmla="*/ 216764 h 462146"/>
                <a:gd name="connsiteX7" fmla="*/ 510235 w 529742"/>
                <a:gd name="connsiteY7" fmla="*/ 267911 h 462146"/>
                <a:gd name="connsiteX8" fmla="*/ 467563 w 529742"/>
                <a:gd name="connsiteY8" fmla="*/ 304444 h 462146"/>
                <a:gd name="connsiteX9" fmla="*/ 453543 w 529742"/>
                <a:gd name="connsiteY9" fmla="*/ 356200 h 462146"/>
                <a:gd name="connsiteX10" fmla="*/ 468173 w 529742"/>
                <a:gd name="connsiteY10" fmla="*/ 370813 h 462146"/>
                <a:gd name="connsiteX11" fmla="*/ 468173 w 529742"/>
                <a:gd name="connsiteY11" fmla="*/ 395778 h 462146"/>
                <a:gd name="connsiteX12" fmla="*/ 490728 w 529742"/>
                <a:gd name="connsiteY12" fmla="*/ 396387 h 462146"/>
                <a:gd name="connsiteX13" fmla="*/ 487071 w 529742"/>
                <a:gd name="connsiteY13" fmla="*/ 415262 h 462146"/>
                <a:gd name="connsiteX14" fmla="*/ 477927 w 529742"/>
                <a:gd name="connsiteY14" fmla="*/ 417089 h 462146"/>
                <a:gd name="connsiteX15" fmla="*/ 476707 w 529742"/>
                <a:gd name="connsiteY15" fmla="*/ 429875 h 462146"/>
                <a:gd name="connsiteX16" fmla="*/ 470611 w 529742"/>
                <a:gd name="connsiteY16" fmla="*/ 430484 h 462146"/>
                <a:gd name="connsiteX17" fmla="*/ 446837 w 529742"/>
                <a:gd name="connsiteY17" fmla="*/ 387862 h 462146"/>
                <a:gd name="connsiteX18" fmla="*/ 438303 w 529742"/>
                <a:gd name="connsiteY18" fmla="*/ 386035 h 462146"/>
                <a:gd name="connsiteX19" fmla="*/ 412089 w 529742"/>
                <a:gd name="connsiteY19" fmla="*/ 407955 h 462146"/>
                <a:gd name="connsiteX20" fmla="*/ 385267 w 529742"/>
                <a:gd name="connsiteY20" fmla="*/ 396387 h 462146"/>
                <a:gd name="connsiteX21" fmla="*/ 366979 w 529742"/>
                <a:gd name="connsiteY21" fmla="*/ 394560 h 462146"/>
                <a:gd name="connsiteX22" fmla="*/ 357225 w 529742"/>
                <a:gd name="connsiteY22" fmla="*/ 400040 h 462146"/>
                <a:gd name="connsiteX23" fmla="*/ 337109 w 529742"/>
                <a:gd name="connsiteY23" fmla="*/ 398822 h 462146"/>
                <a:gd name="connsiteX24" fmla="*/ 316992 w 529742"/>
                <a:gd name="connsiteY24" fmla="*/ 415262 h 462146"/>
                <a:gd name="connsiteX25" fmla="*/ 299313 w 529742"/>
                <a:gd name="connsiteY25" fmla="*/ 416480 h 462146"/>
                <a:gd name="connsiteX26" fmla="*/ 257861 w 529742"/>
                <a:gd name="connsiteY26" fmla="*/ 396387 h 462146"/>
                <a:gd name="connsiteX27" fmla="*/ 241401 w 529742"/>
                <a:gd name="connsiteY27" fmla="*/ 405520 h 462146"/>
                <a:gd name="connsiteX28" fmla="*/ 223723 w 529742"/>
                <a:gd name="connsiteY28" fmla="*/ 404911 h 462146"/>
                <a:gd name="connsiteX29" fmla="*/ 210921 w 529742"/>
                <a:gd name="connsiteY29" fmla="*/ 390298 h 462146"/>
                <a:gd name="connsiteX30" fmla="*/ 176784 w 529742"/>
                <a:gd name="connsiteY30" fmla="*/ 375684 h 462146"/>
                <a:gd name="connsiteX31" fmla="*/ 139599 w 529742"/>
                <a:gd name="connsiteY31" fmla="*/ 380555 h 462146"/>
                <a:gd name="connsiteX32" fmla="*/ 131064 w 529742"/>
                <a:gd name="connsiteY32" fmla="*/ 388471 h 462146"/>
                <a:gd name="connsiteX33" fmla="*/ 126187 w 529742"/>
                <a:gd name="connsiteY33" fmla="*/ 411000 h 462146"/>
                <a:gd name="connsiteX34" fmla="*/ 116433 w 529742"/>
                <a:gd name="connsiteY34" fmla="*/ 426831 h 462146"/>
                <a:gd name="connsiteX35" fmla="*/ 113995 w 529742"/>
                <a:gd name="connsiteY35" fmla="*/ 462146 h 462146"/>
                <a:gd name="connsiteX36" fmla="*/ 87783 w 529742"/>
                <a:gd name="connsiteY36" fmla="*/ 439618 h 462146"/>
                <a:gd name="connsiteX37" fmla="*/ 75591 w 529742"/>
                <a:gd name="connsiteY37" fmla="*/ 439618 h 462146"/>
                <a:gd name="connsiteX38" fmla="*/ 64008 w 529742"/>
                <a:gd name="connsiteY38" fmla="*/ 451187 h 462146"/>
                <a:gd name="connsiteX39" fmla="*/ 64617 w 529742"/>
                <a:gd name="connsiteY39" fmla="*/ 424395 h 462146"/>
                <a:gd name="connsiteX40" fmla="*/ 24993 w 529742"/>
                <a:gd name="connsiteY40" fmla="*/ 415262 h 462146"/>
                <a:gd name="connsiteX41" fmla="*/ 23775 w 529742"/>
                <a:gd name="connsiteY41" fmla="*/ 396387 h 462146"/>
                <a:gd name="connsiteX42" fmla="*/ 4877 w 529742"/>
                <a:gd name="connsiteY42" fmla="*/ 370813 h 462146"/>
                <a:gd name="connsiteX43" fmla="*/ 0 w 529742"/>
                <a:gd name="connsiteY43" fmla="*/ 353155 h 462146"/>
                <a:gd name="connsiteX44" fmla="*/ 3048 w 529742"/>
                <a:gd name="connsiteY44" fmla="*/ 334280 h 462146"/>
                <a:gd name="connsiteX45" fmla="*/ 24993 w 529742"/>
                <a:gd name="connsiteY45" fmla="*/ 332453 h 462146"/>
                <a:gd name="connsiteX46" fmla="*/ 37185 w 529742"/>
                <a:gd name="connsiteY46" fmla="*/ 318449 h 462146"/>
                <a:gd name="connsiteX47" fmla="*/ 84125 w 529742"/>
                <a:gd name="connsiteY47" fmla="*/ 315404 h 462146"/>
                <a:gd name="connsiteX48" fmla="*/ 114605 w 529742"/>
                <a:gd name="connsiteY48" fmla="*/ 309315 h 462146"/>
                <a:gd name="connsiteX49" fmla="*/ 117043 w 529742"/>
                <a:gd name="connsiteY49" fmla="*/ 284960 h 462146"/>
                <a:gd name="connsiteX50" fmla="*/ 135941 w 529742"/>
                <a:gd name="connsiteY50" fmla="*/ 258778 h 462146"/>
                <a:gd name="connsiteX51" fmla="*/ 135331 w 529742"/>
                <a:gd name="connsiteY51" fmla="*/ 168662 h 462146"/>
                <a:gd name="connsiteX52" fmla="*/ 182880 w 529742"/>
                <a:gd name="connsiteY52" fmla="*/ 151613 h 462146"/>
                <a:gd name="connsiteX53" fmla="*/ 280416 w 529742"/>
                <a:gd name="connsiteY53" fmla="*/ 74893 h 462146"/>
                <a:gd name="connsiteX54" fmla="*/ 395021 w 529742"/>
                <a:gd name="connsiteY54" fmla="*/ 0 h 462146"/>
                <a:gd name="connsiteX55" fmla="*/ 448665 w 529742"/>
                <a:gd name="connsiteY55" fmla="*/ 17049 h 462146"/>
                <a:gd name="connsiteX56" fmla="*/ 468173 w 529742"/>
                <a:gd name="connsiteY56" fmla="*/ 38360 h 462146"/>
                <a:gd name="connsiteX57" fmla="*/ 491337 w 529742"/>
                <a:gd name="connsiteY57" fmla="*/ 23747 h 4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29742" h="462146">
                  <a:moveTo>
                    <a:pt x="491337" y="23747"/>
                  </a:moveTo>
                  <a:lnTo>
                    <a:pt x="501091" y="84635"/>
                  </a:lnTo>
                  <a:lnTo>
                    <a:pt x="514503" y="94987"/>
                  </a:lnTo>
                  <a:lnTo>
                    <a:pt x="515112" y="107164"/>
                  </a:lnTo>
                  <a:lnTo>
                    <a:pt x="529743" y="120560"/>
                  </a:lnTo>
                  <a:lnTo>
                    <a:pt x="522427" y="137609"/>
                  </a:lnTo>
                  <a:lnTo>
                    <a:pt x="511455" y="216764"/>
                  </a:lnTo>
                  <a:lnTo>
                    <a:pt x="510235" y="267911"/>
                  </a:lnTo>
                  <a:lnTo>
                    <a:pt x="467563" y="304444"/>
                  </a:lnTo>
                  <a:lnTo>
                    <a:pt x="453543" y="356200"/>
                  </a:lnTo>
                  <a:lnTo>
                    <a:pt x="468173" y="370813"/>
                  </a:lnTo>
                  <a:lnTo>
                    <a:pt x="468173" y="395778"/>
                  </a:lnTo>
                  <a:lnTo>
                    <a:pt x="490728" y="396387"/>
                  </a:lnTo>
                  <a:lnTo>
                    <a:pt x="487071" y="415262"/>
                  </a:lnTo>
                  <a:lnTo>
                    <a:pt x="477927" y="417089"/>
                  </a:lnTo>
                  <a:lnTo>
                    <a:pt x="476707" y="429875"/>
                  </a:lnTo>
                  <a:lnTo>
                    <a:pt x="470611" y="430484"/>
                  </a:lnTo>
                  <a:lnTo>
                    <a:pt x="446837" y="387862"/>
                  </a:lnTo>
                  <a:lnTo>
                    <a:pt x="438303" y="386035"/>
                  </a:lnTo>
                  <a:lnTo>
                    <a:pt x="412089" y="407955"/>
                  </a:lnTo>
                  <a:lnTo>
                    <a:pt x="385267" y="396387"/>
                  </a:lnTo>
                  <a:lnTo>
                    <a:pt x="366979" y="394560"/>
                  </a:lnTo>
                  <a:lnTo>
                    <a:pt x="357225" y="400040"/>
                  </a:lnTo>
                  <a:lnTo>
                    <a:pt x="337109" y="398822"/>
                  </a:lnTo>
                  <a:lnTo>
                    <a:pt x="316992" y="415262"/>
                  </a:lnTo>
                  <a:lnTo>
                    <a:pt x="299313" y="416480"/>
                  </a:lnTo>
                  <a:lnTo>
                    <a:pt x="257861" y="396387"/>
                  </a:lnTo>
                  <a:lnTo>
                    <a:pt x="241401" y="405520"/>
                  </a:lnTo>
                  <a:lnTo>
                    <a:pt x="223723" y="404911"/>
                  </a:lnTo>
                  <a:lnTo>
                    <a:pt x="210921" y="390298"/>
                  </a:lnTo>
                  <a:lnTo>
                    <a:pt x="176784" y="375684"/>
                  </a:lnTo>
                  <a:lnTo>
                    <a:pt x="139599" y="380555"/>
                  </a:lnTo>
                  <a:lnTo>
                    <a:pt x="131064" y="388471"/>
                  </a:lnTo>
                  <a:lnTo>
                    <a:pt x="126187" y="411000"/>
                  </a:lnTo>
                  <a:lnTo>
                    <a:pt x="116433" y="426831"/>
                  </a:lnTo>
                  <a:lnTo>
                    <a:pt x="113995" y="462146"/>
                  </a:lnTo>
                  <a:lnTo>
                    <a:pt x="87783" y="439618"/>
                  </a:lnTo>
                  <a:lnTo>
                    <a:pt x="75591" y="439618"/>
                  </a:lnTo>
                  <a:lnTo>
                    <a:pt x="64008" y="451187"/>
                  </a:lnTo>
                  <a:lnTo>
                    <a:pt x="64617" y="424395"/>
                  </a:lnTo>
                  <a:lnTo>
                    <a:pt x="24993" y="415262"/>
                  </a:lnTo>
                  <a:lnTo>
                    <a:pt x="23775" y="396387"/>
                  </a:lnTo>
                  <a:lnTo>
                    <a:pt x="4877" y="370813"/>
                  </a:lnTo>
                  <a:lnTo>
                    <a:pt x="0" y="353155"/>
                  </a:lnTo>
                  <a:lnTo>
                    <a:pt x="3048" y="334280"/>
                  </a:lnTo>
                  <a:lnTo>
                    <a:pt x="24993" y="332453"/>
                  </a:lnTo>
                  <a:lnTo>
                    <a:pt x="37185" y="318449"/>
                  </a:lnTo>
                  <a:lnTo>
                    <a:pt x="84125" y="315404"/>
                  </a:lnTo>
                  <a:lnTo>
                    <a:pt x="114605" y="309315"/>
                  </a:lnTo>
                  <a:lnTo>
                    <a:pt x="117043" y="284960"/>
                  </a:lnTo>
                  <a:lnTo>
                    <a:pt x="135941" y="258778"/>
                  </a:lnTo>
                  <a:lnTo>
                    <a:pt x="135331" y="168662"/>
                  </a:lnTo>
                  <a:lnTo>
                    <a:pt x="182880" y="151613"/>
                  </a:lnTo>
                  <a:lnTo>
                    <a:pt x="280416" y="74893"/>
                  </a:lnTo>
                  <a:lnTo>
                    <a:pt x="395021" y="0"/>
                  </a:lnTo>
                  <a:lnTo>
                    <a:pt x="448665" y="17049"/>
                  </a:lnTo>
                  <a:lnTo>
                    <a:pt x="468173" y="38360"/>
                  </a:lnTo>
                  <a:lnTo>
                    <a:pt x="491337" y="23747"/>
                  </a:lnTo>
                  <a:close/>
                </a:path>
              </a:pathLst>
            </a:custGeom>
            <a:solidFill>
              <a:schemeClr val="accent4"/>
            </a:solidFill>
            <a:ln w="3175" cap="rnd">
              <a:solidFill>
                <a:schemeClr val="accent1"/>
              </a:solidFill>
              <a:prstDash val="solid"/>
              <a:round/>
            </a:ln>
          </p:spPr>
          <p:txBody>
            <a:bodyPr rtlCol="0" anchor="ctr"/>
            <a:lstStyle/>
            <a:p>
              <a:endParaRPr lang="es-ES_tradnl"/>
            </a:p>
          </p:txBody>
        </p:sp>
        <p:sp>
          <p:nvSpPr>
            <p:cNvPr id="126" name="Forma libre 125">
              <a:extLst>
                <a:ext uri="{FF2B5EF4-FFF2-40B4-BE49-F238E27FC236}">
                  <a16:creationId xmlns:a16="http://schemas.microsoft.com/office/drawing/2014/main" id="{8EDC0A21-6320-2A41-AA1F-8F0455805E7F}"/>
                </a:ext>
              </a:extLst>
            </p:cNvPr>
            <p:cNvSpPr/>
            <p:nvPr/>
          </p:nvSpPr>
          <p:spPr>
            <a:xfrm>
              <a:off x="5963275" y="4719387"/>
              <a:ext cx="398068" cy="367294"/>
            </a:xfrm>
            <a:custGeom>
              <a:avLst/>
              <a:gdLst>
                <a:gd name="connsiteX0" fmla="*/ 393801 w 407822"/>
                <a:gd name="connsiteY0" fmla="*/ 54191 h 376293"/>
                <a:gd name="connsiteX1" fmla="*/ 407823 w 407822"/>
                <a:gd name="connsiteY1" fmla="*/ 69413 h 376293"/>
                <a:gd name="connsiteX2" fmla="*/ 404165 w 407822"/>
                <a:gd name="connsiteY2" fmla="*/ 76720 h 376293"/>
                <a:gd name="connsiteX3" fmla="*/ 402336 w 407822"/>
                <a:gd name="connsiteY3" fmla="*/ 89507 h 376293"/>
                <a:gd name="connsiteX4" fmla="*/ 373685 w 407822"/>
                <a:gd name="connsiteY4" fmla="*/ 119951 h 376293"/>
                <a:gd name="connsiteX5" fmla="*/ 365151 w 407822"/>
                <a:gd name="connsiteY5" fmla="*/ 144916 h 376293"/>
                <a:gd name="connsiteX6" fmla="*/ 360273 w 407822"/>
                <a:gd name="connsiteY6" fmla="*/ 165009 h 376293"/>
                <a:gd name="connsiteX7" fmla="*/ 352959 w 407822"/>
                <a:gd name="connsiteY7" fmla="*/ 174142 h 376293"/>
                <a:gd name="connsiteX8" fmla="*/ 346253 w 407822"/>
                <a:gd name="connsiteY8" fmla="*/ 201542 h 376293"/>
                <a:gd name="connsiteX9" fmla="*/ 327965 w 407822"/>
                <a:gd name="connsiteY9" fmla="*/ 217373 h 376293"/>
                <a:gd name="connsiteX10" fmla="*/ 323088 w 407822"/>
                <a:gd name="connsiteY10" fmla="*/ 236858 h 376293"/>
                <a:gd name="connsiteX11" fmla="*/ 315164 w 407822"/>
                <a:gd name="connsiteY11" fmla="*/ 252689 h 376293"/>
                <a:gd name="connsiteX12" fmla="*/ 312116 w 407822"/>
                <a:gd name="connsiteY12" fmla="*/ 269129 h 376293"/>
                <a:gd name="connsiteX13" fmla="*/ 288341 w 407822"/>
                <a:gd name="connsiteY13" fmla="*/ 282525 h 376293"/>
                <a:gd name="connsiteX14" fmla="*/ 268833 w 407822"/>
                <a:gd name="connsiteY14" fmla="*/ 266084 h 376293"/>
                <a:gd name="connsiteX15" fmla="*/ 256032 w 407822"/>
                <a:gd name="connsiteY15" fmla="*/ 266693 h 376293"/>
                <a:gd name="connsiteX16" fmla="*/ 235305 w 407822"/>
                <a:gd name="connsiteY16" fmla="*/ 289831 h 376293"/>
                <a:gd name="connsiteX17" fmla="*/ 225552 w 407822"/>
                <a:gd name="connsiteY17" fmla="*/ 289831 h 376293"/>
                <a:gd name="connsiteX18" fmla="*/ 209093 w 407822"/>
                <a:gd name="connsiteY18" fmla="*/ 327582 h 376293"/>
                <a:gd name="connsiteX19" fmla="*/ 200559 w 407822"/>
                <a:gd name="connsiteY19" fmla="*/ 355591 h 376293"/>
                <a:gd name="connsiteX20" fmla="*/ 164592 w 407822"/>
                <a:gd name="connsiteY20" fmla="*/ 369596 h 376293"/>
                <a:gd name="connsiteX21" fmla="*/ 151791 w 407822"/>
                <a:gd name="connsiteY21" fmla="*/ 367769 h 376293"/>
                <a:gd name="connsiteX22" fmla="*/ 138380 w 407822"/>
                <a:gd name="connsiteY22" fmla="*/ 376293 h 376293"/>
                <a:gd name="connsiteX23" fmla="*/ 110947 w 407822"/>
                <a:gd name="connsiteY23" fmla="*/ 375684 h 376293"/>
                <a:gd name="connsiteX24" fmla="*/ 92050 w 407822"/>
                <a:gd name="connsiteY24" fmla="*/ 350720 h 376293"/>
                <a:gd name="connsiteX25" fmla="*/ 80467 w 407822"/>
                <a:gd name="connsiteY25" fmla="*/ 322711 h 376293"/>
                <a:gd name="connsiteX26" fmla="*/ 56083 w 407822"/>
                <a:gd name="connsiteY26" fmla="*/ 297138 h 376293"/>
                <a:gd name="connsiteX27" fmla="*/ 30480 w 407822"/>
                <a:gd name="connsiteY27" fmla="*/ 297138 h 376293"/>
                <a:gd name="connsiteX28" fmla="*/ 0 w 407822"/>
                <a:gd name="connsiteY28" fmla="*/ 297138 h 376293"/>
                <a:gd name="connsiteX29" fmla="*/ 1829 w 407822"/>
                <a:gd name="connsiteY29" fmla="*/ 234422 h 376293"/>
                <a:gd name="connsiteX30" fmla="*/ 610 w 407822"/>
                <a:gd name="connsiteY30" fmla="*/ 209458 h 376293"/>
                <a:gd name="connsiteX31" fmla="*/ 7315 w 407822"/>
                <a:gd name="connsiteY31" fmla="*/ 185102 h 376293"/>
                <a:gd name="connsiteX32" fmla="*/ 17679 w 407822"/>
                <a:gd name="connsiteY32" fmla="*/ 172925 h 376293"/>
                <a:gd name="connsiteX33" fmla="*/ 34747 w 407822"/>
                <a:gd name="connsiteY33" fmla="*/ 148569 h 376293"/>
                <a:gd name="connsiteX34" fmla="*/ 31090 w 407822"/>
                <a:gd name="connsiteY34" fmla="*/ 138218 h 376293"/>
                <a:gd name="connsiteX35" fmla="*/ 37795 w 407822"/>
                <a:gd name="connsiteY35" fmla="*/ 122387 h 376293"/>
                <a:gd name="connsiteX36" fmla="*/ 29871 w 407822"/>
                <a:gd name="connsiteY36" fmla="*/ 99249 h 376293"/>
                <a:gd name="connsiteX37" fmla="*/ 31090 w 407822"/>
                <a:gd name="connsiteY37" fmla="*/ 86462 h 376293"/>
                <a:gd name="connsiteX38" fmla="*/ 33528 w 407822"/>
                <a:gd name="connsiteY38" fmla="*/ 51147 h 376293"/>
                <a:gd name="connsiteX39" fmla="*/ 43282 w 407822"/>
                <a:gd name="connsiteY39" fmla="*/ 35316 h 376293"/>
                <a:gd name="connsiteX40" fmla="*/ 48159 w 407822"/>
                <a:gd name="connsiteY40" fmla="*/ 12787 h 376293"/>
                <a:gd name="connsiteX41" fmla="*/ 56693 w 407822"/>
                <a:gd name="connsiteY41" fmla="*/ 4871 h 376293"/>
                <a:gd name="connsiteX42" fmla="*/ 93879 w 407822"/>
                <a:gd name="connsiteY42" fmla="*/ 0 h 376293"/>
                <a:gd name="connsiteX43" fmla="*/ 128016 w 407822"/>
                <a:gd name="connsiteY43" fmla="*/ 14613 h 376293"/>
                <a:gd name="connsiteX44" fmla="*/ 140817 w 407822"/>
                <a:gd name="connsiteY44" fmla="*/ 29227 h 376293"/>
                <a:gd name="connsiteX45" fmla="*/ 158496 w 407822"/>
                <a:gd name="connsiteY45" fmla="*/ 29836 h 376293"/>
                <a:gd name="connsiteX46" fmla="*/ 174956 w 407822"/>
                <a:gd name="connsiteY46" fmla="*/ 20702 h 376293"/>
                <a:gd name="connsiteX47" fmla="*/ 216408 w 407822"/>
                <a:gd name="connsiteY47" fmla="*/ 40796 h 376293"/>
                <a:gd name="connsiteX48" fmla="*/ 234087 w 407822"/>
                <a:gd name="connsiteY48" fmla="*/ 39578 h 376293"/>
                <a:gd name="connsiteX49" fmla="*/ 254204 w 407822"/>
                <a:gd name="connsiteY49" fmla="*/ 23138 h 376293"/>
                <a:gd name="connsiteX50" fmla="*/ 274320 w 407822"/>
                <a:gd name="connsiteY50" fmla="*/ 24356 h 376293"/>
                <a:gd name="connsiteX51" fmla="*/ 284073 w 407822"/>
                <a:gd name="connsiteY51" fmla="*/ 18876 h 376293"/>
                <a:gd name="connsiteX52" fmla="*/ 302361 w 407822"/>
                <a:gd name="connsiteY52" fmla="*/ 20702 h 376293"/>
                <a:gd name="connsiteX53" fmla="*/ 329184 w 407822"/>
                <a:gd name="connsiteY53" fmla="*/ 32271 h 376293"/>
                <a:gd name="connsiteX54" fmla="*/ 355397 w 407822"/>
                <a:gd name="connsiteY54" fmla="*/ 10351 h 376293"/>
                <a:gd name="connsiteX55" fmla="*/ 363932 w 407822"/>
                <a:gd name="connsiteY55" fmla="*/ 12178 h 376293"/>
                <a:gd name="connsiteX56" fmla="*/ 387705 w 407822"/>
                <a:gd name="connsiteY56" fmla="*/ 54800 h 376293"/>
                <a:gd name="connsiteX57" fmla="*/ 393801 w 407822"/>
                <a:gd name="connsiteY57" fmla="*/ 54191 h 37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07822" h="376293">
                  <a:moveTo>
                    <a:pt x="393801" y="54191"/>
                  </a:moveTo>
                  <a:lnTo>
                    <a:pt x="407823" y="69413"/>
                  </a:lnTo>
                  <a:lnTo>
                    <a:pt x="404165" y="76720"/>
                  </a:lnTo>
                  <a:lnTo>
                    <a:pt x="402336" y="89507"/>
                  </a:lnTo>
                  <a:lnTo>
                    <a:pt x="373685" y="119951"/>
                  </a:lnTo>
                  <a:lnTo>
                    <a:pt x="365151" y="144916"/>
                  </a:lnTo>
                  <a:lnTo>
                    <a:pt x="360273" y="165009"/>
                  </a:lnTo>
                  <a:lnTo>
                    <a:pt x="352959" y="174142"/>
                  </a:lnTo>
                  <a:lnTo>
                    <a:pt x="346253" y="201542"/>
                  </a:lnTo>
                  <a:lnTo>
                    <a:pt x="327965" y="217373"/>
                  </a:lnTo>
                  <a:lnTo>
                    <a:pt x="323088" y="236858"/>
                  </a:lnTo>
                  <a:lnTo>
                    <a:pt x="315164" y="252689"/>
                  </a:lnTo>
                  <a:lnTo>
                    <a:pt x="312116" y="269129"/>
                  </a:lnTo>
                  <a:lnTo>
                    <a:pt x="288341" y="282525"/>
                  </a:lnTo>
                  <a:lnTo>
                    <a:pt x="268833" y="266084"/>
                  </a:lnTo>
                  <a:lnTo>
                    <a:pt x="256032" y="266693"/>
                  </a:lnTo>
                  <a:lnTo>
                    <a:pt x="235305" y="289831"/>
                  </a:lnTo>
                  <a:lnTo>
                    <a:pt x="225552" y="289831"/>
                  </a:lnTo>
                  <a:lnTo>
                    <a:pt x="209093" y="327582"/>
                  </a:lnTo>
                  <a:lnTo>
                    <a:pt x="200559" y="355591"/>
                  </a:lnTo>
                  <a:lnTo>
                    <a:pt x="164592" y="369596"/>
                  </a:lnTo>
                  <a:lnTo>
                    <a:pt x="151791" y="367769"/>
                  </a:lnTo>
                  <a:lnTo>
                    <a:pt x="138380" y="376293"/>
                  </a:lnTo>
                  <a:lnTo>
                    <a:pt x="110947" y="375684"/>
                  </a:lnTo>
                  <a:lnTo>
                    <a:pt x="92050" y="350720"/>
                  </a:lnTo>
                  <a:lnTo>
                    <a:pt x="80467" y="322711"/>
                  </a:lnTo>
                  <a:lnTo>
                    <a:pt x="56083" y="297138"/>
                  </a:lnTo>
                  <a:lnTo>
                    <a:pt x="30480" y="297138"/>
                  </a:lnTo>
                  <a:lnTo>
                    <a:pt x="0" y="297138"/>
                  </a:lnTo>
                  <a:lnTo>
                    <a:pt x="1829" y="234422"/>
                  </a:lnTo>
                  <a:lnTo>
                    <a:pt x="610" y="209458"/>
                  </a:lnTo>
                  <a:lnTo>
                    <a:pt x="7315" y="185102"/>
                  </a:lnTo>
                  <a:lnTo>
                    <a:pt x="17679" y="172925"/>
                  </a:lnTo>
                  <a:lnTo>
                    <a:pt x="34747" y="148569"/>
                  </a:lnTo>
                  <a:lnTo>
                    <a:pt x="31090" y="138218"/>
                  </a:lnTo>
                  <a:lnTo>
                    <a:pt x="37795" y="122387"/>
                  </a:lnTo>
                  <a:lnTo>
                    <a:pt x="29871" y="99249"/>
                  </a:lnTo>
                  <a:lnTo>
                    <a:pt x="31090" y="86462"/>
                  </a:lnTo>
                  <a:lnTo>
                    <a:pt x="33528" y="51147"/>
                  </a:lnTo>
                  <a:lnTo>
                    <a:pt x="43282" y="35316"/>
                  </a:lnTo>
                  <a:lnTo>
                    <a:pt x="48159" y="12787"/>
                  </a:lnTo>
                  <a:lnTo>
                    <a:pt x="56693" y="4871"/>
                  </a:lnTo>
                  <a:lnTo>
                    <a:pt x="93879" y="0"/>
                  </a:lnTo>
                  <a:lnTo>
                    <a:pt x="128016" y="14613"/>
                  </a:lnTo>
                  <a:lnTo>
                    <a:pt x="140817" y="29227"/>
                  </a:lnTo>
                  <a:lnTo>
                    <a:pt x="158496" y="29836"/>
                  </a:lnTo>
                  <a:lnTo>
                    <a:pt x="174956" y="20702"/>
                  </a:lnTo>
                  <a:lnTo>
                    <a:pt x="216408" y="40796"/>
                  </a:lnTo>
                  <a:lnTo>
                    <a:pt x="234087" y="39578"/>
                  </a:lnTo>
                  <a:lnTo>
                    <a:pt x="254204" y="23138"/>
                  </a:lnTo>
                  <a:lnTo>
                    <a:pt x="274320" y="24356"/>
                  </a:lnTo>
                  <a:lnTo>
                    <a:pt x="284073" y="18876"/>
                  </a:lnTo>
                  <a:lnTo>
                    <a:pt x="302361" y="20702"/>
                  </a:lnTo>
                  <a:lnTo>
                    <a:pt x="329184" y="32271"/>
                  </a:lnTo>
                  <a:lnTo>
                    <a:pt x="355397" y="10351"/>
                  </a:lnTo>
                  <a:lnTo>
                    <a:pt x="363932" y="12178"/>
                  </a:lnTo>
                  <a:lnTo>
                    <a:pt x="387705" y="54800"/>
                  </a:lnTo>
                  <a:lnTo>
                    <a:pt x="393801" y="54191"/>
                  </a:lnTo>
                  <a:close/>
                </a:path>
              </a:pathLst>
            </a:custGeom>
            <a:solidFill>
              <a:schemeClr val="accent4"/>
            </a:solidFill>
            <a:ln w="3175" cap="rnd">
              <a:solidFill>
                <a:schemeClr val="accent1"/>
              </a:solidFill>
              <a:prstDash val="solid"/>
              <a:round/>
            </a:ln>
          </p:spPr>
          <p:txBody>
            <a:bodyPr rtlCol="0" anchor="ctr"/>
            <a:lstStyle/>
            <a:p>
              <a:endParaRPr lang="es-ES_tradnl"/>
            </a:p>
          </p:txBody>
        </p:sp>
        <p:sp>
          <p:nvSpPr>
            <p:cNvPr id="127" name="Forma libre 126">
              <a:extLst>
                <a:ext uri="{FF2B5EF4-FFF2-40B4-BE49-F238E27FC236}">
                  <a16:creationId xmlns:a16="http://schemas.microsoft.com/office/drawing/2014/main" id="{0CB9C2CE-76BF-AF41-8F07-E1C4F0D4B352}"/>
                </a:ext>
              </a:extLst>
            </p:cNvPr>
            <p:cNvSpPr/>
            <p:nvPr/>
          </p:nvSpPr>
          <p:spPr>
            <a:xfrm>
              <a:off x="6998014" y="4007385"/>
              <a:ext cx="19038" cy="44573"/>
            </a:xfrm>
            <a:custGeom>
              <a:avLst/>
              <a:gdLst>
                <a:gd name="connsiteX0" fmla="*/ 17069 w 19506"/>
                <a:gd name="connsiteY0" fmla="*/ 4871 h 45666"/>
                <a:gd name="connsiteX1" fmla="*/ 19507 w 19506"/>
                <a:gd name="connsiteY1" fmla="*/ 29227 h 45666"/>
                <a:gd name="connsiteX2" fmla="*/ 15849 w 19506"/>
                <a:gd name="connsiteY2" fmla="*/ 40796 h 45666"/>
                <a:gd name="connsiteX3" fmla="*/ 609 w 19506"/>
                <a:gd name="connsiteY3" fmla="*/ 45667 h 45666"/>
                <a:gd name="connsiteX4" fmla="*/ 1219 w 19506"/>
                <a:gd name="connsiteY4" fmla="*/ 35315 h 45666"/>
                <a:gd name="connsiteX5" fmla="*/ 9144 w 19506"/>
                <a:gd name="connsiteY5" fmla="*/ 29836 h 45666"/>
                <a:gd name="connsiteX6" fmla="*/ 0 w 19506"/>
                <a:gd name="connsiteY6" fmla="*/ 25573 h 45666"/>
                <a:gd name="connsiteX7" fmla="*/ 4267 w 19506"/>
                <a:gd name="connsiteY7" fmla="*/ 0 h 45666"/>
                <a:gd name="connsiteX8" fmla="*/ 17069 w 19506"/>
                <a:gd name="connsiteY8" fmla="*/ 4871 h 4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6" h="45666">
                  <a:moveTo>
                    <a:pt x="17069" y="4871"/>
                  </a:moveTo>
                  <a:lnTo>
                    <a:pt x="19507" y="29227"/>
                  </a:lnTo>
                  <a:lnTo>
                    <a:pt x="15849" y="40796"/>
                  </a:lnTo>
                  <a:lnTo>
                    <a:pt x="609" y="45667"/>
                  </a:lnTo>
                  <a:lnTo>
                    <a:pt x="1219" y="35315"/>
                  </a:lnTo>
                  <a:lnTo>
                    <a:pt x="9144" y="29836"/>
                  </a:lnTo>
                  <a:lnTo>
                    <a:pt x="0" y="25573"/>
                  </a:lnTo>
                  <a:lnTo>
                    <a:pt x="4267" y="0"/>
                  </a:lnTo>
                  <a:lnTo>
                    <a:pt x="17069" y="4871"/>
                  </a:lnTo>
                  <a:close/>
                </a:path>
              </a:pathLst>
            </a:custGeom>
            <a:noFill/>
            <a:ln w="3175" cap="rnd">
              <a:solidFill>
                <a:schemeClr val="accent1"/>
              </a:solidFill>
              <a:prstDash val="solid"/>
              <a:round/>
            </a:ln>
          </p:spPr>
          <p:txBody>
            <a:bodyPr rtlCol="0" anchor="ctr"/>
            <a:lstStyle/>
            <a:p>
              <a:endParaRPr lang="es-ES_tradnl"/>
            </a:p>
          </p:txBody>
        </p:sp>
        <p:sp>
          <p:nvSpPr>
            <p:cNvPr id="128" name="Forma libre 127">
              <a:extLst>
                <a:ext uri="{FF2B5EF4-FFF2-40B4-BE49-F238E27FC236}">
                  <a16:creationId xmlns:a16="http://schemas.microsoft.com/office/drawing/2014/main" id="{CF6D2FC6-CD8A-274F-8AFE-7203BB483B8A}"/>
                </a:ext>
              </a:extLst>
            </p:cNvPr>
            <p:cNvSpPr/>
            <p:nvPr/>
          </p:nvSpPr>
          <p:spPr>
            <a:xfrm>
              <a:off x="6851045" y="5291723"/>
              <a:ext cx="60690" cy="68347"/>
            </a:xfrm>
            <a:custGeom>
              <a:avLst/>
              <a:gdLst>
                <a:gd name="connsiteX0" fmla="*/ 48768 w 62178"/>
                <a:gd name="connsiteY0" fmla="*/ 0 h 70022"/>
                <a:gd name="connsiteX1" fmla="*/ 62179 w 62178"/>
                <a:gd name="connsiteY1" fmla="*/ 21920 h 70022"/>
                <a:gd name="connsiteX2" fmla="*/ 60350 w 62178"/>
                <a:gd name="connsiteY2" fmla="*/ 45058 h 70022"/>
                <a:gd name="connsiteX3" fmla="*/ 50596 w 62178"/>
                <a:gd name="connsiteY3" fmla="*/ 49929 h 70022"/>
                <a:gd name="connsiteX4" fmla="*/ 31699 w 62178"/>
                <a:gd name="connsiteY4" fmla="*/ 47493 h 70022"/>
                <a:gd name="connsiteX5" fmla="*/ 21336 w 62178"/>
                <a:gd name="connsiteY5" fmla="*/ 70022 h 70022"/>
                <a:gd name="connsiteX6" fmla="*/ 0 w 62178"/>
                <a:gd name="connsiteY6" fmla="*/ 66978 h 70022"/>
                <a:gd name="connsiteX7" fmla="*/ 3657 w 62178"/>
                <a:gd name="connsiteY7" fmla="*/ 45058 h 70022"/>
                <a:gd name="connsiteX8" fmla="*/ 8534 w 62178"/>
                <a:gd name="connsiteY8" fmla="*/ 42013 h 70022"/>
                <a:gd name="connsiteX9" fmla="*/ 9753 w 62178"/>
                <a:gd name="connsiteY9" fmla="*/ 18876 h 70022"/>
                <a:gd name="connsiteX10" fmla="*/ 19507 w 62178"/>
                <a:gd name="connsiteY10" fmla="*/ 7915 h 70022"/>
                <a:gd name="connsiteX11" fmla="*/ 28041 w 62178"/>
                <a:gd name="connsiteY11" fmla="*/ 12178 h 70022"/>
                <a:gd name="connsiteX12" fmla="*/ 48768 w 62178"/>
                <a:gd name="connsiteY12" fmla="*/ 0 h 7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178" h="70022">
                  <a:moveTo>
                    <a:pt x="48768" y="0"/>
                  </a:moveTo>
                  <a:lnTo>
                    <a:pt x="62179" y="21920"/>
                  </a:lnTo>
                  <a:lnTo>
                    <a:pt x="60350" y="45058"/>
                  </a:lnTo>
                  <a:lnTo>
                    <a:pt x="50596" y="49929"/>
                  </a:lnTo>
                  <a:lnTo>
                    <a:pt x="31699" y="47493"/>
                  </a:lnTo>
                  <a:lnTo>
                    <a:pt x="21336" y="70022"/>
                  </a:lnTo>
                  <a:lnTo>
                    <a:pt x="0" y="66978"/>
                  </a:lnTo>
                  <a:lnTo>
                    <a:pt x="3657" y="45058"/>
                  </a:lnTo>
                  <a:lnTo>
                    <a:pt x="8534" y="42013"/>
                  </a:lnTo>
                  <a:lnTo>
                    <a:pt x="9753" y="18876"/>
                  </a:lnTo>
                  <a:lnTo>
                    <a:pt x="19507" y="7915"/>
                  </a:lnTo>
                  <a:lnTo>
                    <a:pt x="28041" y="12178"/>
                  </a:lnTo>
                  <a:lnTo>
                    <a:pt x="48768" y="0"/>
                  </a:lnTo>
                  <a:close/>
                </a:path>
              </a:pathLst>
            </a:custGeom>
            <a:noFill/>
            <a:ln w="3175" cap="rnd">
              <a:solidFill>
                <a:schemeClr val="accent1"/>
              </a:solidFill>
              <a:prstDash val="solid"/>
              <a:round/>
            </a:ln>
          </p:spPr>
          <p:txBody>
            <a:bodyPr rtlCol="0" anchor="ctr"/>
            <a:lstStyle/>
            <a:p>
              <a:endParaRPr lang="es-ES_tradnl"/>
            </a:p>
          </p:txBody>
        </p:sp>
        <p:sp>
          <p:nvSpPr>
            <p:cNvPr id="155" name="Forma libre 154">
              <a:extLst>
                <a:ext uri="{FF2B5EF4-FFF2-40B4-BE49-F238E27FC236}">
                  <a16:creationId xmlns:a16="http://schemas.microsoft.com/office/drawing/2014/main" id="{0B4A769C-1699-A44C-8583-68F0F15D4C72}"/>
                </a:ext>
              </a:extLst>
            </p:cNvPr>
            <p:cNvSpPr/>
            <p:nvPr/>
          </p:nvSpPr>
          <p:spPr>
            <a:xfrm>
              <a:off x="5308158" y="4193408"/>
              <a:ext cx="282040" cy="253776"/>
            </a:xfrm>
            <a:custGeom>
              <a:avLst/>
              <a:gdLst>
                <a:gd name="connsiteX0" fmla="*/ 276684 w 282040"/>
                <a:gd name="connsiteY0" fmla="*/ 0 h 253776"/>
                <a:gd name="connsiteX1" fmla="*/ 282040 w 282040"/>
                <a:gd name="connsiteY1" fmla="*/ 0 h 253776"/>
                <a:gd name="connsiteX2" fmla="*/ 281445 w 282040"/>
                <a:gd name="connsiteY2" fmla="*/ 2378 h 253776"/>
                <a:gd name="connsiteX3" fmla="*/ 280849 w 282040"/>
                <a:gd name="connsiteY3" fmla="*/ 9509 h 253776"/>
                <a:gd name="connsiteX4" fmla="*/ 279660 w 282040"/>
                <a:gd name="connsiteY4" fmla="*/ 67753 h 253776"/>
                <a:gd name="connsiteX5" fmla="*/ 172556 w 282040"/>
                <a:gd name="connsiteY5" fmla="*/ 65376 h 253776"/>
                <a:gd name="connsiteX6" fmla="*/ 171366 w 282040"/>
                <a:gd name="connsiteY6" fmla="*/ 163438 h 253776"/>
                <a:gd name="connsiteX7" fmla="*/ 140424 w 282040"/>
                <a:gd name="connsiteY7" fmla="*/ 166411 h 253776"/>
                <a:gd name="connsiteX8" fmla="*/ 131499 w 282040"/>
                <a:gd name="connsiteY8" fmla="*/ 186023 h 253776"/>
                <a:gd name="connsiteX9" fmla="*/ 136855 w 282040"/>
                <a:gd name="connsiteY9" fmla="*/ 241295 h 253776"/>
                <a:gd name="connsiteX10" fmla="*/ 7736 w 282040"/>
                <a:gd name="connsiteY10" fmla="*/ 241295 h 253776"/>
                <a:gd name="connsiteX11" fmla="*/ 0 w 282040"/>
                <a:gd name="connsiteY11" fmla="*/ 253776 h 253776"/>
                <a:gd name="connsiteX12" fmla="*/ 1786 w 282040"/>
                <a:gd name="connsiteY12" fmla="*/ 237729 h 253776"/>
                <a:gd name="connsiteX13" fmla="*/ 2381 w 282040"/>
                <a:gd name="connsiteY13" fmla="*/ 237729 h 253776"/>
                <a:gd name="connsiteX14" fmla="*/ 4130 w 282040"/>
                <a:gd name="connsiteY14" fmla="*/ 237659 h 253776"/>
                <a:gd name="connsiteX15" fmla="*/ 5749 w 282040"/>
                <a:gd name="connsiteY15" fmla="*/ 221486 h 253776"/>
                <a:gd name="connsiteX16" fmla="*/ 18840 w 282040"/>
                <a:gd name="connsiteY16" fmla="*/ 211383 h 253776"/>
                <a:gd name="connsiteX17" fmla="*/ 30146 w 282040"/>
                <a:gd name="connsiteY17" fmla="*/ 191176 h 253776"/>
                <a:gd name="connsiteX18" fmla="*/ 28360 w 282040"/>
                <a:gd name="connsiteY18" fmla="*/ 178100 h 253776"/>
                <a:gd name="connsiteX19" fmla="*/ 40261 w 282040"/>
                <a:gd name="connsiteY19" fmla="*/ 151356 h 253776"/>
                <a:gd name="connsiteX20" fmla="*/ 59301 w 282040"/>
                <a:gd name="connsiteY20" fmla="*/ 126988 h 253776"/>
                <a:gd name="connsiteX21" fmla="*/ 70606 w 282040"/>
                <a:gd name="connsiteY21" fmla="*/ 121046 h 253776"/>
                <a:gd name="connsiteX22" fmla="*/ 80127 w 282040"/>
                <a:gd name="connsiteY22" fmla="*/ 99055 h 253776"/>
                <a:gd name="connsiteX23" fmla="*/ 81317 w 282040"/>
                <a:gd name="connsiteY23" fmla="*/ 78254 h 253776"/>
                <a:gd name="connsiteX24" fmla="*/ 93812 w 282040"/>
                <a:gd name="connsiteY24" fmla="*/ 55075 h 253776"/>
                <a:gd name="connsiteX25" fmla="*/ 116423 w 282040"/>
                <a:gd name="connsiteY25" fmla="*/ 40812 h 253776"/>
                <a:gd name="connsiteX26" fmla="*/ 123063 w 282040"/>
                <a:gd name="connsiteY26" fmla="*/ 28838 h 253776"/>
                <a:gd name="connsiteX27" fmla="*/ 194060 w 282040"/>
                <a:gd name="connsiteY27" fmla="*/ 28838 h 253776"/>
                <a:gd name="connsiteX28" fmla="*/ 219563 w 282040"/>
                <a:gd name="connsiteY28" fmla="*/ 24961 h 253776"/>
                <a:gd name="connsiteX29" fmla="*/ 231464 w 282040"/>
                <a:gd name="connsiteY29" fmla="*/ 30310 h 253776"/>
                <a:gd name="connsiteX30" fmla="*/ 246339 w 282040"/>
                <a:gd name="connsiteY30" fmla="*/ 30310 h 253776"/>
                <a:gd name="connsiteX31" fmla="*/ 257049 w 282040"/>
                <a:gd name="connsiteY31" fmla="*/ 21396 h 253776"/>
                <a:gd name="connsiteX32" fmla="*/ 277279 w 282040"/>
                <a:gd name="connsiteY32" fmla="*/ 20207 h 25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82040" h="253776">
                  <a:moveTo>
                    <a:pt x="276684" y="0"/>
                  </a:moveTo>
                  <a:lnTo>
                    <a:pt x="282040" y="0"/>
                  </a:lnTo>
                  <a:lnTo>
                    <a:pt x="281445" y="2378"/>
                  </a:lnTo>
                  <a:lnTo>
                    <a:pt x="280849" y="9509"/>
                  </a:lnTo>
                  <a:lnTo>
                    <a:pt x="279660" y="67753"/>
                  </a:lnTo>
                  <a:lnTo>
                    <a:pt x="172556" y="65376"/>
                  </a:lnTo>
                  <a:lnTo>
                    <a:pt x="171366" y="163438"/>
                  </a:lnTo>
                  <a:lnTo>
                    <a:pt x="140424" y="166411"/>
                  </a:lnTo>
                  <a:lnTo>
                    <a:pt x="131499" y="186023"/>
                  </a:lnTo>
                  <a:lnTo>
                    <a:pt x="136855" y="241295"/>
                  </a:lnTo>
                  <a:lnTo>
                    <a:pt x="7736" y="241295"/>
                  </a:lnTo>
                  <a:lnTo>
                    <a:pt x="0" y="253776"/>
                  </a:lnTo>
                  <a:lnTo>
                    <a:pt x="1786" y="237729"/>
                  </a:lnTo>
                  <a:lnTo>
                    <a:pt x="2381" y="237729"/>
                  </a:lnTo>
                  <a:lnTo>
                    <a:pt x="4130" y="237659"/>
                  </a:lnTo>
                  <a:lnTo>
                    <a:pt x="5749" y="221486"/>
                  </a:lnTo>
                  <a:lnTo>
                    <a:pt x="18840" y="211383"/>
                  </a:lnTo>
                  <a:lnTo>
                    <a:pt x="30146" y="191176"/>
                  </a:lnTo>
                  <a:lnTo>
                    <a:pt x="28360" y="178100"/>
                  </a:lnTo>
                  <a:lnTo>
                    <a:pt x="40261" y="151356"/>
                  </a:lnTo>
                  <a:lnTo>
                    <a:pt x="59301" y="126988"/>
                  </a:lnTo>
                  <a:lnTo>
                    <a:pt x="70606" y="121046"/>
                  </a:lnTo>
                  <a:lnTo>
                    <a:pt x="80127" y="99055"/>
                  </a:lnTo>
                  <a:lnTo>
                    <a:pt x="81317" y="78254"/>
                  </a:lnTo>
                  <a:lnTo>
                    <a:pt x="93812" y="55075"/>
                  </a:lnTo>
                  <a:lnTo>
                    <a:pt x="116423" y="40812"/>
                  </a:lnTo>
                  <a:lnTo>
                    <a:pt x="123063" y="28838"/>
                  </a:lnTo>
                  <a:lnTo>
                    <a:pt x="194060" y="28838"/>
                  </a:lnTo>
                  <a:lnTo>
                    <a:pt x="219563" y="24961"/>
                  </a:lnTo>
                  <a:lnTo>
                    <a:pt x="231464" y="30310"/>
                  </a:lnTo>
                  <a:lnTo>
                    <a:pt x="246339" y="30310"/>
                  </a:lnTo>
                  <a:lnTo>
                    <a:pt x="257049" y="21396"/>
                  </a:lnTo>
                  <a:lnTo>
                    <a:pt x="277279" y="20207"/>
                  </a:lnTo>
                  <a:close/>
                </a:path>
              </a:pathLst>
            </a:custGeom>
            <a:noFill/>
            <a:ln w="3175" cap="rnd">
              <a:solidFill>
                <a:schemeClr val="accent1"/>
              </a:solidFill>
              <a:prstDash val="solid"/>
              <a:round/>
            </a:ln>
          </p:spPr>
          <p:txBody>
            <a:bodyPr wrap="square" rtlCol="0" anchor="ctr">
              <a:noAutofit/>
            </a:bodyPr>
            <a:lstStyle/>
            <a:p>
              <a:endParaRPr lang="es-ES_tradnl"/>
            </a:p>
          </p:txBody>
        </p:sp>
        <p:sp>
          <p:nvSpPr>
            <p:cNvPr id="130" name="Forma libre 129">
              <a:extLst>
                <a:ext uri="{FF2B5EF4-FFF2-40B4-BE49-F238E27FC236}">
                  <a16:creationId xmlns:a16="http://schemas.microsoft.com/office/drawing/2014/main" id="{83283AB9-23C1-D541-A99A-47F46254BDA8}"/>
                </a:ext>
              </a:extLst>
            </p:cNvPr>
            <p:cNvSpPr/>
            <p:nvPr/>
          </p:nvSpPr>
          <p:spPr>
            <a:xfrm>
              <a:off x="6607681" y="4409149"/>
              <a:ext cx="542061" cy="510523"/>
            </a:xfrm>
            <a:custGeom>
              <a:avLst/>
              <a:gdLst>
                <a:gd name="connsiteX0" fmla="*/ 494385 w 555345"/>
                <a:gd name="connsiteY0" fmla="*/ 295920 h 523035"/>
                <a:gd name="connsiteX1" fmla="*/ 490119 w 555345"/>
                <a:gd name="connsiteY1" fmla="*/ 329409 h 523035"/>
                <a:gd name="connsiteX2" fmla="*/ 477927 w 555345"/>
                <a:gd name="connsiteY2" fmla="*/ 368378 h 523035"/>
                <a:gd name="connsiteX3" fmla="*/ 457809 w 555345"/>
                <a:gd name="connsiteY3" fmla="*/ 387253 h 523035"/>
                <a:gd name="connsiteX4" fmla="*/ 443788 w 555345"/>
                <a:gd name="connsiteY4" fmla="*/ 417698 h 523035"/>
                <a:gd name="connsiteX5" fmla="*/ 440740 w 555345"/>
                <a:gd name="connsiteY5" fmla="*/ 433529 h 523035"/>
                <a:gd name="connsiteX6" fmla="*/ 424891 w 555345"/>
                <a:gd name="connsiteY6" fmla="*/ 444489 h 523035"/>
                <a:gd name="connsiteX7" fmla="*/ 415747 w 555345"/>
                <a:gd name="connsiteY7" fmla="*/ 485284 h 523035"/>
                <a:gd name="connsiteX8" fmla="*/ 415747 w 555345"/>
                <a:gd name="connsiteY8" fmla="*/ 490155 h 523035"/>
                <a:gd name="connsiteX9" fmla="*/ 410871 w 555345"/>
                <a:gd name="connsiteY9" fmla="*/ 488938 h 523035"/>
                <a:gd name="connsiteX10" fmla="*/ 411480 w 555345"/>
                <a:gd name="connsiteY10" fmla="*/ 469453 h 523035"/>
                <a:gd name="connsiteX11" fmla="*/ 406603 w 555345"/>
                <a:gd name="connsiteY11" fmla="*/ 456058 h 523035"/>
                <a:gd name="connsiteX12" fmla="*/ 388924 w 555345"/>
                <a:gd name="connsiteY12" fmla="*/ 440835 h 523035"/>
                <a:gd name="connsiteX13" fmla="*/ 383439 w 555345"/>
                <a:gd name="connsiteY13" fmla="*/ 412826 h 523035"/>
                <a:gd name="connsiteX14" fmla="*/ 387096 w 555345"/>
                <a:gd name="connsiteY14" fmla="*/ 383600 h 523035"/>
                <a:gd name="connsiteX15" fmla="*/ 371247 w 555345"/>
                <a:gd name="connsiteY15" fmla="*/ 381164 h 523035"/>
                <a:gd name="connsiteX16" fmla="*/ 368808 w 555345"/>
                <a:gd name="connsiteY16" fmla="*/ 389689 h 523035"/>
                <a:gd name="connsiteX17" fmla="*/ 348081 w 555345"/>
                <a:gd name="connsiteY17" fmla="*/ 392124 h 523035"/>
                <a:gd name="connsiteX18" fmla="*/ 357225 w 555345"/>
                <a:gd name="connsiteY18" fmla="*/ 403084 h 523035"/>
                <a:gd name="connsiteX19" fmla="*/ 360273 w 555345"/>
                <a:gd name="connsiteY19" fmla="*/ 426831 h 523035"/>
                <a:gd name="connsiteX20" fmla="*/ 341985 w 555345"/>
                <a:gd name="connsiteY20" fmla="*/ 448142 h 523035"/>
                <a:gd name="connsiteX21" fmla="*/ 325527 w 555345"/>
                <a:gd name="connsiteY21" fmla="*/ 476151 h 523035"/>
                <a:gd name="connsiteX22" fmla="*/ 307848 w 555345"/>
                <a:gd name="connsiteY22" fmla="*/ 480413 h 523035"/>
                <a:gd name="connsiteX23" fmla="*/ 278587 w 555345"/>
                <a:gd name="connsiteY23" fmla="*/ 457884 h 523035"/>
                <a:gd name="connsiteX24" fmla="*/ 265785 w 555345"/>
                <a:gd name="connsiteY24" fmla="*/ 465800 h 523035"/>
                <a:gd name="connsiteX25" fmla="*/ 262737 w 555345"/>
                <a:gd name="connsiteY25" fmla="*/ 476760 h 523035"/>
                <a:gd name="connsiteX26" fmla="*/ 245059 w 555345"/>
                <a:gd name="connsiteY26" fmla="*/ 484675 h 523035"/>
                <a:gd name="connsiteX27" fmla="*/ 243840 w 555345"/>
                <a:gd name="connsiteY27" fmla="*/ 492591 h 523035"/>
                <a:gd name="connsiteX28" fmla="*/ 209703 w 555345"/>
                <a:gd name="connsiteY28" fmla="*/ 492591 h 523035"/>
                <a:gd name="connsiteX29" fmla="*/ 204825 w 555345"/>
                <a:gd name="connsiteY29" fmla="*/ 484675 h 523035"/>
                <a:gd name="connsiteX30" fmla="*/ 179832 w 555345"/>
                <a:gd name="connsiteY30" fmla="*/ 482849 h 523035"/>
                <a:gd name="connsiteX31" fmla="*/ 167640 w 555345"/>
                <a:gd name="connsiteY31" fmla="*/ 489546 h 523035"/>
                <a:gd name="connsiteX32" fmla="*/ 157887 w 555345"/>
                <a:gd name="connsiteY32" fmla="*/ 486502 h 523035"/>
                <a:gd name="connsiteX33" fmla="*/ 140208 w 555345"/>
                <a:gd name="connsiteY33" fmla="*/ 463364 h 523035"/>
                <a:gd name="connsiteX34" fmla="*/ 134112 w 555345"/>
                <a:gd name="connsiteY34" fmla="*/ 453013 h 523035"/>
                <a:gd name="connsiteX35" fmla="*/ 109119 w 555345"/>
                <a:gd name="connsiteY35" fmla="*/ 458493 h 523035"/>
                <a:gd name="connsiteX36" fmla="*/ 99975 w 555345"/>
                <a:gd name="connsiteY36" fmla="*/ 476151 h 523035"/>
                <a:gd name="connsiteX37" fmla="*/ 92049 w 555345"/>
                <a:gd name="connsiteY37" fmla="*/ 511467 h 523035"/>
                <a:gd name="connsiteX38" fmla="*/ 79857 w 555345"/>
                <a:gd name="connsiteY38" fmla="*/ 518773 h 523035"/>
                <a:gd name="connsiteX39" fmla="*/ 69495 w 555345"/>
                <a:gd name="connsiteY39" fmla="*/ 523035 h 523035"/>
                <a:gd name="connsiteX40" fmla="*/ 66447 w 555345"/>
                <a:gd name="connsiteY40" fmla="*/ 521209 h 523035"/>
                <a:gd name="connsiteX41" fmla="*/ 54864 w 555345"/>
                <a:gd name="connsiteY41" fmla="*/ 509640 h 523035"/>
                <a:gd name="connsiteX42" fmla="*/ 52425 w 555345"/>
                <a:gd name="connsiteY42" fmla="*/ 497462 h 523035"/>
                <a:gd name="connsiteX43" fmla="*/ 57303 w 555345"/>
                <a:gd name="connsiteY43" fmla="*/ 481631 h 523035"/>
                <a:gd name="connsiteX44" fmla="*/ 57303 w 555345"/>
                <a:gd name="connsiteY44" fmla="*/ 465191 h 523035"/>
                <a:gd name="connsiteX45" fmla="*/ 37185 w 555345"/>
                <a:gd name="connsiteY45" fmla="*/ 440835 h 523035"/>
                <a:gd name="connsiteX46" fmla="*/ 32919 w 555345"/>
                <a:gd name="connsiteY46" fmla="*/ 424395 h 523035"/>
                <a:gd name="connsiteX47" fmla="*/ 32919 w 555345"/>
                <a:gd name="connsiteY47" fmla="*/ 414653 h 523035"/>
                <a:gd name="connsiteX48" fmla="*/ 20116 w 555345"/>
                <a:gd name="connsiteY48" fmla="*/ 403084 h 523035"/>
                <a:gd name="connsiteX49" fmla="*/ 19507 w 555345"/>
                <a:gd name="connsiteY49" fmla="*/ 380555 h 523035"/>
                <a:gd name="connsiteX50" fmla="*/ 11583 w 555345"/>
                <a:gd name="connsiteY50" fmla="*/ 365333 h 523035"/>
                <a:gd name="connsiteX51" fmla="*/ 0 w 555345"/>
                <a:gd name="connsiteY51" fmla="*/ 367769 h 523035"/>
                <a:gd name="connsiteX52" fmla="*/ 3048 w 555345"/>
                <a:gd name="connsiteY52" fmla="*/ 353155 h 523035"/>
                <a:gd name="connsiteX53" fmla="*/ 11583 w 555345"/>
                <a:gd name="connsiteY53" fmla="*/ 337324 h 523035"/>
                <a:gd name="connsiteX54" fmla="*/ 7315 w 555345"/>
                <a:gd name="connsiteY54" fmla="*/ 320884 h 523035"/>
                <a:gd name="connsiteX55" fmla="*/ 18288 w 555345"/>
                <a:gd name="connsiteY55" fmla="*/ 308706 h 523035"/>
                <a:gd name="connsiteX56" fmla="*/ 10972 w 555345"/>
                <a:gd name="connsiteY56" fmla="*/ 299573 h 523035"/>
                <a:gd name="connsiteX57" fmla="*/ 18897 w 555345"/>
                <a:gd name="connsiteY57" fmla="*/ 275827 h 523035"/>
                <a:gd name="connsiteX58" fmla="*/ 34137 w 555345"/>
                <a:gd name="connsiteY58" fmla="*/ 246600 h 523035"/>
                <a:gd name="connsiteX59" fmla="*/ 63399 w 555345"/>
                <a:gd name="connsiteY59" fmla="*/ 249644 h 523035"/>
                <a:gd name="connsiteX60" fmla="*/ 56692 w 555345"/>
                <a:gd name="connsiteY60" fmla="*/ 94378 h 523035"/>
                <a:gd name="connsiteX61" fmla="*/ 56692 w 555345"/>
                <a:gd name="connsiteY61" fmla="*/ 77938 h 523035"/>
                <a:gd name="connsiteX62" fmla="*/ 95707 w 555345"/>
                <a:gd name="connsiteY62" fmla="*/ 77938 h 523035"/>
                <a:gd name="connsiteX63" fmla="*/ 92659 w 555345"/>
                <a:gd name="connsiteY63" fmla="*/ 0 h 523035"/>
                <a:gd name="connsiteX64" fmla="*/ 228600 w 555345"/>
                <a:gd name="connsiteY64" fmla="*/ 0 h 523035"/>
                <a:gd name="connsiteX65" fmla="*/ 359664 w 555345"/>
                <a:gd name="connsiteY65" fmla="*/ 0 h 523035"/>
                <a:gd name="connsiteX66" fmla="*/ 494385 w 555345"/>
                <a:gd name="connsiteY66" fmla="*/ 0 h 523035"/>
                <a:gd name="connsiteX67" fmla="*/ 507187 w 555345"/>
                <a:gd name="connsiteY67" fmla="*/ 38360 h 523035"/>
                <a:gd name="connsiteX68" fmla="*/ 499872 w 555345"/>
                <a:gd name="connsiteY68" fmla="*/ 45058 h 523035"/>
                <a:gd name="connsiteX69" fmla="*/ 507187 w 555345"/>
                <a:gd name="connsiteY69" fmla="*/ 85853 h 523035"/>
                <a:gd name="connsiteX70" fmla="*/ 522427 w 555345"/>
                <a:gd name="connsiteY70" fmla="*/ 132129 h 523035"/>
                <a:gd name="connsiteX71" fmla="*/ 535839 w 555345"/>
                <a:gd name="connsiteY71" fmla="*/ 141871 h 523035"/>
                <a:gd name="connsiteX72" fmla="*/ 555345 w 555345"/>
                <a:gd name="connsiteY72" fmla="*/ 156484 h 523035"/>
                <a:gd name="connsiteX73" fmla="*/ 538887 w 555345"/>
                <a:gd name="connsiteY73" fmla="*/ 178404 h 523035"/>
                <a:gd name="connsiteX74" fmla="*/ 514503 w 555345"/>
                <a:gd name="connsiteY74" fmla="*/ 185102 h 523035"/>
                <a:gd name="connsiteX75" fmla="*/ 504139 w 555345"/>
                <a:gd name="connsiteY75" fmla="*/ 197280 h 523035"/>
                <a:gd name="connsiteX76" fmla="*/ 502311 w 555345"/>
                <a:gd name="connsiteY76" fmla="*/ 222853 h 523035"/>
                <a:gd name="connsiteX77" fmla="*/ 490119 w 555345"/>
                <a:gd name="connsiteY77" fmla="*/ 280698 h 523035"/>
                <a:gd name="connsiteX78" fmla="*/ 494385 w 555345"/>
                <a:gd name="connsiteY78" fmla="*/ 295920 h 523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55345" h="523035">
                  <a:moveTo>
                    <a:pt x="494385" y="295920"/>
                  </a:moveTo>
                  <a:lnTo>
                    <a:pt x="490119" y="329409"/>
                  </a:lnTo>
                  <a:lnTo>
                    <a:pt x="477927" y="368378"/>
                  </a:lnTo>
                  <a:lnTo>
                    <a:pt x="457809" y="387253"/>
                  </a:lnTo>
                  <a:lnTo>
                    <a:pt x="443788" y="417698"/>
                  </a:lnTo>
                  <a:lnTo>
                    <a:pt x="440740" y="433529"/>
                  </a:lnTo>
                  <a:lnTo>
                    <a:pt x="424891" y="444489"/>
                  </a:lnTo>
                  <a:lnTo>
                    <a:pt x="415747" y="485284"/>
                  </a:lnTo>
                  <a:lnTo>
                    <a:pt x="415747" y="490155"/>
                  </a:lnTo>
                  <a:lnTo>
                    <a:pt x="410871" y="488938"/>
                  </a:lnTo>
                  <a:lnTo>
                    <a:pt x="411480" y="469453"/>
                  </a:lnTo>
                  <a:lnTo>
                    <a:pt x="406603" y="456058"/>
                  </a:lnTo>
                  <a:lnTo>
                    <a:pt x="388924" y="440835"/>
                  </a:lnTo>
                  <a:lnTo>
                    <a:pt x="383439" y="412826"/>
                  </a:lnTo>
                  <a:lnTo>
                    <a:pt x="387096" y="383600"/>
                  </a:lnTo>
                  <a:lnTo>
                    <a:pt x="371247" y="381164"/>
                  </a:lnTo>
                  <a:lnTo>
                    <a:pt x="368808" y="389689"/>
                  </a:lnTo>
                  <a:lnTo>
                    <a:pt x="348081" y="392124"/>
                  </a:lnTo>
                  <a:lnTo>
                    <a:pt x="357225" y="403084"/>
                  </a:lnTo>
                  <a:lnTo>
                    <a:pt x="360273" y="426831"/>
                  </a:lnTo>
                  <a:lnTo>
                    <a:pt x="341985" y="448142"/>
                  </a:lnTo>
                  <a:lnTo>
                    <a:pt x="325527" y="476151"/>
                  </a:lnTo>
                  <a:lnTo>
                    <a:pt x="307848" y="480413"/>
                  </a:lnTo>
                  <a:lnTo>
                    <a:pt x="278587" y="457884"/>
                  </a:lnTo>
                  <a:lnTo>
                    <a:pt x="265785" y="465800"/>
                  </a:lnTo>
                  <a:lnTo>
                    <a:pt x="262737" y="476760"/>
                  </a:lnTo>
                  <a:lnTo>
                    <a:pt x="245059" y="484675"/>
                  </a:lnTo>
                  <a:lnTo>
                    <a:pt x="243840" y="492591"/>
                  </a:lnTo>
                  <a:lnTo>
                    <a:pt x="209703" y="492591"/>
                  </a:lnTo>
                  <a:lnTo>
                    <a:pt x="204825" y="484675"/>
                  </a:lnTo>
                  <a:lnTo>
                    <a:pt x="179832" y="482849"/>
                  </a:lnTo>
                  <a:lnTo>
                    <a:pt x="167640" y="489546"/>
                  </a:lnTo>
                  <a:lnTo>
                    <a:pt x="157887" y="486502"/>
                  </a:lnTo>
                  <a:lnTo>
                    <a:pt x="140208" y="463364"/>
                  </a:lnTo>
                  <a:lnTo>
                    <a:pt x="134112" y="453013"/>
                  </a:lnTo>
                  <a:lnTo>
                    <a:pt x="109119" y="458493"/>
                  </a:lnTo>
                  <a:lnTo>
                    <a:pt x="99975" y="476151"/>
                  </a:lnTo>
                  <a:lnTo>
                    <a:pt x="92049" y="511467"/>
                  </a:lnTo>
                  <a:lnTo>
                    <a:pt x="79857" y="518773"/>
                  </a:lnTo>
                  <a:lnTo>
                    <a:pt x="69495" y="523035"/>
                  </a:lnTo>
                  <a:lnTo>
                    <a:pt x="66447" y="521209"/>
                  </a:lnTo>
                  <a:lnTo>
                    <a:pt x="54864" y="509640"/>
                  </a:lnTo>
                  <a:lnTo>
                    <a:pt x="52425" y="497462"/>
                  </a:lnTo>
                  <a:lnTo>
                    <a:pt x="57303" y="481631"/>
                  </a:lnTo>
                  <a:lnTo>
                    <a:pt x="57303" y="465191"/>
                  </a:lnTo>
                  <a:lnTo>
                    <a:pt x="37185" y="440835"/>
                  </a:lnTo>
                  <a:lnTo>
                    <a:pt x="32919" y="424395"/>
                  </a:lnTo>
                  <a:lnTo>
                    <a:pt x="32919" y="414653"/>
                  </a:lnTo>
                  <a:lnTo>
                    <a:pt x="20116" y="403084"/>
                  </a:lnTo>
                  <a:lnTo>
                    <a:pt x="19507" y="380555"/>
                  </a:lnTo>
                  <a:lnTo>
                    <a:pt x="11583" y="365333"/>
                  </a:lnTo>
                  <a:lnTo>
                    <a:pt x="0" y="367769"/>
                  </a:lnTo>
                  <a:lnTo>
                    <a:pt x="3048" y="353155"/>
                  </a:lnTo>
                  <a:lnTo>
                    <a:pt x="11583" y="337324"/>
                  </a:lnTo>
                  <a:lnTo>
                    <a:pt x="7315" y="320884"/>
                  </a:lnTo>
                  <a:lnTo>
                    <a:pt x="18288" y="308706"/>
                  </a:lnTo>
                  <a:lnTo>
                    <a:pt x="10972" y="299573"/>
                  </a:lnTo>
                  <a:lnTo>
                    <a:pt x="18897" y="275827"/>
                  </a:lnTo>
                  <a:lnTo>
                    <a:pt x="34137" y="246600"/>
                  </a:lnTo>
                  <a:lnTo>
                    <a:pt x="63399" y="249644"/>
                  </a:lnTo>
                  <a:lnTo>
                    <a:pt x="56692" y="94378"/>
                  </a:lnTo>
                  <a:lnTo>
                    <a:pt x="56692" y="77938"/>
                  </a:lnTo>
                  <a:lnTo>
                    <a:pt x="95707" y="77938"/>
                  </a:lnTo>
                  <a:lnTo>
                    <a:pt x="92659" y="0"/>
                  </a:lnTo>
                  <a:lnTo>
                    <a:pt x="228600" y="0"/>
                  </a:lnTo>
                  <a:lnTo>
                    <a:pt x="359664" y="0"/>
                  </a:lnTo>
                  <a:lnTo>
                    <a:pt x="494385" y="0"/>
                  </a:lnTo>
                  <a:lnTo>
                    <a:pt x="507187" y="38360"/>
                  </a:lnTo>
                  <a:lnTo>
                    <a:pt x="499872" y="45058"/>
                  </a:lnTo>
                  <a:lnTo>
                    <a:pt x="507187" y="85853"/>
                  </a:lnTo>
                  <a:lnTo>
                    <a:pt x="522427" y="132129"/>
                  </a:lnTo>
                  <a:lnTo>
                    <a:pt x="535839" y="141871"/>
                  </a:lnTo>
                  <a:lnTo>
                    <a:pt x="555345" y="156484"/>
                  </a:lnTo>
                  <a:lnTo>
                    <a:pt x="538887" y="178404"/>
                  </a:lnTo>
                  <a:lnTo>
                    <a:pt x="514503" y="185102"/>
                  </a:lnTo>
                  <a:lnTo>
                    <a:pt x="504139" y="197280"/>
                  </a:lnTo>
                  <a:lnTo>
                    <a:pt x="502311" y="222853"/>
                  </a:lnTo>
                  <a:lnTo>
                    <a:pt x="490119" y="280698"/>
                  </a:lnTo>
                  <a:lnTo>
                    <a:pt x="494385" y="295920"/>
                  </a:lnTo>
                  <a:close/>
                </a:path>
              </a:pathLst>
            </a:custGeom>
            <a:noFill/>
            <a:ln w="3175" cap="rnd">
              <a:solidFill>
                <a:schemeClr val="accent1"/>
              </a:solidFill>
              <a:prstDash val="solid"/>
              <a:round/>
            </a:ln>
          </p:spPr>
          <p:txBody>
            <a:bodyPr rtlCol="0" anchor="ctr"/>
            <a:lstStyle/>
            <a:p>
              <a:endParaRPr lang="es-ES_tradnl"/>
            </a:p>
          </p:txBody>
        </p:sp>
        <p:sp>
          <p:nvSpPr>
            <p:cNvPr id="131" name="Forma libre 130">
              <a:extLst>
                <a:ext uri="{FF2B5EF4-FFF2-40B4-BE49-F238E27FC236}">
                  <a16:creationId xmlns:a16="http://schemas.microsoft.com/office/drawing/2014/main" id="{F3BA8C3C-04F7-044D-9596-7507B404B89A}"/>
                </a:ext>
              </a:extLst>
            </p:cNvPr>
            <p:cNvSpPr/>
            <p:nvPr/>
          </p:nvSpPr>
          <p:spPr>
            <a:xfrm>
              <a:off x="6675514" y="4781196"/>
              <a:ext cx="386166" cy="333416"/>
            </a:xfrm>
            <a:custGeom>
              <a:avLst/>
              <a:gdLst>
                <a:gd name="connsiteX0" fmla="*/ 346252 w 395629"/>
                <a:gd name="connsiteY0" fmla="*/ 108991 h 341586"/>
                <a:gd name="connsiteX1" fmla="*/ 347472 w 395629"/>
                <a:gd name="connsiteY1" fmla="*/ 139435 h 341586"/>
                <a:gd name="connsiteX2" fmla="*/ 342595 w 395629"/>
                <a:gd name="connsiteY2" fmla="*/ 151004 h 341586"/>
                <a:gd name="connsiteX3" fmla="*/ 324307 w 395629"/>
                <a:gd name="connsiteY3" fmla="*/ 152222 h 341586"/>
                <a:gd name="connsiteX4" fmla="*/ 312724 w 395629"/>
                <a:gd name="connsiteY4" fmla="*/ 174142 h 341586"/>
                <a:gd name="connsiteX5" fmla="*/ 334060 w 395629"/>
                <a:gd name="connsiteY5" fmla="*/ 177186 h 341586"/>
                <a:gd name="connsiteX6" fmla="*/ 352348 w 395629"/>
                <a:gd name="connsiteY6" fmla="*/ 196062 h 341586"/>
                <a:gd name="connsiteX7" fmla="*/ 358444 w 395629"/>
                <a:gd name="connsiteY7" fmla="*/ 211893 h 341586"/>
                <a:gd name="connsiteX8" fmla="*/ 374294 w 395629"/>
                <a:gd name="connsiteY8" fmla="*/ 221027 h 341586"/>
                <a:gd name="connsiteX9" fmla="*/ 395630 w 395629"/>
                <a:gd name="connsiteY9" fmla="*/ 263649 h 341586"/>
                <a:gd name="connsiteX10" fmla="*/ 372465 w 395629"/>
                <a:gd name="connsiteY10" fmla="*/ 289222 h 341586"/>
                <a:gd name="connsiteX11" fmla="*/ 351739 w 395629"/>
                <a:gd name="connsiteY11" fmla="*/ 312360 h 341586"/>
                <a:gd name="connsiteX12" fmla="*/ 330403 w 395629"/>
                <a:gd name="connsiteY12" fmla="*/ 330626 h 341586"/>
                <a:gd name="connsiteX13" fmla="*/ 306019 w 395629"/>
                <a:gd name="connsiteY13" fmla="*/ 330626 h 341586"/>
                <a:gd name="connsiteX14" fmla="*/ 278587 w 395629"/>
                <a:gd name="connsiteY14" fmla="*/ 339760 h 341586"/>
                <a:gd name="connsiteX15" fmla="*/ 256641 w 395629"/>
                <a:gd name="connsiteY15" fmla="*/ 330626 h 341586"/>
                <a:gd name="connsiteX16" fmla="*/ 242620 w 395629"/>
                <a:gd name="connsiteY16" fmla="*/ 341586 h 341586"/>
                <a:gd name="connsiteX17" fmla="*/ 211531 w 395629"/>
                <a:gd name="connsiteY17" fmla="*/ 315404 h 341586"/>
                <a:gd name="connsiteX18" fmla="*/ 202996 w 395629"/>
                <a:gd name="connsiteY18" fmla="*/ 298964 h 341586"/>
                <a:gd name="connsiteX19" fmla="*/ 184099 w 395629"/>
                <a:gd name="connsiteY19" fmla="*/ 306880 h 341586"/>
                <a:gd name="connsiteX20" fmla="*/ 168249 w 395629"/>
                <a:gd name="connsiteY20" fmla="*/ 304444 h 341586"/>
                <a:gd name="connsiteX21" fmla="*/ 159105 w 395629"/>
                <a:gd name="connsiteY21" fmla="*/ 311142 h 341586"/>
                <a:gd name="connsiteX22" fmla="*/ 143256 w 395629"/>
                <a:gd name="connsiteY22" fmla="*/ 306271 h 341586"/>
                <a:gd name="connsiteX23" fmla="*/ 121920 w 395629"/>
                <a:gd name="connsiteY23" fmla="*/ 274000 h 341586"/>
                <a:gd name="connsiteX24" fmla="*/ 116433 w 395629"/>
                <a:gd name="connsiteY24" fmla="*/ 261822 h 341586"/>
                <a:gd name="connsiteX25" fmla="*/ 90220 w 395629"/>
                <a:gd name="connsiteY25" fmla="*/ 245991 h 341586"/>
                <a:gd name="connsiteX26" fmla="*/ 81686 w 395629"/>
                <a:gd name="connsiteY26" fmla="*/ 222853 h 341586"/>
                <a:gd name="connsiteX27" fmla="*/ 67056 w 395629"/>
                <a:gd name="connsiteY27" fmla="*/ 205804 h 341586"/>
                <a:gd name="connsiteX28" fmla="*/ 43281 w 395629"/>
                <a:gd name="connsiteY28" fmla="*/ 185711 h 341586"/>
                <a:gd name="connsiteX29" fmla="*/ 42672 w 395629"/>
                <a:gd name="connsiteY29" fmla="*/ 172924 h 341586"/>
                <a:gd name="connsiteX30" fmla="*/ 23774 w 395629"/>
                <a:gd name="connsiteY30" fmla="*/ 157093 h 341586"/>
                <a:gd name="connsiteX31" fmla="*/ 0 w 395629"/>
                <a:gd name="connsiteY31" fmla="*/ 141871 h 341586"/>
                <a:gd name="connsiteX32" fmla="*/ 10363 w 395629"/>
                <a:gd name="connsiteY32" fmla="*/ 137609 h 341586"/>
                <a:gd name="connsiteX33" fmla="*/ 22555 w 395629"/>
                <a:gd name="connsiteY33" fmla="*/ 130302 h 341586"/>
                <a:gd name="connsiteX34" fmla="*/ 30480 w 395629"/>
                <a:gd name="connsiteY34" fmla="*/ 94986 h 341586"/>
                <a:gd name="connsiteX35" fmla="*/ 39624 w 395629"/>
                <a:gd name="connsiteY35" fmla="*/ 77329 h 341586"/>
                <a:gd name="connsiteX36" fmla="*/ 64617 w 395629"/>
                <a:gd name="connsiteY36" fmla="*/ 71849 h 341586"/>
                <a:gd name="connsiteX37" fmla="*/ 70713 w 395629"/>
                <a:gd name="connsiteY37" fmla="*/ 82200 h 341586"/>
                <a:gd name="connsiteX38" fmla="*/ 88392 w 395629"/>
                <a:gd name="connsiteY38" fmla="*/ 105338 h 341586"/>
                <a:gd name="connsiteX39" fmla="*/ 98145 w 395629"/>
                <a:gd name="connsiteY39" fmla="*/ 108382 h 341586"/>
                <a:gd name="connsiteX40" fmla="*/ 110337 w 395629"/>
                <a:gd name="connsiteY40" fmla="*/ 101684 h 341586"/>
                <a:gd name="connsiteX41" fmla="*/ 135331 w 395629"/>
                <a:gd name="connsiteY41" fmla="*/ 103511 h 341586"/>
                <a:gd name="connsiteX42" fmla="*/ 140208 w 395629"/>
                <a:gd name="connsiteY42" fmla="*/ 111427 h 341586"/>
                <a:gd name="connsiteX43" fmla="*/ 174345 w 395629"/>
                <a:gd name="connsiteY43" fmla="*/ 111427 h 341586"/>
                <a:gd name="connsiteX44" fmla="*/ 175564 w 395629"/>
                <a:gd name="connsiteY44" fmla="*/ 103511 h 341586"/>
                <a:gd name="connsiteX45" fmla="*/ 193243 w 395629"/>
                <a:gd name="connsiteY45" fmla="*/ 95595 h 341586"/>
                <a:gd name="connsiteX46" fmla="*/ 196291 w 395629"/>
                <a:gd name="connsiteY46" fmla="*/ 84635 h 341586"/>
                <a:gd name="connsiteX47" fmla="*/ 209092 w 395629"/>
                <a:gd name="connsiteY47" fmla="*/ 76720 h 341586"/>
                <a:gd name="connsiteX48" fmla="*/ 238353 w 395629"/>
                <a:gd name="connsiteY48" fmla="*/ 99249 h 341586"/>
                <a:gd name="connsiteX49" fmla="*/ 256032 w 395629"/>
                <a:gd name="connsiteY49" fmla="*/ 94986 h 341586"/>
                <a:gd name="connsiteX50" fmla="*/ 272491 w 395629"/>
                <a:gd name="connsiteY50" fmla="*/ 66978 h 341586"/>
                <a:gd name="connsiteX51" fmla="*/ 290779 w 395629"/>
                <a:gd name="connsiteY51" fmla="*/ 45667 h 341586"/>
                <a:gd name="connsiteX52" fmla="*/ 287731 w 395629"/>
                <a:gd name="connsiteY52" fmla="*/ 21920 h 341586"/>
                <a:gd name="connsiteX53" fmla="*/ 278587 w 395629"/>
                <a:gd name="connsiteY53" fmla="*/ 10960 h 341586"/>
                <a:gd name="connsiteX54" fmla="*/ 299313 w 395629"/>
                <a:gd name="connsiteY54" fmla="*/ 8524 h 341586"/>
                <a:gd name="connsiteX55" fmla="*/ 301752 w 395629"/>
                <a:gd name="connsiteY55" fmla="*/ 0 h 341586"/>
                <a:gd name="connsiteX56" fmla="*/ 317601 w 395629"/>
                <a:gd name="connsiteY56" fmla="*/ 2436 h 341586"/>
                <a:gd name="connsiteX57" fmla="*/ 313944 w 395629"/>
                <a:gd name="connsiteY57" fmla="*/ 31662 h 341586"/>
                <a:gd name="connsiteX58" fmla="*/ 319430 w 395629"/>
                <a:gd name="connsiteY58" fmla="*/ 59671 h 341586"/>
                <a:gd name="connsiteX59" fmla="*/ 337108 w 395629"/>
                <a:gd name="connsiteY59" fmla="*/ 74893 h 341586"/>
                <a:gd name="connsiteX60" fmla="*/ 341985 w 395629"/>
                <a:gd name="connsiteY60" fmla="*/ 88289 h 341586"/>
                <a:gd name="connsiteX61" fmla="*/ 341376 w 395629"/>
                <a:gd name="connsiteY61" fmla="*/ 107773 h 341586"/>
                <a:gd name="connsiteX62" fmla="*/ 346252 w 395629"/>
                <a:gd name="connsiteY62" fmla="*/ 108991 h 34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95629" h="341586">
                  <a:moveTo>
                    <a:pt x="346252" y="108991"/>
                  </a:moveTo>
                  <a:lnTo>
                    <a:pt x="347472" y="139435"/>
                  </a:lnTo>
                  <a:lnTo>
                    <a:pt x="342595" y="151004"/>
                  </a:lnTo>
                  <a:lnTo>
                    <a:pt x="324307" y="152222"/>
                  </a:lnTo>
                  <a:lnTo>
                    <a:pt x="312724" y="174142"/>
                  </a:lnTo>
                  <a:lnTo>
                    <a:pt x="334060" y="177186"/>
                  </a:lnTo>
                  <a:lnTo>
                    <a:pt x="352348" y="196062"/>
                  </a:lnTo>
                  <a:lnTo>
                    <a:pt x="358444" y="211893"/>
                  </a:lnTo>
                  <a:lnTo>
                    <a:pt x="374294" y="221027"/>
                  </a:lnTo>
                  <a:lnTo>
                    <a:pt x="395630" y="263649"/>
                  </a:lnTo>
                  <a:lnTo>
                    <a:pt x="372465" y="289222"/>
                  </a:lnTo>
                  <a:lnTo>
                    <a:pt x="351739" y="312360"/>
                  </a:lnTo>
                  <a:lnTo>
                    <a:pt x="330403" y="330626"/>
                  </a:lnTo>
                  <a:lnTo>
                    <a:pt x="306019" y="330626"/>
                  </a:lnTo>
                  <a:lnTo>
                    <a:pt x="278587" y="339760"/>
                  </a:lnTo>
                  <a:lnTo>
                    <a:pt x="256641" y="330626"/>
                  </a:lnTo>
                  <a:lnTo>
                    <a:pt x="242620" y="341586"/>
                  </a:lnTo>
                  <a:lnTo>
                    <a:pt x="211531" y="315404"/>
                  </a:lnTo>
                  <a:lnTo>
                    <a:pt x="202996" y="298964"/>
                  </a:lnTo>
                  <a:lnTo>
                    <a:pt x="184099" y="306880"/>
                  </a:lnTo>
                  <a:lnTo>
                    <a:pt x="168249" y="304444"/>
                  </a:lnTo>
                  <a:lnTo>
                    <a:pt x="159105" y="311142"/>
                  </a:lnTo>
                  <a:lnTo>
                    <a:pt x="143256" y="306271"/>
                  </a:lnTo>
                  <a:lnTo>
                    <a:pt x="121920" y="274000"/>
                  </a:lnTo>
                  <a:lnTo>
                    <a:pt x="116433" y="261822"/>
                  </a:lnTo>
                  <a:lnTo>
                    <a:pt x="90220" y="245991"/>
                  </a:lnTo>
                  <a:lnTo>
                    <a:pt x="81686" y="222853"/>
                  </a:lnTo>
                  <a:lnTo>
                    <a:pt x="67056" y="205804"/>
                  </a:lnTo>
                  <a:lnTo>
                    <a:pt x="43281" y="185711"/>
                  </a:lnTo>
                  <a:lnTo>
                    <a:pt x="42672" y="172924"/>
                  </a:lnTo>
                  <a:lnTo>
                    <a:pt x="23774" y="157093"/>
                  </a:lnTo>
                  <a:lnTo>
                    <a:pt x="0" y="141871"/>
                  </a:lnTo>
                  <a:lnTo>
                    <a:pt x="10363" y="137609"/>
                  </a:lnTo>
                  <a:lnTo>
                    <a:pt x="22555" y="130302"/>
                  </a:lnTo>
                  <a:lnTo>
                    <a:pt x="30480" y="94986"/>
                  </a:lnTo>
                  <a:lnTo>
                    <a:pt x="39624" y="77329"/>
                  </a:lnTo>
                  <a:lnTo>
                    <a:pt x="64617" y="71849"/>
                  </a:lnTo>
                  <a:lnTo>
                    <a:pt x="70713" y="82200"/>
                  </a:lnTo>
                  <a:lnTo>
                    <a:pt x="88392" y="105338"/>
                  </a:lnTo>
                  <a:lnTo>
                    <a:pt x="98145" y="108382"/>
                  </a:lnTo>
                  <a:lnTo>
                    <a:pt x="110337" y="101684"/>
                  </a:lnTo>
                  <a:lnTo>
                    <a:pt x="135331" y="103511"/>
                  </a:lnTo>
                  <a:lnTo>
                    <a:pt x="140208" y="111427"/>
                  </a:lnTo>
                  <a:lnTo>
                    <a:pt x="174345" y="111427"/>
                  </a:lnTo>
                  <a:lnTo>
                    <a:pt x="175564" y="103511"/>
                  </a:lnTo>
                  <a:lnTo>
                    <a:pt x="193243" y="95595"/>
                  </a:lnTo>
                  <a:lnTo>
                    <a:pt x="196291" y="84635"/>
                  </a:lnTo>
                  <a:lnTo>
                    <a:pt x="209092" y="76720"/>
                  </a:lnTo>
                  <a:lnTo>
                    <a:pt x="238353" y="99249"/>
                  </a:lnTo>
                  <a:lnTo>
                    <a:pt x="256032" y="94986"/>
                  </a:lnTo>
                  <a:lnTo>
                    <a:pt x="272491" y="66978"/>
                  </a:lnTo>
                  <a:lnTo>
                    <a:pt x="290779" y="45667"/>
                  </a:lnTo>
                  <a:lnTo>
                    <a:pt x="287731" y="21920"/>
                  </a:lnTo>
                  <a:lnTo>
                    <a:pt x="278587" y="10960"/>
                  </a:lnTo>
                  <a:lnTo>
                    <a:pt x="299313" y="8524"/>
                  </a:lnTo>
                  <a:lnTo>
                    <a:pt x="301752" y="0"/>
                  </a:lnTo>
                  <a:lnTo>
                    <a:pt x="317601" y="2436"/>
                  </a:lnTo>
                  <a:lnTo>
                    <a:pt x="313944" y="31662"/>
                  </a:lnTo>
                  <a:lnTo>
                    <a:pt x="319430" y="59671"/>
                  </a:lnTo>
                  <a:lnTo>
                    <a:pt x="337108" y="74893"/>
                  </a:lnTo>
                  <a:lnTo>
                    <a:pt x="341985" y="88289"/>
                  </a:lnTo>
                  <a:lnTo>
                    <a:pt x="341376" y="107773"/>
                  </a:lnTo>
                  <a:lnTo>
                    <a:pt x="346252" y="108991"/>
                  </a:lnTo>
                  <a:close/>
                </a:path>
              </a:pathLst>
            </a:custGeom>
            <a:noFill/>
            <a:ln w="3175" cap="rnd">
              <a:solidFill>
                <a:schemeClr val="accent1"/>
              </a:solidFill>
              <a:prstDash val="solid"/>
              <a:round/>
            </a:ln>
          </p:spPr>
          <p:txBody>
            <a:bodyPr rtlCol="0" anchor="ctr"/>
            <a:lstStyle/>
            <a:p>
              <a:endParaRPr lang="es-ES_tradnl"/>
            </a:p>
          </p:txBody>
        </p:sp>
        <p:sp>
          <p:nvSpPr>
            <p:cNvPr id="132" name="Forma libre 131">
              <a:extLst>
                <a:ext uri="{FF2B5EF4-FFF2-40B4-BE49-F238E27FC236}">
                  <a16:creationId xmlns:a16="http://schemas.microsoft.com/office/drawing/2014/main" id="{61DAA69E-7A0D-3E4D-A713-7A6E8F57F2C3}"/>
                </a:ext>
              </a:extLst>
            </p:cNvPr>
            <p:cNvSpPr/>
            <p:nvPr/>
          </p:nvSpPr>
          <p:spPr>
            <a:xfrm>
              <a:off x="5283763" y="4615379"/>
              <a:ext cx="204687" cy="162249"/>
            </a:xfrm>
            <a:custGeom>
              <a:avLst/>
              <a:gdLst>
                <a:gd name="connsiteX0" fmla="*/ 186537 w 209702"/>
                <a:gd name="connsiteY0" fmla="*/ 77329 h 166226"/>
                <a:gd name="connsiteX1" fmla="*/ 187757 w 209702"/>
                <a:gd name="connsiteY1" fmla="*/ 101684 h 166226"/>
                <a:gd name="connsiteX2" fmla="*/ 194462 w 209702"/>
                <a:gd name="connsiteY2" fmla="*/ 124213 h 166226"/>
                <a:gd name="connsiteX3" fmla="*/ 206654 w 209702"/>
                <a:gd name="connsiteY3" fmla="*/ 135173 h 166226"/>
                <a:gd name="connsiteX4" fmla="*/ 209702 w 209702"/>
                <a:gd name="connsiteY4" fmla="*/ 149787 h 166226"/>
                <a:gd name="connsiteX5" fmla="*/ 207873 w 209702"/>
                <a:gd name="connsiteY5" fmla="*/ 161964 h 166226"/>
                <a:gd name="connsiteX6" fmla="*/ 202997 w 209702"/>
                <a:gd name="connsiteY6" fmla="*/ 164400 h 166226"/>
                <a:gd name="connsiteX7" fmla="*/ 184099 w 209702"/>
                <a:gd name="connsiteY7" fmla="*/ 161356 h 166226"/>
                <a:gd name="connsiteX8" fmla="*/ 181661 w 209702"/>
                <a:gd name="connsiteY8" fmla="*/ 165618 h 166226"/>
                <a:gd name="connsiteX9" fmla="*/ 174345 w 209702"/>
                <a:gd name="connsiteY9" fmla="*/ 166227 h 166226"/>
                <a:gd name="connsiteX10" fmla="*/ 149352 w 209702"/>
                <a:gd name="connsiteY10" fmla="*/ 157093 h 166226"/>
                <a:gd name="connsiteX11" fmla="*/ 132893 w 209702"/>
                <a:gd name="connsiteY11" fmla="*/ 156484 h 166226"/>
                <a:gd name="connsiteX12" fmla="*/ 69494 w 209702"/>
                <a:gd name="connsiteY12" fmla="*/ 154658 h 166226"/>
                <a:gd name="connsiteX13" fmla="*/ 60350 w 209702"/>
                <a:gd name="connsiteY13" fmla="*/ 159529 h 166226"/>
                <a:gd name="connsiteX14" fmla="*/ 48768 w 209702"/>
                <a:gd name="connsiteY14" fmla="*/ 158311 h 166226"/>
                <a:gd name="connsiteX15" fmla="*/ 30480 w 209702"/>
                <a:gd name="connsiteY15" fmla="*/ 164400 h 166226"/>
                <a:gd name="connsiteX16" fmla="*/ 25603 w 209702"/>
                <a:gd name="connsiteY16" fmla="*/ 134564 h 166226"/>
                <a:gd name="connsiteX17" fmla="*/ 56693 w 209702"/>
                <a:gd name="connsiteY17" fmla="*/ 135173 h 166226"/>
                <a:gd name="connsiteX18" fmla="*/ 65227 w 209702"/>
                <a:gd name="connsiteY18" fmla="*/ 129693 h 166226"/>
                <a:gd name="connsiteX19" fmla="*/ 71323 w 209702"/>
                <a:gd name="connsiteY19" fmla="*/ 129693 h 166226"/>
                <a:gd name="connsiteX20" fmla="*/ 84125 w 209702"/>
                <a:gd name="connsiteY20" fmla="*/ 120560 h 166226"/>
                <a:gd name="connsiteX21" fmla="*/ 98755 w 209702"/>
                <a:gd name="connsiteY21" fmla="*/ 128476 h 166226"/>
                <a:gd name="connsiteX22" fmla="*/ 113385 w 209702"/>
                <a:gd name="connsiteY22" fmla="*/ 129693 h 166226"/>
                <a:gd name="connsiteX23" fmla="*/ 128625 w 209702"/>
                <a:gd name="connsiteY23" fmla="*/ 120560 h 166226"/>
                <a:gd name="connsiteX24" fmla="*/ 121920 w 209702"/>
                <a:gd name="connsiteY24" fmla="*/ 109600 h 166226"/>
                <a:gd name="connsiteX25" fmla="*/ 110337 w 209702"/>
                <a:gd name="connsiteY25" fmla="*/ 115689 h 166226"/>
                <a:gd name="connsiteX26" fmla="*/ 99974 w 209702"/>
                <a:gd name="connsiteY26" fmla="*/ 115689 h 166226"/>
                <a:gd name="connsiteX27" fmla="*/ 86563 w 209702"/>
                <a:gd name="connsiteY27" fmla="*/ 105947 h 166226"/>
                <a:gd name="connsiteX28" fmla="*/ 75590 w 209702"/>
                <a:gd name="connsiteY28" fmla="*/ 106556 h 166226"/>
                <a:gd name="connsiteX29" fmla="*/ 67665 w 209702"/>
                <a:gd name="connsiteY29" fmla="*/ 116298 h 166226"/>
                <a:gd name="connsiteX30" fmla="*/ 30480 w 209702"/>
                <a:gd name="connsiteY30" fmla="*/ 116907 h 166226"/>
                <a:gd name="connsiteX31" fmla="*/ 16459 w 209702"/>
                <a:gd name="connsiteY31" fmla="*/ 86462 h 166226"/>
                <a:gd name="connsiteX32" fmla="*/ 0 w 209702"/>
                <a:gd name="connsiteY32" fmla="*/ 73067 h 166226"/>
                <a:gd name="connsiteX33" fmla="*/ 15240 w 209702"/>
                <a:gd name="connsiteY33" fmla="*/ 65151 h 166226"/>
                <a:gd name="connsiteX34" fmla="*/ 32309 w 209702"/>
                <a:gd name="connsiteY34" fmla="*/ 37751 h 166226"/>
                <a:gd name="connsiteX35" fmla="*/ 40843 w 209702"/>
                <a:gd name="connsiteY35" fmla="*/ 17658 h 166226"/>
                <a:gd name="connsiteX36" fmla="*/ 53035 w 209702"/>
                <a:gd name="connsiteY36" fmla="*/ 5480 h 166226"/>
                <a:gd name="connsiteX37" fmla="*/ 69494 w 209702"/>
                <a:gd name="connsiteY37" fmla="*/ 8525 h 166226"/>
                <a:gd name="connsiteX38" fmla="*/ 86563 w 209702"/>
                <a:gd name="connsiteY38" fmla="*/ 0 h 166226"/>
                <a:gd name="connsiteX39" fmla="*/ 105461 w 209702"/>
                <a:gd name="connsiteY39" fmla="*/ 0 h 166226"/>
                <a:gd name="connsiteX40" fmla="*/ 121920 w 209702"/>
                <a:gd name="connsiteY40" fmla="*/ 10960 h 166226"/>
                <a:gd name="connsiteX41" fmla="*/ 143865 w 209702"/>
                <a:gd name="connsiteY41" fmla="*/ 21311 h 166226"/>
                <a:gd name="connsiteX42" fmla="*/ 164592 w 209702"/>
                <a:gd name="connsiteY42" fmla="*/ 50538 h 166226"/>
                <a:gd name="connsiteX43" fmla="*/ 186537 w 209702"/>
                <a:gd name="connsiteY43" fmla="*/ 77329 h 1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702" h="166226">
                  <a:moveTo>
                    <a:pt x="186537" y="77329"/>
                  </a:moveTo>
                  <a:lnTo>
                    <a:pt x="187757" y="101684"/>
                  </a:lnTo>
                  <a:lnTo>
                    <a:pt x="194462" y="124213"/>
                  </a:lnTo>
                  <a:lnTo>
                    <a:pt x="206654" y="135173"/>
                  </a:lnTo>
                  <a:lnTo>
                    <a:pt x="209702" y="149787"/>
                  </a:lnTo>
                  <a:lnTo>
                    <a:pt x="207873" y="161964"/>
                  </a:lnTo>
                  <a:lnTo>
                    <a:pt x="202997" y="164400"/>
                  </a:lnTo>
                  <a:lnTo>
                    <a:pt x="184099" y="161356"/>
                  </a:lnTo>
                  <a:lnTo>
                    <a:pt x="181661" y="165618"/>
                  </a:lnTo>
                  <a:lnTo>
                    <a:pt x="174345" y="166227"/>
                  </a:lnTo>
                  <a:lnTo>
                    <a:pt x="149352" y="157093"/>
                  </a:lnTo>
                  <a:lnTo>
                    <a:pt x="132893" y="156484"/>
                  </a:lnTo>
                  <a:lnTo>
                    <a:pt x="69494" y="154658"/>
                  </a:lnTo>
                  <a:lnTo>
                    <a:pt x="60350" y="159529"/>
                  </a:lnTo>
                  <a:lnTo>
                    <a:pt x="48768" y="158311"/>
                  </a:lnTo>
                  <a:lnTo>
                    <a:pt x="30480" y="164400"/>
                  </a:lnTo>
                  <a:lnTo>
                    <a:pt x="25603" y="134564"/>
                  </a:lnTo>
                  <a:lnTo>
                    <a:pt x="56693" y="135173"/>
                  </a:lnTo>
                  <a:lnTo>
                    <a:pt x="65227" y="129693"/>
                  </a:lnTo>
                  <a:lnTo>
                    <a:pt x="71323" y="129693"/>
                  </a:lnTo>
                  <a:lnTo>
                    <a:pt x="84125" y="120560"/>
                  </a:lnTo>
                  <a:lnTo>
                    <a:pt x="98755" y="128476"/>
                  </a:lnTo>
                  <a:lnTo>
                    <a:pt x="113385" y="129693"/>
                  </a:lnTo>
                  <a:lnTo>
                    <a:pt x="128625" y="120560"/>
                  </a:lnTo>
                  <a:lnTo>
                    <a:pt x="121920" y="109600"/>
                  </a:lnTo>
                  <a:lnTo>
                    <a:pt x="110337" y="115689"/>
                  </a:lnTo>
                  <a:lnTo>
                    <a:pt x="99974" y="115689"/>
                  </a:lnTo>
                  <a:lnTo>
                    <a:pt x="86563" y="105947"/>
                  </a:lnTo>
                  <a:lnTo>
                    <a:pt x="75590" y="106556"/>
                  </a:lnTo>
                  <a:lnTo>
                    <a:pt x="67665" y="116298"/>
                  </a:lnTo>
                  <a:lnTo>
                    <a:pt x="30480" y="116907"/>
                  </a:lnTo>
                  <a:lnTo>
                    <a:pt x="16459" y="86462"/>
                  </a:lnTo>
                  <a:lnTo>
                    <a:pt x="0" y="73067"/>
                  </a:lnTo>
                  <a:lnTo>
                    <a:pt x="15240" y="65151"/>
                  </a:lnTo>
                  <a:lnTo>
                    <a:pt x="32309" y="37751"/>
                  </a:lnTo>
                  <a:lnTo>
                    <a:pt x="40843" y="17658"/>
                  </a:lnTo>
                  <a:lnTo>
                    <a:pt x="53035" y="5480"/>
                  </a:lnTo>
                  <a:lnTo>
                    <a:pt x="69494" y="8525"/>
                  </a:lnTo>
                  <a:lnTo>
                    <a:pt x="86563" y="0"/>
                  </a:lnTo>
                  <a:lnTo>
                    <a:pt x="105461" y="0"/>
                  </a:lnTo>
                  <a:lnTo>
                    <a:pt x="121920" y="10960"/>
                  </a:lnTo>
                  <a:lnTo>
                    <a:pt x="143865" y="21311"/>
                  </a:lnTo>
                  <a:lnTo>
                    <a:pt x="164592" y="50538"/>
                  </a:lnTo>
                  <a:lnTo>
                    <a:pt x="186537" y="77329"/>
                  </a:lnTo>
                  <a:close/>
                </a:path>
              </a:pathLst>
            </a:custGeom>
            <a:solidFill>
              <a:srgbClr val="E8EAE5"/>
            </a:solidFill>
            <a:ln w="3175" cap="rnd">
              <a:solidFill>
                <a:schemeClr val="accent1"/>
              </a:solidFill>
              <a:prstDash val="solid"/>
              <a:round/>
            </a:ln>
          </p:spPr>
          <p:txBody>
            <a:bodyPr rtlCol="0" anchor="ctr"/>
            <a:lstStyle/>
            <a:p>
              <a:endParaRPr lang="es-ES_tradnl"/>
            </a:p>
          </p:txBody>
        </p:sp>
        <p:sp>
          <p:nvSpPr>
            <p:cNvPr id="133" name="Forma libre 132">
              <a:extLst>
                <a:ext uri="{FF2B5EF4-FFF2-40B4-BE49-F238E27FC236}">
                  <a16:creationId xmlns:a16="http://schemas.microsoft.com/office/drawing/2014/main" id="{9563E937-838F-0A46-9DD8-5993CD60F183}"/>
                </a:ext>
              </a:extLst>
            </p:cNvPr>
            <p:cNvSpPr/>
            <p:nvPr/>
          </p:nvSpPr>
          <p:spPr>
            <a:xfrm>
              <a:off x="5427163" y="4864997"/>
              <a:ext cx="101153" cy="124807"/>
            </a:xfrm>
            <a:custGeom>
              <a:avLst/>
              <a:gdLst>
                <a:gd name="connsiteX0" fmla="*/ 103632 w 103632"/>
                <a:gd name="connsiteY0" fmla="*/ 64542 h 127866"/>
                <a:gd name="connsiteX1" fmla="*/ 87783 w 103632"/>
                <a:gd name="connsiteY1" fmla="*/ 82809 h 127866"/>
                <a:gd name="connsiteX2" fmla="*/ 71933 w 103632"/>
                <a:gd name="connsiteY2" fmla="*/ 103511 h 127866"/>
                <a:gd name="connsiteX3" fmla="*/ 70104 w 103632"/>
                <a:gd name="connsiteY3" fmla="*/ 115080 h 127866"/>
                <a:gd name="connsiteX4" fmla="*/ 61569 w 103632"/>
                <a:gd name="connsiteY4" fmla="*/ 127867 h 127866"/>
                <a:gd name="connsiteX5" fmla="*/ 52425 w 103632"/>
                <a:gd name="connsiteY5" fmla="*/ 124822 h 127866"/>
                <a:gd name="connsiteX6" fmla="*/ 28041 w 103632"/>
                <a:gd name="connsiteY6" fmla="*/ 108991 h 127866"/>
                <a:gd name="connsiteX7" fmla="*/ 9753 w 103632"/>
                <a:gd name="connsiteY7" fmla="*/ 88289 h 127866"/>
                <a:gd name="connsiteX8" fmla="*/ 4267 w 103632"/>
                <a:gd name="connsiteY8" fmla="*/ 73676 h 127866"/>
                <a:gd name="connsiteX9" fmla="*/ 0 w 103632"/>
                <a:gd name="connsiteY9" fmla="*/ 45058 h 127866"/>
                <a:gd name="connsiteX10" fmla="*/ 18897 w 103632"/>
                <a:gd name="connsiteY10" fmla="*/ 27400 h 127866"/>
                <a:gd name="connsiteX11" fmla="*/ 22555 w 103632"/>
                <a:gd name="connsiteY11" fmla="*/ 17049 h 127866"/>
                <a:gd name="connsiteX12" fmla="*/ 28651 w 103632"/>
                <a:gd name="connsiteY12" fmla="*/ 8525 h 127866"/>
                <a:gd name="connsiteX13" fmla="*/ 38405 w 103632"/>
                <a:gd name="connsiteY13" fmla="*/ 7307 h 127866"/>
                <a:gd name="connsiteX14" fmla="*/ 46329 w 103632"/>
                <a:gd name="connsiteY14" fmla="*/ 0 h 127866"/>
                <a:gd name="connsiteX15" fmla="*/ 73761 w 103632"/>
                <a:gd name="connsiteY15" fmla="*/ 0 h 127866"/>
                <a:gd name="connsiteX16" fmla="*/ 83515 w 103632"/>
                <a:gd name="connsiteY16" fmla="*/ 14005 h 127866"/>
                <a:gd name="connsiteX17" fmla="*/ 90831 w 103632"/>
                <a:gd name="connsiteY17" fmla="*/ 30444 h 127866"/>
                <a:gd name="connsiteX18" fmla="*/ 89611 w 103632"/>
                <a:gd name="connsiteY18" fmla="*/ 42013 h 127866"/>
                <a:gd name="connsiteX19" fmla="*/ 95097 w 103632"/>
                <a:gd name="connsiteY19" fmla="*/ 52364 h 127866"/>
                <a:gd name="connsiteX20" fmla="*/ 94488 w 103632"/>
                <a:gd name="connsiteY20" fmla="*/ 66369 h 127866"/>
                <a:gd name="connsiteX21" fmla="*/ 103632 w 103632"/>
                <a:gd name="connsiteY21" fmla="*/ 64542 h 12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632" h="127866">
                  <a:moveTo>
                    <a:pt x="103632" y="64542"/>
                  </a:moveTo>
                  <a:lnTo>
                    <a:pt x="87783" y="82809"/>
                  </a:lnTo>
                  <a:lnTo>
                    <a:pt x="71933" y="103511"/>
                  </a:lnTo>
                  <a:lnTo>
                    <a:pt x="70104" y="115080"/>
                  </a:lnTo>
                  <a:lnTo>
                    <a:pt x="61569" y="127867"/>
                  </a:lnTo>
                  <a:lnTo>
                    <a:pt x="52425" y="124822"/>
                  </a:lnTo>
                  <a:lnTo>
                    <a:pt x="28041" y="108991"/>
                  </a:lnTo>
                  <a:lnTo>
                    <a:pt x="9753" y="88289"/>
                  </a:lnTo>
                  <a:lnTo>
                    <a:pt x="4267" y="73676"/>
                  </a:lnTo>
                  <a:lnTo>
                    <a:pt x="0" y="45058"/>
                  </a:lnTo>
                  <a:lnTo>
                    <a:pt x="18897" y="27400"/>
                  </a:lnTo>
                  <a:lnTo>
                    <a:pt x="22555" y="17049"/>
                  </a:lnTo>
                  <a:lnTo>
                    <a:pt x="28651" y="8525"/>
                  </a:lnTo>
                  <a:lnTo>
                    <a:pt x="38405" y="7307"/>
                  </a:lnTo>
                  <a:lnTo>
                    <a:pt x="46329" y="0"/>
                  </a:lnTo>
                  <a:lnTo>
                    <a:pt x="73761" y="0"/>
                  </a:lnTo>
                  <a:lnTo>
                    <a:pt x="83515" y="14005"/>
                  </a:lnTo>
                  <a:lnTo>
                    <a:pt x="90831" y="30444"/>
                  </a:lnTo>
                  <a:lnTo>
                    <a:pt x="89611" y="42013"/>
                  </a:lnTo>
                  <a:lnTo>
                    <a:pt x="95097" y="52364"/>
                  </a:lnTo>
                  <a:lnTo>
                    <a:pt x="94488" y="66369"/>
                  </a:lnTo>
                  <a:lnTo>
                    <a:pt x="103632" y="64542"/>
                  </a:lnTo>
                  <a:close/>
                </a:path>
              </a:pathLst>
            </a:custGeom>
            <a:solidFill>
              <a:schemeClr val="accent4"/>
            </a:solidFill>
            <a:ln w="3175" cap="rnd">
              <a:solidFill>
                <a:schemeClr val="accent1"/>
              </a:solidFill>
              <a:prstDash val="solid"/>
              <a:round/>
            </a:ln>
          </p:spPr>
          <p:txBody>
            <a:bodyPr rtlCol="0" anchor="ctr"/>
            <a:lstStyle/>
            <a:p>
              <a:endParaRPr lang="es-ES_tradnl"/>
            </a:p>
          </p:txBody>
        </p:sp>
        <p:sp>
          <p:nvSpPr>
            <p:cNvPr id="134" name="Forma libre 133">
              <a:extLst>
                <a:ext uri="{FF2B5EF4-FFF2-40B4-BE49-F238E27FC236}">
                  <a16:creationId xmlns:a16="http://schemas.microsoft.com/office/drawing/2014/main" id="{B1BF094A-18D5-0A46-B8A6-C630863C4C0E}"/>
                </a:ext>
              </a:extLst>
            </p:cNvPr>
            <p:cNvSpPr/>
            <p:nvPr/>
          </p:nvSpPr>
          <p:spPr>
            <a:xfrm>
              <a:off x="6875440" y="6227783"/>
              <a:ext cx="45814" cy="61808"/>
            </a:xfrm>
            <a:custGeom>
              <a:avLst/>
              <a:gdLst>
                <a:gd name="connsiteX0" fmla="*/ 41452 w 46938"/>
                <a:gd name="connsiteY0" fmla="*/ 6698 h 63324"/>
                <a:gd name="connsiteX1" fmla="*/ 45111 w 46938"/>
                <a:gd name="connsiteY1" fmla="*/ 24356 h 63324"/>
                <a:gd name="connsiteX2" fmla="*/ 46939 w 46938"/>
                <a:gd name="connsiteY2" fmla="*/ 42013 h 63324"/>
                <a:gd name="connsiteX3" fmla="*/ 38404 w 46938"/>
                <a:gd name="connsiteY3" fmla="*/ 59062 h 63324"/>
                <a:gd name="connsiteX4" fmla="*/ 18897 w 46938"/>
                <a:gd name="connsiteY4" fmla="*/ 63325 h 63324"/>
                <a:gd name="connsiteX5" fmla="*/ 0 w 46938"/>
                <a:gd name="connsiteY5" fmla="*/ 42013 h 63324"/>
                <a:gd name="connsiteX6" fmla="*/ 609 w 46938"/>
                <a:gd name="connsiteY6" fmla="*/ 28618 h 63324"/>
                <a:gd name="connsiteX7" fmla="*/ 10972 w 46938"/>
                <a:gd name="connsiteY7" fmla="*/ 14005 h 63324"/>
                <a:gd name="connsiteX8" fmla="*/ 14631 w 46938"/>
                <a:gd name="connsiteY8" fmla="*/ 2436 h 63324"/>
                <a:gd name="connsiteX9" fmla="*/ 24993 w 46938"/>
                <a:gd name="connsiteY9" fmla="*/ 0 h 63324"/>
                <a:gd name="connsiteX10" fmla="*/ 41452 w 46938"/>
                <a:gd name="connsiteY10" fmla="*/ 6698 h 6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938" h="63324">
                  <a:moveTo>
                    <a:pt x="41452" y="6698"/>
                  </a:moveTo>
                  <a:lnTo>
                    <a:pt x="45111" y="24356"/>
                  </a:lnTo>
                  <a:lnTo>
                    <a:pt x="46939" y="42013"/>
                  </a:lnTo>
                  <a:lnTo>
                    <a:pt x="38404" y="59062"/>
                  </a:lnTo>
                  <a:lnTo>
                    <a:pt x="18897" y="63325"/>
                  </a:lnTo>
                  <a:lnTo>
                    <a:pt x="0" y="42013"/>
                  </a:lnTo>
                  <a:lnTo>
                    <a:pt x="609" y="28618"/>
                  </a:lnTo>
                  <a:lnTo>
                    <a:pt x="10972" y="14005"/>
                  </a:lnTo>
                  <a:lnTo>
                    <a:pt x="14631" y="2436"/>
                  </a:lnTo>
                  <a:lnTo>
                    <a:pt x="24993" y="0"/>
                  </a:lnTo>
                  <a:lnTo>
                    <a:pt x="41452" y="6698"/>
                  </a:lnTo>
                  <a:close/>
                </a:path>
              </a:pathLst>
            </a:custGeom>
            <a:noFill/>
            <a:ln w="3175" cap="rnd">
              <a:solidFill>
                <a:schemeClr val="accent1"/>
              </a:solidFill>
              <a:prstDash val="solid"/>
              <a:round/>
            </a:ln>
          </p:spPr>
          <p:txBody>
            <a:bodyPr rtlCol="0" anchor="ctr"/>
            <a:lstStyle/>
            <a:p>
              <a:endParaRPr lang="es-ES_tradnl"/>
            </a:p>
          </p:txBody>
        </p:sp>
        <p:sp>
          <p:nvSpPr>
            <p:cNvPr id="135" name="Forma libre 134">
              <a:extLst>
                <a:ext uri="{FF2B5EF4-FFF2-40B4-BE49-F238E27FC236}">
                  <a16:creationId xmlns:a16="http://schemas.microsoft.com/office/drawing/2014/main" id="{55888284-EB60-3E44-8BE9-3F134184C3B7}"/>
                </a:ext>
              </a:extLst>
            </p:cNvPr>
            <p:cNvSpPr/>
            <p:nvPr/>
          </p:nvSpPr>
          <p:spPr>
            <a:xfrm>
              <a:off x="6325046" y="4355066"/>
              <a:ext cx="344516" cy="610370"/>
            </a:xfrm>
            <a:custGeom>
              <a:avLst/>
              <a:gdLst>
                <a:gd name="connsiteX0" fmla="*/ 346252 w 352958"/>
                <a:gd name="connsiteY0" fmla="*/ 149787 h 625328"/>
                <a:gd name="connsiteX1" fmla="*/ 352959 w 352958"/>
                <a:gd name="connsiteY1" fmla="*/ 305053 h 625328"/>
                <a:gd name="connsiteX2" fmla="*/ 323697 w 352958"/>
                <a:gd name="connsiteY2" fmla="*/ 302009 h 625328"/>
                <a:gd name="connsiteX3" fmla="*/ 308457 w 352958"/>
                <a:gd name="connsiteY3" fmla="*/ 331235 h 625328"/>
                <a:gd name="connsiteX4" fmla="*/ 300532 w 352958"/>
                <a:gd name="connsiteY4" fmla="*/ 354982 h 625328"/>
                <a:gd name="connsiteX5" fmla="*/ 307848 w 352958"/>
                <a:gd name="connsiteY5" fmla="*/ 364115 h 625328"/>
                <a:gd name="connsiteX6" fmla="*/ 296875 w 352958"/>
                <a:gd name="connsiteY6" fmla="*/ 376293 h 625328"/>
                <a:gd name="connsiteX7" fmla="*/ 301143 w 352958"/>
                <a:gd name="connsiteY7" fmla="*/ 392733 h 625328"/>
                <a:gd name="connsiteX8" fmla="*/ 292608 w 352958"/>
                <a:gd name="connsiteY8" fmla="*/ 408564 h 625328"/>
                <a:gd name="connsiteX9" fmla="*/ 289560 w 352958"/>
                <a:gd name="connsiteY9" fmla="*/ 423178 h 625328"/>
                <a:gd name="connsiteX10" fmla="*/ 301143 w 352958"/>
                <a:gd name="connsiteY10" fmla="*/ 420742 h 625328"/>
                <a:gd name="connsiteX11" fmla="*/ 309067 w 352958"/>
                <a:gd name="connsiteY11" fmla="*/ 435964 h 625328"/>
                <a:gd name="connsiteX12" fmla="*/ 309676 w 352958"/>
                <a:gd name="connsiteY12" fmla="*/ 458493 h 625328"/>
                <a:gd name="connsiteX13" fmla="*/ 322479 w 352958"/>
                <a:gd name="connsiteY13" fmla="*/ 470062 h 625328"/>
                <a:gd name="connsiteX14" fmla="*/ 322479 w 352958"/>
                <a:gd name="connsiteY14" fmla="*/ 479804 h 625328"/>
                <a:gd name="connsiteX15" fmla="*/ 300532 w 352958"/>
                <a:gd name="connsiteY15" fmla="*/ 486502 h 625328"/>
                <a:gd name="connsiteX16" fmla="*/ 283464 w 352958"/>
                <a:gd name="connsiteY16" fmla="*/ 502333 h 625328"/>
                <a:gd name="connsiteX17" fmla="*/ 259080 w 352958"/>
                <a:gd name="connsiteY17" fmla="*/ 544955 h 625328"/>
                <a:gd name="connsiteX18" fmla="*/ 227380 w 352958"/>
                <a:gd name="connsiteY18" fmla="*/ 563222 h 625328"/>
                <a:gd name="connsiteX19" fmla="*/ 193852 w 352958"/>
                <a:gd name="connsiteY19" fmla="*/ 560787 h 625328"/>
                <a:gd name="connsiteX20" fmla="*/ 184099 w 352958"/>
                <a:gd name="connsiteY20" fmla="*/ 564440 h 625328"/>
                <a:gd name="connsiteX21" fmla="*/ 187756 w 352958"/>
                <a:gd name="connsiteY21" fmla="*/ 577835 h 625328"/>
                <a:gd name="connsiteX22" fmla="*/ 170079 w 352958"/>
                <a:gd name="connsiteY22" fmla="*/ 591840 h 625328"/>
                <a:gd name="connsiteX23" fmla="*/ 155448 w 352958"/>
                <a:gd name="connsiteY23" fmla="*/ 607062 h 625328"/>
                <a:gd name="connsiteX24" fmla="*/ 112167 w 352958"/>
                <a:gd name="connsiteY24" fmla="*/ 621675 h 625328"/>
                <a:gd name="connsiteX25" fmla="*/ 103632 w 352958"/>
                <a:gd name="connsiteY25" fmla="*/ 613151 h 625328"/>
                <a:gd name="connsiteX26" fmla="*/ 97536 w 352958"/>
                <a:gd name="connsiteY26" fmla="*/ 611933 h 625328"/>
                <a:gd name="connsiteX27" fmla="*/ 91440 w 352958"/>
                <a:gd name="connsiteY27" fmla="*/ 622284 h 625328"/>
                <a:gd name="connsiteX28" fmla="*/ 63399 w 352958"/>
                <a:gd name="connsiteY28" fmla="*/ 625329 h 625328"/>
                <a:gd name="connsiteX29" fmla="*/ 68275 w 352958"/>
                <a:gd name="connsiteY29" fmla="*/ 614369 h 625328"/>
                <a:gd name="connsiteX30" fmla="*/ 57303 w 352958"/>
                <a:gd name="connsiteY30" fmla="*/ 587578 h 625328"/>
                <a:gd name="connsiteX31" fmla="*/ 52425 w 352958"/>
                <a:gd name="connsiteY31" fmla="*/ 571746 h 625328"/>
                <a:gd name="connsiteX32" fmla="*/ 37185 w 352958"/>
                <a:gd name="connsiteY32" fmla="*/ 565049 h 625328"/>
                <a:gd name="connsiteX33" fmla="*/ 16459 w 352958"/>
                <a:gd name="connsiteY33" fmla="*/ 541911 h 625328"/>
                <a:gd name="connsiteX34" fmla="*/ 23775 w 352958"/>
                <a:gd name="connsiteY34" fmla="*/ 523644 h 625328"/>
                <a:gd name="connsiteX35" fmla="*/ 39624 w 352958"/>
                <a:gd name="connsiteY35" fmla="*/ 527298 h 625328"/>
                <a:gd name="connsiteX36" fmla="*/ 49377 w 352958"/>
                <a:gd name="connsiteY36" fmla="*/ 524862 h 625328"/>
                <a:gd name="connsiteX37" fmla="*/ 68884 w 352958"/>
                <a:gd name="connsiteY37" fmla="*/ 524862 h 625328"/>
                <a:gd name="connsiteX38" fmla="*/ 49377 w 352958"/>
                <a:gd name="connsiteY38" fmla="*/ 489546 h 625328"/>
                <a:gd name="connsiteX39" fmla="*/ 50596 w 352958"/>
                <a:gd name="connsiteY39" fmla="*/ 463364 h 625328"/>
                <a:gd name="connsiteX40" fmla="*/ 47548 w 352958"/>
                <a:gd name="connsiteY40" fmla="*/ 437791 h 625328"/>
                <a:gd name="connsiteX41" fmla="*/ 33528 w 352958"/>
                <a:gd name="connsiteY41" fmla="*/ 412826 h 625328"/>
                <a:gd name="connsiteX42" fmla="*/ 37185 w 352958"/>
                <a:gd name="connsiteY42" fmla="*/ 393951 h 625328"/>
                <a:gd name="connsiteX43" fmla="*/ 14631 w 352958"/>
                <a:gd name="connsiteY43" fmla="*/ 393342 h 625328"/>
                <a:gd name="connsiteX44" fmla="*/ 14631 w 352958"/>
                <a:gd name="connsiteY44" fmla="*/ 368378 h 625328"/>
                <a:gd name="connsiteX45" fmla="*/ 0 w 352958"/>
                <a:gd name="connsiteY45" fmla="*/ 353764 h 625328"/>
                <a:gd name="connsiteX46" fmla="*/ 14020 w 352958"/>
                <a:gd name="connsiteY46" fmla="*/ 302009 h 625328"/>
                <a:gd name="connsiteX47" fmla="*/ 56692 w 352958"/>
                <a:gd name="connsiteY47" fmla="*/ 265476 h 625328"/>
                <a:gd name="connsiteX48" fmla="*/ 57912 w 352958"/>
                <a:gd name="connsiteY48" fmla="*/ 214329 h 625328"/>
                <a:gd name="connsiteX49" fmla="*/ 68884 w 352958"/>
                <a:gd name="connsiteY49" fmla="*/ 135173 h 625328"/>
                <a:gd name="connsiteX50" fmla="*/ 76200 w 352958"/>
                <a:gd name="connsiteY50" fmla="*/ 118124 h 625328"/>
                <a:gd name="connsiteX51" fmla="*/ 61569 w 352958"/>
                <a:gd name="connsiteY51" fmla="*/ 104729 h 625328"/>
                <a:gd name="connsiteX52" fmla="*/ 60960 w 352958"/>
                <a:gd name="connsiteY52" fmla="*/ 92551 h 625328"/>
                <a:gd name="connsiteX53" fmla="*/ 47548 w 352958"/>
                <a:gd name="connsiteY53" fmla="*/ 82200 h 625328"/>
                <a:gd name="connsiteX54" fmla="*/ 37795 w 352958"/>
                <a:gd name="connsiteY54" fmla="*/ 21311 h 625328"/>
                <a:gd name="connsiteX55" fmla="*/ 71323 w 352958"/>
                <a:gd name="connsiteY55" fmla="*/ 0 h 625328"/>
                <a:gd name="connsiteX56" fmla="*/ 208483 w 352958"/>
                <a:gd name="connsiteY56" fmla="*/ 74893 h 625328"/>
                <a:gd name="connsiteX57" fmla="*/ 346252 w 352958"/>
                <a:gd name="connsiteY57" fmla="*/ 149787 h 62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52958" h="625328">
                  <a:moveTo>
                    <a:pt x="346252" y="149787"/>
                  </a:moveTo>
                  <a:lnTo>
                    <a:pt x="352959" y="305053"/>
                  </a:lnTo>
                  <a:lnTo>
                    <a:pt x="323697" y="302009"/>
                  </a:lnTo>
                  <a:lnTo>
                    <a:pt x="308457" y="331235"/>
                  </a:lnTo>
                  <a:lnTo>
                    <a:pt x="300532" y="354982"/>
                  </a:lnTo>
                  <a:lnTo>
                    <a:pt x="307848" y="364115"/>
                  </a:lnTo>
                  <a:lnTo>
                    <a:pt x="296875" y="376293"/>
                  </a:lnTo>
                  <a:lnTo>
                    <a:pt x="301143" y="392733"/>
                  </a:lnTo>
                  <a:lnTo>
                    <a:pt x="292608" y="408564"/>
                  </a:lnTo>
                  <a:lnTo>
                    <a:pt x="289560" y="423178"/>
                  </a:lnTo>
                  <a:lnTo>
                    <a:pt x="301143" y="420742"/>
                  </a:lnTo>
                  <a:lnTo>
                    <a:pt x="309067" y="435964"/>
                  </a:lnTo>
                  <a:lnTo>
                    <a:pt x="309676" y="458493"/>
                  </a:lnTo>
                  <a:lnTo>
                    <a:pt x="322479" y="470062"/>
                  </a:lnTo>
                  <a:lnTo>
                    <a:pt x="322479" y="479804"/>
                  </a:lnTo>
                  <a:lnTo>
                    <a:pt x="300532" y="486502"/>
                  </a:lnTo>
                  <a:lnTo>
                    <a:pt x="283464" y="502333"/>
                  </a:lnTo>
                  <a:lnTo>
                    <a:pt x="259080" y="544955"/>
                  </a:lnTo>
                  <a:lnTo>
                    <a:pt x="227380" y="563222"/>
                  </a:lnTo>
                  <a:lnTo>
                    <a:pt x="193852" y="560787"/>
                  </a:lnTo>
                  <a:lnTo>
                    <a:pt x="184099" y="564440"/>
                  </a:lnTo>
                  <a:lnTo>
                    <a:pt x="187756" y="577835"/>
                  </a:lnTo>
                  <a:lnTo>
                    <a:pt x="170079" y="591840"/>
                  </a:lnTo>
                  <a:lnTo>
                    <a:pt x="155448" y="607062"/>
                  </a:lnTo>
                  <a:lnTo>
                    <a:pt x="112167" y="621675"/>
                  </a:lnTo>
                  <a:lnTo>
                    <a:pt x="103632" y="613151"/>
                  </a:lnTo>
                  <a:lnTo>
                    <a:pt x="97536" y="611933"/>
                  </a:lnTo>
                  <a:lnTo>
                    <a:pt x="91440" y="622284"/>
                  </a:lnTo>
                  <a:lnTo>
                    <a:pt x="63399" y="625329"/>
                  </a:lnTo>
                  <a:lnTo>
                    <a:pt x="68275" y="614369"/>
                  </a:lnTo>
                  <a:lnTo>
                    <a:pt x="57303" y="587578"/>
                  </a:lnTo>
                  <a:lnTo>
                    <a:pt x="52425" y="571746"/>
                  </a:lnTo>
                  <a:lnTo>
                    <a:pt x="37185" y="565049"/>
                  </a:lnTo>
                  <a:lnTo>
                    <a:pt x="16459" y="541911"/>
                  </a:lnTo>
                  <a:lnTo>
                    <a:pt x="23775" y="523644"/>
                  </a:lnTo>
                  <a:lnTo>
                    <a:pt x="39624" y="527298"/>
                  </a:lnTo>
                  <a:lnTo>
                    <a:pt x="49377" y="524862"/>
                  </a:lnTo>
                  <a:lnTo>
                    <a:pt x="68884" y="524862"/>
                  </a:lnTo>
                  <a:lnTo>
                    <a:pt x="49377" y="489546"/>
                  </a:lnTo>
                  <a:lnTo>
                    <a:pt x="50596" y="463364"/>
                  </a:lnTo>
                  <a:lnTo>
                    <a:pt x="47548" y="437791"/>
                  </a:lnTo>
                  <a:lnTo>
                    <a:pt x="33528" y="412826"/>
                  </a:lnTo>
                  <a:lnTo>
                    <a:pt x="37185" y="393951"/>
                  </a:lnTo>
                  <a:lnTo>
                    <a:pt x="14631" y="393342"/>
                  </a:lnTo>
                  <a:lnTo>
                    <a:pt x="14631" y="368378"/>
                  </a:lnTo>
                  <a:lnTo>
                    <a:pt x="0" y="353764"/>
                  </a:lnTo>
                  <a:lnTo>
                    <a:pt x="14020" y="302009"/>
                  </a:lnTo>
                  <a:lnTo>
                    <a:pt x="56692" y="265476"/>
                  </a:lnTo>
                  <a:lnTo>
                    <a:pt x="57912" y="214329"/>
                  </a:lnTo>
                  <a:lnTo>
                    <a:pt x="68884" y="135173"/>
                  </a:lnTo>
                  <a:lnTo>
                    <a:pt x="76200" y="118124"/>
                  </a:lnTo>
                  <a:lnTo>
                    <a:pt x="61569" y="104729"/>
                  </a:lnTo>
                  <a:lnTo>
                    <a:pt x="60960" y="92551"/>
                  </a:lnTo>
                  <a:lnTo>
                    <a:pt x="47548" y="82200"/>
                  </a:lnTo>
                  <a:lnTo>
                    <a:pt x="37795" y="21311"/>
                  </a:lnTo>
                  <a:lnTo>
                    <a:pt x="71323" y="0"/>
                  </a:lnTo>
                  <a:lnTo>
                    <a:pt x="208483" y="74893"/>
                  </a:lnTo>
                  <a:lnTo>
                    <a:pt x="346252" y="149787"/>
                  </a:lnTo>
                  <a:close/>
                </a:path>
              </a:pathLst>
            </a:custGeom>
            <a:noFill/>
            <a:ln w="3175" cap="rnd">
              <a:solidFill>
                <a:schemeClr val="accent1"/>
              </a:solidFill>
              <a:prstDash val="solid"/>
              <a:round/>
            </a:ln>
          </p:spPr>
          <p:txBody>
            <a:bodyPr rtlCol="0" anchor="ctr"/>
            <a:lstStyle/>
            <a:p>
              <a:endParaRPr lang="es-ES_tradnl"/>
            </a:p>
          </p:txBody>
        </p:sp>
        <p:sp>
          <p:nvSpPr>
            <p:cNvPr id="136" name="Forma libre 135">
              <a:extLst>
                <a:ext uri="{FF2B5EF4-FFF2-40B4-BE49-F238E27FC236}">
                  <a16:creationId xmlns:a16="http://schemas.microsoft.com/office/drawing/2014/main" id="{5CC2497D-38E3-9846-B384-61C7BF223138}"/>
                </a:ext>
              </a:extLst>
            </p:cNvPr>
            <p:cNvSpPr/>
            <p:nvPr/>
          </p:nvSpPr>
          <p:spPr>
            <a:xfrm>
              <a:off x="5871047" y="4828147"/>
              <a:ext cx="64263" cy="194343"/>
            </a:xfrm>
            <a:custGeom>
              <a:avLst/>
              <a:gdLst>
                <a:gd name="connsiteX0" fmla="*/ 32309 w 65837"/>
                <a:gd name="connsiteY0" fmla="*/ 609 h 199106"/>
                <a:gd name="connsiteX1" fmla="*/ 28042 w 65837"/>
                <a:gd name="connsiteY1" fmla="*/ 21311 h 199106"/>
                <a:gd name="connsiteX2" fmla="*/ 38405 w 65837"/>
                <a:gd name="connsiteY2" fmla="*/ 32880 h 199106"/>
                <a:gd name="connsiteX3" fmla="*/ 50597 w 65837"/>
                <a:gd name="connsiteY3" fmla="*/ 46276 h 199106"/>
                <a:gd name="connsiteX4" fmla="*/ 51816 w 65837"/>
                <a:gd name="connsiteY4" fmla="*/ 65760 h 199106"/>
                <a:gd name="connsiteX5" fmla="*/ 59131 w 65837"/>
                <a:gd name="connsiteY5" fmla="*/ 73676 h 199106"/>
                <a:gd name="connsiteX6" fmla="*/ 57303 w 65837"/>
                <a:gd name="connsiteY6" fmla="*/ 163791 h 199106"/>
                <a:gd name="connsiteX7" fmla="*/ 65837 w 65837"/>
                <a:gd name="connsiteY7" fmla="*/ 190582 h 199106"/>
                <a:gd name="connsiteX8" fmla="*/ 38405 w 65837"/>
                <a:gd name="connsiteY8" fmla="*/ 199106 h 199106"/>
                <a:gd name="connsiteX9" fmla="*/ 30480 w 65837"/>
                <a:gd name="connsiteY9" fmla="*/ 185102 h 199106"/>
                <a:gd name="connsiteX10" fmla="*/ 21336 w 65837"/>
                <a:gd name="connsiteY10" fmla="*/ 160138 h 199106"/>
                <a:gd name="connsiteX11" fmla="*/ 18288 w 65837"/>
                <a:gd name="connsiteY11" fmla="*/ 140653 h 199106"/>
                <a:gd name="connsiteX12" fmla="*/ 26213 w 65837"/>
                <a:gd name="connsiteY12" fmla="*/ 105947 h 199106"/>
                <a:gd name="connsiteX13" fmla="*/ 17679 w 65837"/>
                <a:gd name="connsiteY13" fmla="*/ 91333 h 199106"/>
                <a:gd name="connsiteX14" fmla="*/ 14021 w 65837"/>
                <a:gd name="connsiteY14" fmla="*/ 60889 h 199106"/>
                <a:gd name="connsiteX15" fmla="*/ 14021 w 65837"/>
                <a:gd name="connsiteY15" fmla="*/ 32271 h 199106"/>
                <a:gd name="connsiteX16" fmla="*/ 0 w 65837"/>
                <a:gd name="connsiteY16" fmla="*/ 12178 h 199106"/>
                <a:gd name="connsiteX17" fmla="*/ 2439 w 65837"/>
                <a:gd name="connsiteY17" fmla="*/ 0 h 199106"/>
                <a:gd name="connsiteX18" fmla="*/ 32309 w 65837"/>
                <a:gd name="connsiteY18" fmla="*/ 609 h 19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837" h="199106">
                  <a:moveTo>
                    <a:pt x="32309" y="609"/>
                  </a:moveTo>
                  <a:lnTo>
                    <a:pt x="28042" y="21311"/>
                  </a:lnTo>
                  <a:lnTo>
                    <a:pt x="38405" y="32880"/>
                  </a:lnTo>
                  <a:lnTo>
                    <a:pt x="50597" y="46276"/>
                  </a:lnTo>
                  <a:lnTo>
                    <a:pt x="51816" y="65760"/>
                  </a:lnTo>
                  <a:lnTo>
                    <a:pt x="59131" y="73676"/>
                  </a:lnTo>
                  <a:lnTo>
                    <a:pt x="57303" y="163791"/>
                  </a:lnTo>
                  <a:lnTo>
                    <a:pt x="65837" y="190582"/>
                  </a:lnTo>
                  <a:lnTo>
                    <a:pt x="38405" y="199106"/>
                  </a:lnTo>
                  <a:lnTo>
                    <a:pt x="30480" y="185102"/>
                  </a:lnTo>
                  <a:lnTo>
                    <a:pt x="21336" y="160138"/>
                  </a:lnTo>
                  <a:lnTo>
                    <a:pt x="18288" y="140653"/>
                  </a:lnTo>
                  <a:lnTo>
                    <a:pt x="26213" y="105947"/>
                  </a:lnTo>
                  <a:lnTo>
                    <a:pt x="17679" y="91333"/>
                  </a:lnTo>
                  <a:lnTo>
                    <a:pt x="14021" y="60889"/>
                  </a:lnTo>
                  <a:lnTo>
                    <a:pt x="14021" y="32271"/>
                  </a:lnTo>
                  <a:lnTo>
                    <a:pt x="0" y="12178"/>
                  </a:lnTo>
                  <a:lnTo>
                    <a:pt x="2439" y="0"/>
                  </a:lnTo>
                  <a:lnTo>
                    <a:pt x="32309" y="609"/>
                  </a:lnTo>
                  <a:close/>
                </a:path>
              </a:pathLst>
            </a:custGeom>
            <a:solidFill>
              <a:schemeClr val="accent4"/>
            </a:solidFill>
            <a:ln w="3175" cap="rnd">
              <a:solidFill>
                <a:schemeClr val="accent1"/>
              </a:solidFill>
              <a:prstDash val="solid"/>
              <a:round/>
            </a:ln>
          </p:spPr>
          <p:txBody>
            <a:bodyPr rtlCol="0" anchor="ctr"/>
            <a:lstStyle/>
            <a:p>
              <a:endParaRPr lang="es-ES_tradnl"/>
            </a:p>
          </p:txBody>
        </p:sp>
        <p:sp>
          <p:nvSpPr>
            <p:cNvPr id="137" name="Forma libre 136">
              <a:extLst>
                <a:ext uri="{FF2B5EF4-FFF2-40B4-BE49-F238E27FC236}">
                  <a16:creationId xmlns:a16="http://schemas.microsoft.com/office/drawing/2014/main" id="{4CD09B73-BA5F-1444-AF79-F08FA76509B8}"/>
                </a:ext>
              </a:extLst>
            </p:cNvPr>
            <p:cNvSpPr/>
            <p:nvPr/>
          </p:nvSpPr>
          <p:spPr>
            <a:xfrm>
              <a:off x="6112623" y="3823739"/>
              <a:ext cx="127929" cy="268039"/>
            </a:xfrm>
            <a:custGeom>
              <a:avLst/>
              <a:gdLst>
                <a:gd name="connsiteX0" fmla="*/ 131064 w 131064"/>
                <a:gd name="connsiteY0" fmla="*/ 164400 h 274608"/>
                <a:gd name="connsiteX1" fmla="*/ 130455 w 131064"/>
                <a:gd name="connsiteY1" fmla="*/ 194235 h 274608"/>
                <a:gd name="connsiteX2" fmla="*/ 114605 w 131064"/>
                <a:gd name="connsiteY2" fmla="*/ 205195 h 274608"/>
                <a:gd name="connsiteX3" fmla="*/ 104852 w 131064"/>
                <a:gd name="connsiteY3" fmla="*/ 217982 h 274608"/>
                <a:gd name="connsiteX4" fmla="*/ 82906 w 131064"/>
                <a:gd name="connsiteY4" fmla="*/ 233204 h 274608"/>
                <a:gd name="connsiteX5" fmla="*/ 86564 w 131064"/>
                <a:gd name="connsiteY5" fmla="*/ 249035 h 274608"/>
                <a:gd name="connsiteX6" fmla="*/ 84125 w 131064"/>
                <a:gd name="connsiteY6" fmla="*/ 266084 h 274608"/>
                <a:gd name="connsiteX7" fmla="*/ 68276 w 131064"/>
                <a:gd name="connsiteY7" fmla="*/ 274609 h 274608"/>
                <a:gd name="connsiteX8" fmla="*/ 52426 w 131064"/>
                <a:gd name="connsiteY8" fmla="*/ 204587 h 274608"/>
                <a:gd name="connsiteX9" fmla="*/ 31700 w 131064"/>
                <a:gd name="connsiteY9" fmla="*/ 188755 h 274608"/>
                <a:gd name="connsiteX10" fmla="*/ 31090 w 131064"/>
                <a:gd name="connsiteY10" fmla="*/ 179622 h 274608"/>
                <a:gd name="connsiteX11" fmla="*/ 3658 w 131064"/>
                <a:gd name="connsiteY11" fmla="*/ 155876 h 274608"/>
                <a:gd name="connsiteX12" fmla="*/ 0 w 131064"/>
                <a:gd name="connsiteY12" fmla="*/ 126649 h 274608"/>
                <a:gd name="connsiteX13" fmla="*/ 19508 w 131064"/>
                <a:gd name="connsiteY13" fmla="*/ 104729 h 274608"/>
                <a:gd name="connsiteX14" fmla="*/ 26213 w 131064"/>
                <a:gd name="connsiteY14" fmla="*/ 72458 h 274608"/>
                <a:gd name="connsiteX15" fmla="*/ 20117 w 131064"/>
                <a:gd name="connsiteY15" fmla="*/ 35315 h 274608"/>
                <a:gd name="connsiteX16" fmla="*/ 26213 w 131064"/>
                <a:gd name="connsiteY16" fmla="*/ 15222 h 274608"/>
                <a:gd name="connsiteX17" fmla="*/ 60960 w 131064"/>
                <a:gd name="connsiteY17" fmla="*/ 0 h 274608"/>
                <a:gd name="connsiteX18" fmla="*/ 83516 w 131064"/>
                <a:gd name="connsiteY18" fmla="*/ 4262 h 274608"/>
                <a:gd name="connsiteX19" fmla="*/ 83516 w 131064"/>
                <a:gd name="connsiteY19" fmla="*/ 24356 h 274608"/>
                <a:gd name="connsiteX20" fmla="*/ 110338 w 131064"/>
                <a:gd name="connsiteY20" fmla="*/ 9742 h 274608"/>
                <a:gd name="connsiteX21" fmla="*/ 112776 w 131064"/>
                <a:gd name="connsiteY21" fmla="*/ 17049 h 274608"/>
                <a:gd name="connsiteX22" fmla="*/ 97536 w 131064"/>
                <a:gd name="connsiteY22" fmla="*/ 36533 h 274608"/>
                <a:gd name="connsiteX23" fmla="*/ 98146 w 131064"/>
                <a:gd name="connsiteY23" fmla="*/ 54191 h 274608"/>
                <a:gd name="connsiteX24" fmla="*/ 109728 w 131064"/>
                <a:gd name="connsiteY24" fmla="*/ 63933 h 274608"/>
                <a:gd name="connsiteX25" fmla="*/ 106680 w 131064"/>
                <a:gd name="connsiteY25" fmla="*/ 98031 h 274608"/>
                <a:gd name="connsiteX26" fmla="*/ 85344 w 131064"/>
                <a:gd name="connsiteY26" fmla="*/ 117515 h 274608"/>
                <a:gd name="connsiteX27" fmla="*/ 92660 w 131064"/>
                <a:gd name="connsiteY27" fmla="*/ 138827 h 274608"/>
                <a:gd name="connsiteX28" fmla="*/ 109728 w 131064"/>
                <a:gd name="connsiteY28" fmla="*/ 139435 h 274608"/>
                <a:gd name="connsiteX29" fmla="*/ 118263 w 131064"/>
                <a:gd name="connsiteY29" fmla="*/ 158311 h 274608"/>
                <a:gd name="connsiteX30" fmla="*/ 131064 w 131064"/>
                <a:gd name="connsiteY30" fmla="*/ 164400 h 27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1064" h="274608">
                  <a:moveTo>
                    <a:pt x="131064" y="164400"/>
                  </a:moveTo>
                  <a:lnTo>
                    <a:pt x="130455" y="194235"/>
                  </a:lnTo>
                  <a:lnTo>
                    <a:pt x="114605" y="205195"/>
                  </a:lnTo>
                  <a:lnTo>
                    <a:pt x="104852" y="217982"/>
                  </a:lnTo>
                  <a:lnTo>
                    <a:pt x="82906" y="233204"/>
                  </a:lnTo>
                  <a:lnTo>
                    <a:pt x="86564" y="249035"/>
                  </a:lnTo>
                  <a:lnTo>
                    <a:pt x="84125" y="266084"/>
                  </a:lnTo>
                  <a:lnTo>
                    <a:pt x="68276" y="274609"/>
                  </a:lnTo>
                  <a:lnTo>
                    <a:pt x="52426" y="204587"/>
                  </a:lnTo>
                  <a:lnTo>
                    <a:pt x="31700" y="188755"/>
                  </a:lnTo>
                  <a:lnTo>
                    <a:pt x="31090" y="179622"/>
                  </a:lnTo>
                  <a:lnTo>
                    <a:pt x="3658" y="155876"/>
                  </a:lnTo>
                  <a:lnTo>
                    <a:pt x="0" y="126649"/>
                  </a:lnTo>
                  <a:lnTo>
                    <a:pt x="19508" y="104729"/>
                  </a:lnTo>
                  <a:lnTo>
                    <a:pt x="26213" y="72458"/>
                  </a:lnTo>
                  <a:lnTo>
                    <a:pt x="20117" y="35315"/>
                  </a:lnTo>
                  <a:lnTo>
                    <a:pt x="26213" y="15222"/>
                  </a:lnTo>
                  <a:lnTo>
                    <a:pt x="60960" y="0"/>
                  </a:lnTo>
                  <a:lnTo>
                    <a:pt x="83516" y="4262"/>
                  </a:lnTo>
                  <a:lnTo>
                    <a:pt x="83516" y="24356"/>
                  </a:lnTo>
                  <a:lnTo>
                    <a:pt x="110338" y="9742"/>
                  </a:lnTo>
                  <a:lnTo>
                    <a:pt x="112776" y="17049"/>
                  </a:lnTo>
                  <a:lnTo>
                    <a:pt x="97536" y="36533"/>
                  </a:lnTo>
                  <a:lnTo>
                    <a:pt x="98146" y="54191"/>
                  </a:lnTo>
                  <a:lnTo>
                    <a:pt x="109728" y="63933"/>
                  </a:lnTo>
                  <a:lnTo>
                    <a:pt x="106680" y="98031"/>
                  </a:lnTo>
                  <a:lnTo>
                    <a:pt x="85344" y="117515"/>
                  </a:lnTo>
                  <a:lnTo>
                    <a:pt x="92660" y="138827"/>
                  </a:lnTo>
                  <a:lnTo>
                    <a:pt x="109728" y="139435"/>
                  </a:lnTo>
                  <a:lnTo>
                    <a:pt x="118263" y="158311"/>
                  </a:lnTo>
                  <a:lnTo>
                    <a:pt x="131064" y="164400"/>
                  </a:lnTo>
                  <a:close/>
                </a:path>
              </a:pathLst>
            </a:custGeom>
            <a:noFill/>
            <a:ln w="3175" cap="rnd">
              <a:solidFill>
                <a:schemeClr val="accent1"/>
              </a:solidFill>
              <a:prstDash val="solid"/>
              <a:round/>
            </a:ln>
          </p:spPr>
          <p:txBody>
            <a:bodyPr rtlCol="0" anchor="ctr"/>
            <a:lstStyle/>
            <a:p>
              <a:endParaRPr lang="es-ES_tradnl"/>
            </a:p>
          </p:txBody>
        </p:sp>
        <p:sp>
          <p:nvSpPr>
            <p:cNvPr id="138" name="Forma libre 137">
              <a:extLst>
                <a:ext uri="{FF2B5EF4-FFF2-40B4-BE49-F238E27FC236}">
                  <a16:creationId xmlns:a16="http://schemas.microsoft.com/office/drawing/2014/main" id="{2C3DD08A-AB4C-944D-BA99-A69E31667472}"/>
                </a:ext>
              </a:extLst>
            </p:cNvPr>
            <p:cNvSpPr/>
            <p:nvPr/>
          </p:nvSpPr>
          <p:spPr>
            <a:xfrm>
              <a:off x="6870085" y="5286967"/>
              <a:ext cx="355820" cy="408895"/>
            </a:xfrm>
            <a:custGeom>
              <a:avLst/>
              <a:gdLst>
                <a:gd name="connsiteX0" fmla="*/ 79248 w 364541"/>
                <a:gd name="connsiteY0" fmla="*/ 609 h 418915"/>
                <a:gd name="connsiteX1" fmla="*/ 78029 w 364541"/>
                <a:gd name="connsiteY1" fmla="*/ 24356 h 418915"/>
                <a:gd name="connsiteX2" fmla="*/ 71323 w 364541"/>
                <a:gd name="connsiteY2" fmla="*/ 51756 h 418915"/>
                <a:gd name="connsiteX3" fmla="*/ 81077 w 364541"/>
                <a:gd name="connsiteY3" fmla="*/ 66978 h 418915"/>
                <a:gd name="connsiteX4" fmla="*/ 96317 w 364541"/>
                <a:gd name="connsiteY4" fmla="*/ 57844 h 418915"/>
                <a:gd name="connsiteX5" fmla="*/ 116433 w 364541"/>
                <a:gd name="connsiteY5" fmla="*/ 55409 h 418915"/>
                <a:gd name="connsiteX6" fmla="*/ 120701 w 364541"/>
                <a:gd name="connsiteY6" fmla="*/ 60280 h 418915"/>
                <a:gd name="connsiteX7" fmla="*/ 140817 w 364541"/>
                <a:gd name="connsiteY7" fmla="*/ 50538 h 418915"/>
                <a:gd name="connsiteX8" fmla="*/ 126797 w 364541"/>
                <a:gd name="connsiteY8" fmla="*/ 37142 h 418915"/>
                <a:gd name="connsiteX9" fmla="*/ 138379 w 364541"/>
                <a:gd name="connsiteY9" fmla="*/ 19485 h 418915"/>
                <a:gd name="connsiteX10" fmla="*/ 155448 w 364541"/>
                <a:gd name="connsiteY10" fmla="*/ 1827 h 418915"/>
                <a:gd name="connsiteX11" fmla="*/ 280416 w 364541"/>
                <a:gd name="connsiteY11" fmla="*/ 81591 h 418915"/>
                <a:gd name="connsiteX12" fmla="*/ 282245 w 364541"/>
                <a:gd name="connsiteY12" fmla="*/ 104120 h 418915"/>
                <a:gd name="connsiteX13" fmla="*/ 331623 w 364541"/>
                <a:gd name="connsiteY13" fmla="*/ 143089 h 418915"/>
                <a:gd name="connsiteX14" fmla="*/ 314553 w 364541"/>
                <a:gd name="connsiteY14" fmla="*/ 191800 h 418915"/>
                <a:gd name="connsiteX15" fmla="*/ 316383 w 364541"/>
                <a:gd name="connsiteY15" fmla="*/ 213720 h 418915"/>
                <a:gd name="connsiteX16" fmla="*/ 337719 w 364541"/>
                <a:gd name="connsiteY16" fmla="*/ 227725 h 418915"/>
                <a:gd name="connsiteX17" fmla="*/ 338937 w 364541"/>
                <a:gd name="connsiteY17" fmla="*/ 238076 h 418915"/>
                <a:gd name="connsiteX18" fmla="*/ 328575 w 364541"/>
                <a:gd name="connsiteY18" fmla="*/ 261822 h 418915"/>
                <a:gd name="connsiteX19" fmla="*/ 330403 w 364541"/>
                <a:gd name="connsiteY19" fmla="*/ 273391 h 418915"/>
                <a:gd name="connsiteX20" fmla="*/ 327965 w 364541"/>
                <a:gd name="connsiteY20" fmla="*/ 292267 h 418915"/>
                <a:gd name="connsiteX21" fmla="*/ 338937 w 364541"/>
                <a:gd name="connsiteY21" fmla="*/ 316622 h 418915"/>
                <a:gd name="connsiteX22" fmla="*/ 352349 w 364541"/>
                <a:gd name="connsiteY22" fmla="*/ 355591 h 418915"/>
                <a:gd name="connsiteX23" fmla="*/ 364541 w 364541"/>
                <a:gd name="connsiteY23" fmla="*/ 364115 h 418915"/>
                <a:gd name="connsiteX24" fmla="*/ 336499 w 364541"/>
                <a:gd name="connsiteY24" fmla="*/ 386644 h 418915"/>
                <a:gd name="connsiteX25" fmla="*/ 298704 w 364541"/>
                <a:gd name="connsiteY25" fmla="*/ 401867 h 418915"/>
                <a:gd name="connsiteX26" fmla="*/ 277977 w 364541"/>
                <a:gd name="connsiteY26" fmla="*/ 401258 h 418915"/>
                <a:gd name="connsiteX27" fmla="*/ 265176 w 364541"/>
                <a:gd name="connsiteY27" fmla="*/ 412826 h 418915"/>
                <a:gd name="connsiteX28" fmla="*/ 241401 w 364541"/>
                <a:gd name="connsiteY28" fmla="*/ 414044 h 418915"/>
                <a:gd name="connsiteX29" fmla="*/ 232257 w 364541"/>
                <a:gd name="connsiteY29" fmla="*/ 418915 h 418915"/>
                <a:gd name="connsiteX30" fmla="*/ 191415 w 364541"/>
                <a:gd name="connsiteY30" fmla="*/ 407955 h 418915"/>
                <a:gd name="connsiteX31" fmla="*/ 178003 w 364541"/>
                <a:gd name="connsiteY31" fmla="*/ 409173 h 418915"/>
                <a:gd name="connsiteX32" fmla="*/ 178613 w 364541"/>
                <a:gd name="connsiteY32" fmla="*/ 408565 h 418915"/>
                <a:gd name="connsiteX33" fmla="*/ 167640 w 364541"/>
                <a:gd name="connsiteY33" fmla="*/ 393951 h 418915"/>
                <a:gd name="connsiteX34" fmla="*/ 165811 w 364541"/>
                <a:gd name="connsiteY34" fmla="*/ 352547 h 418915"/>
                <a:gd name="connsiteX35" fmla="*/ 148133 w 364541"/>
                <a:gd name="connsiteY35" fmla="*/ 331844 h 418915"/>
                <a:gd name="connsiteX36" fmla="*/ 145695 w 364541"/>
                <a:gd name="connsiteY36" fmla="*/ 339151 h 418915"/>
                <a:gd name="connsiteX37" fmla="*/ 139599 w 364541"/>
                <a:gd name="connsiteY37" fmla="*/ 328800 h 418915"/>
                <a:gd name="connsiteX38" fmla="*/ 106071 w 364541"/>
                <a:gd name="connsiteY38" fmla="*/ 321493 h 418915"/>
                <a:gd name="connsiteX39" fmla="*/ 86563 w 364541"/>
                <a:gd name="connsiteY39" fmla="*/ 309925 h 418915"/>
                <a:gd name="connsiteX40" fmla="*/ 64617 w 364541"/>
                <a:gd name="connsiteY40" fmla="*/ 303227 h 418915"/>
                <a:gd name="connsiteX41" fmla="*/ 51207 w 364541"/>
                <a:gd name="connsiteY41" fmla="*/ 296529 h 418915"/>
                <a:gd name="connsiteX42" fmla="*/ 49377 w 364541"/>
                <a:gd name="connsiteY42" fmla="*/ 295311 h 418915"/>
                <a:gd name="connsiteX43" fmla="*/ 32919 w 364541"/>
                <a:gd name="connsiteY43" fmla="*/ 255125 h 418915"/>
                <a:gd name="connsiteX44" fmla="*/ 30480 w 364541"/>
                <a:gd name="connsiteY44" fmla="*/ 231378 h 418915"/>
                <a:gd name="connsiteX45" fmla="*/ 3048 w 364541"/>
                <a:gd name="connsiteY45" fmla="*/ 204587 h 418915"/>
                <a:gd name="connsiteX46" fmla="*/ 11583 w 364541"/>
                <a:gd name="connsiteY46" fmla="*/ 189973 h 418915"/>
                <a:gd name="connsiteX47" fmla="*/ 4877 w 364541"/>
                <a:gd name="connsiteY47" fmla="*/ 174142 h 418915"/>
                <a:gd name="connsiteX48" fmla="*/ 6096 w 364541"/>
                <a:gd name="connsiteY48" fmla="*/ 157702 h 418915"/>
                <a:gd name="connsiteX49" fmla="*/ 0 w 364541"/>
                <a:gd name="connsiteY49" fmla="*/ 152222 h 418915"/>
                <a:gd name="connsiteX50" fmla="*/ 1829 w 364541"/>
                <a:gd name="connsiteY50" fmla="*/ 135173 h 418915"/>
                <a:gd name="connsiteX51" fmla="*/ 5487 w 364541"/>
                <a:gd name="connsiteY51" fmla="*/ 134565 h 418915"/>
                <a:gd name="connsiteX52" fmla="*/ 17679 w 364541"/>
                <a:gd name="connsiteY52" fmla="*/ 120560 h 418915"/>
                <a:gd name="connsiteX53" fmla="*/ 31699 w 364541"/>
                <a:gd name="connsiteY53" fmla="*/ 99858 h 418915"/>
                <a:gd name="connsiteX54" fmla="*/ 40233 w 364541"/>
                <a:gd name="connsiteY54" fmla="*/ 91942 h 418915"/>
                <a:gd name="connsiteX55" fmla="*/ 40233 w 364541"/>
                <a:gd name="connsiteY55" fmla="*/ 79156 h 418915"/>
                <a:gd name="connsiteX56" fmla="*/ 32919 w 364541"/>
                <a:gd name="connsiteY56" fmla="*/ 70022 h 418915"/>
                <a:gd name="connsiteX57" fmla="*/ 31089 w 364541"/>
                <a:gd name="connsiteY57" fmla="*/ 54800 h 418915"/>
                <a:gd name="connsiteX58" fmla="*/ 40843 w 364541"/>
                <a:gd name="connsiteY58" fmla="*/ 49929 h 418915"/>
                <a:gd name="connsiteX59" fmla="*/ 42672 w 364541"/>
                <a:gd name="connsiteY59" fmla="*/ 26791 h 418915"/>
                <a:gd name="connsiteX60" fmla="*/ 29261 w 364541"/>
                <a:gd name="connsiteY60" fmla="*/ 4871 h 418915"/>
                <a:gd name="connsiteX61" fmla="*/ 41453 w 364541"/>
                <a:gd name="connsiteY61" fmla="*/ 0 h 418915"/>
                <a:gd name="connsiteX62" fmla="*/ 79248 w 364541"/>
                <a:gd name="connsiteY62" fmla="*/ 609 h 41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64541" h="418915">
                  <a:moveTo>
                    <a:pt x="79248" y="609"/>
                  </a:moveTo>
                  <a:lnTo>
                    <a:pt x="78029" y="24356"/>
                  </a:lnTo>
                  <a:lnTo>
                    <a:pt x="71323" y="51756"/>
                  </a:lnTo>
                  <a:lnTo>
                    <a:pt x="81077" y="66978"/>
                  </a:lnTo>
                  <a:lnTo>
                    <a:pt x="96317" y="57844"/>
                  </a:lnTo>
                  <a:lnTo>
                    <a:pt x="116433" y="55409"/>
                  </a:lnTo>
                  <a:lnTo>
                    <a:pt x="120701" y="60280"/>
                  </a:lnTo>
                  <a:lnTo>
                    <a:pt x="140817" y="50538"/>
                  </a:lnTo>
                  <a:lnTo>
                    <a:pt x="126797" y="37142"/>
                  </a:lnTo>
                  <a:lnTo>
                    <a:pt x="138379" y="19485"/>
                  </a:lnTo>
                  <a:lnTo>
                    <a:pt x="155448" y="1827"/>
                  </a:lnTo>
                  <a:lnTo>
                    <a:pt x="280416" y="81591"/>
                  </a:lnTo>
                  <a:lnTo>
                    <a:pt x="282245" y="104120"/>
                  </a:lnTo>
                  <a:lnTo>
                    <a:pt x="331623" y="143089"/>
                  </a:lnTo>
                  <a:lnTo>
                    <a:pt x="314553" y="191800"/>
                  </a:lnTo>
                  <a:lnTo>
                    <a:pt x="316383" y="213720"/>
                  </a:lnTo>
                  <a:lnTo>
                    <a:pt x="337719" y="227725"/>
                  </a:lnTo>
                  <a:lnTo>
                    <a:pt x="338937" y="238076"/>
                  </a:lnTo>
                  <a:lnTo>
                    <a:pt x="328575" y="261822"/>
                  </a:lnTo>
                  <a:lnTo>
                    <a:pt x="330403" y="273391"/>
                  </a:lnTo>
                  <a:lnTo>
                    <a:pt x="327965" y="292267"/>
                  </a:lnTo>
                  <a:lnTo>
                    <a:pt x="338937" y="316622"/>
                  </a:lnTo>
                  <a:lnTo>
                    <a:pt x="352349" y="355591"/>
                  </a:lnTo>
                  <a:lnTo>
                    <a:pt x="364541" y="364115"/>
                  </a:lnTo>
                  <a:lnTo>
                    <a:pt x="336499" y="386644"/>
                  </a:lnTo>
                  <a:lnTo>
                    <a:pt x="298704" y="401867"/>
                  </a:lnTo>
                  <a:lnTo>
                    <a:pt x="277977" y="401258"/>
                  </a:lnTo>
                  <a:lnTo>
                    <a:pt x="265176" y="412826"/>
                  </a:lnTo>
                  <a:lnTo>
                    <a:pt x="241401" y="414044"/>
                  </a:lnTo>
                  <a:lnTo>
                    <a:pt x="232257" y="418915"/>
                  </a:lnTo>
                  <a:lnTo>
                    <a:pt x="191415" y="407955"/>
                  </a:lnTo>
                  <a:lnTo>
                    <a:pt x="178003" y="409173"/>
                  </a:lnTo>
                  <a:lnTo>
                    <a:pt x="178613" y="408565"/>
                  </a:lnTo>
                  <a:lnTo>
                    <a:pt x="167640" y="393951"/>
                  </a:lnTo>
                  <a:lnTo>
                    <a:pt x="165811" y="352547"/>
                  </a:lnTo>
                  <a:lnTo>
                    <a:pt x="148133" y="331844"/>
                  </a:lnTo>
                  <a:lnTo>
                    <a:pt x="145695" y="339151"/>
                  </a:lnTo>
                  <a:lnTo>
                    <a:pt x="139599" y="328800"/>
                  </a:lnTo>
                  <a:lnTo>
                    <a:pt x="106071" y="321493"/>
                  </a:lnTo>
                  <a:lnTo>
                    <a:pt x="86563" y="309925"/>
                  </a:lnTo>
                  <a:lnTo>
                    <a:pt x="64617" y="303227"/>
                  </a:lnTo>
                  <a:lnTo>
                    <a:pt x="51207" y="296529"/>
                  </a:lnTo>
                  <a:lnTo>
                    <a:pt x="49377" y="295311"/>
                  </a:lnTo>
                  <a:lnTo>
                    <a:pt x="32919" y="255125"/>
                  </a:lnTo>
                  <a:lnTo>
                    <a:pt x="30480" y="231378"/>
                  </a:lnTo>
                  <a:lnTo>
                    <a:pt x="3048" y="204587"/>
                  </a:lnTo>
                  <a:lnTo>
                    <a:pt x="11583" y="189973"/>
                  </a:lnTo>
                  <a:lnTo>
                    <a:pt x="4877" y="174142"/>
                  </a:lnTo>
                  <a:lnTo>
                    <a:pt x="6096" y="157702"/>
                  </a:lnTo>
                  <a:lnTo>
                    <a:pt x="0" y="152222"/>
                  </a:lnTo>
                  <a:lnTo>
                    <a:pt x="1829" y="135173"/>
                  </a:lnTo>
                  <a:lnTo>
                    <a:pt x="5487" y="134565"/>
                  </a:lnTo>
                  <a:lnTo>
                    <a:pt x="17679" y="120560"/>
                  </a:lnTo>
                  <a:lnTo>
                    <a:pt x="31699" y="99858"/>
                  </a:lnTo>
                  <a:lnTo>
                    <a:pt x="40233" y="91942"/>
                  </a:lnTo>
                  <a:lnTo>
                    <a:pt x="40233" y="79156"/>
                  </a:lnTo>
                  <a:lnTo>
                    <a:pt x="32919" y="70022"/>
                  </a:lnTo>
                  <a:lnTo>
                    <a:pt x="31089" y="54800"/>
                  </a:lnTo>
                  <a:lnTo>
                    <a:pt x="40843" y="49929"/>
                  </a:lnTo>
                  <a:lnTo>
                    <a:pt x="42672" y="26791"/>
                  </a:lnTo>
                  <a:lnTo>
                    <a:pt x="29261" y="4871"/>
                  </a:lnTo>
                  <a:lnTo>
                    <a:pt x="41453" y="0"/>
                  </a:lnTo>
                  <a:lnTo>
                    <a:pt x="79248" y="609"/>
                  </a:lnTo>
                  <a:close/>
                </a:path>
              </a:pathLst>
            </a:custGeom>
            <a:solidFill>
              <a:schemeClr val="accent4"/>
            </a:solidFill>
            <a:ln w="3175" cap="rnd">
              <a:solidFill>
                <a:schemeClr val="accent1"/>
              </a:solidFill>
              <a:prstDash val="solid"/>
              <a:round/>
            </a:ln>
          </p:spPr>
          <p:txBody>
            <a:bodyPr rtlCol="0" anchor="ctr"/>
            <a:lstStyle/>
            <a:p>
              <a:endParaRPr lang="es-ES_tradnl"/>
            </a:p>
          </p:txBody>
        </p:sp>
        <p:sp>
          <p:nvSpPr>
            <p:cNvPr id="139" name="Forma libre 138">
              <a:extLst>
                <a:ext uri="{FF2B5EF4-FFF2-40B4-BE49-F238E27FC236}">
                  <a16:creationId xmlns:a16="http://schemas.microsoft.com/office/drawing/2014/main" id="{DF34D253-47A5-5349-A9EC-457E174C2B57}"/>
                </a:ext>
              </a:extLst>
            </p:cNvPr>
            <p:cNvSpPr/>
            <p:nvPr/>
          </p:nvSpPr>
          <p:spPr>
            <a:xfrm>
              <a:off x="6870085" y="5086084"/>
              <a:ext cx="184455" cy="217522"/>
            </a:xfrm>
            <a:custGeom>
              <a:avLst/>
              <a:gdLst>
                <a:gd name="connsiteX0" fmla="*/ 152400 w 188976"/>
                <a:gd name="connsiteY0" fmla="*/ 0 h 222853"/>
                <a:gd name="connsiteX1" fmla="*/ 168859 w 188976"/>
                <a:gd name="connsiteY1" fmla="*/ 27400 h 222853"/>
                <a:gd name="connsiteX2" fmla="*/ 173127 w 188976"/>
                <a:gd name="connsiteY2" fmla="*/ 46885 h 222853"/>
                <a:gd name="connsiteX3" fmla="*/ 188976 w 188976"/>
                <a:gd name="connsiteY3" fmla="*/ 91942 h 222853"/>
                <a:gd name="connsiteX4" fmla="*/ 176175 w 188976"/>
                <a:gd name="connsiteY4" fmla="*/ 120560 h 222853"/>
                <a:gd name="connsiteX5" fmla="*/ 159105 w 188976"/>
                <a:gd name="connsiteY5" fmla="*/ 146133 h 222853"/>
                <a:gd name="connsiteX6" fmla="*/ 149352 w 188976"/>
                <a:gd name="connsiteY6" fmla="*/ 161964 h 222853"/>
                <a:gd name="connsiteX7" fmla="*/ 149352 w 188976"/>
                <a:gd name="connsiteY7" fmla="*/ 163791 h 222853"/>
                <a:gd name="connsiteX8" fmla="*/ 148133 w 188976"/>
                <a:gd name="connsiteY8" fmla="*/ 161356 h 222853"/>
                <a:gd name="connsiteX9" fmla="*/ 129845 w 188976"/>
                <a:gd name="connsiteY9" fmla="*/ 153440 h 222853"/>
                <a:gd name="connsiteX10" fmla="*/ 115215 w 188976"/>
                <a:gd name="connsiteY10" fmla="*/ 163182 h 222853"/>
                <a:gd name="connsiteX11" fmla="*/ 93269 w 188976"/>
                <a:gd name="connsiteY11" fmla="*/ 168662 h 222853"/>
                <a:gd name="connsiteX12" fmla="*/ 77419 w 188976"/>
                <a:gd name="connsiteY12" fmla="*/ 191191 h 222853"/>
                <a:gd name="connsiteX13" fmla="*/ 79248 w 188976"/>
                <a:gd name="connsiteY13" fmla="*/ 206413 h 222853"/>
                <a:gd name="connsiteX14" fmla="*/ 41453 w 188976"/>
                <a:gd name="connsiteY14" fmla="*/ 205804 h 222853"/>
                <a:gd name="connsiteX15" fmla="*/ 29261 w 188976"/>
                <a:gd name="connsiteY15" fmla="*/ 210676 h 222853"/>
                <a:gd name="connsiteX16" fmla="*/ 8535 w 188976"/>
                <a:gd name="connsiteY16" fmla="*/ 222853 h 222853"/>
                <a:gd name="connsiteX17" fmla="*/ 0 w 188976"/>
                <a:gd name="connsiteY17" fmla="*/ 218591 h 222853"/>
                <a:gd name="connsiteX18" fmla="*/ 609 w 188976"/>
                <a:gd name="connsiteY18" fmla="*/ 189364 h 222853"/>
                <a:gd name="connsiteX19" fmla="*/ 8535 w 188976"/>
                <a:gd name="connsiteY19" fmla="*/ 174142 h 222853"/>
                <a:gd name="connsiteX20" fmla="*/ 10363 w 188976"/>
                <a:gd name="connsiteY20" fmla="*/ 143089 h 222853"/>
                <a:gd name="connsiteX21" fmla="*/ 17679 w 188976"/>
                <a:gd name="connsiteY21" fmla="*/ 124822 h 222853"/>
                <a:gd name="connsiteX22" fmla="*/ 31089 w 188976"/>
                <a:gd name="connsiteY22" fmla="*/ 104729 h 222853"/>
                <a:gd name="connsiteX23" fmla="*/ 43891 w 188976"/>
                <a:gd name="connsiteY23" fmla="*/ 93769 h 222853"/>
                <a:gd name="connsiteX24" fmla="*/ 55473 w 188976"/>
                <a:gd name="connsiteY24" fmla="*/ 80373 h 222853"/>
                <a:gd name="connsiteX25" fmla="*/ 41453 w 188976"/>
                <a:gd name="connsiteY25" fmla="*/ 74893 h 222853"/>
                <a:gd name="connsiteX26" fmla="*/ 43281 w 188976"/>
                <a:gd name="connsiteY26" fmla="*/ 29227 h 222853"/>
                <a:gd name="connsiteX27" fmla="*/ 57303 w 188976"/>
                <a:gd name="connsiteY27" fmla="*/ 18267 h 222853"/>
                <a:gd name="connsiteX28" fmla="*/ 79248 w 188976"/>
                <a:gd name="connsiteY28" fmla="*/ 27400 h 222853"/>
                <a:gd name="connsiteX29" fmla="*/ 106680 w 188976"/>
                <a:gd name="connsiteY29" fmla="*/ 18267 h 222853"/>
                <a:gd name="connsiteX30" fmla="*/ 131064 w 188976"/>
                <a:gd name="connsiteY30" fmla="*/ 18267 h 222853"/>
                <a:gd name="connsiteX31" fmla="*/ 152400 w 188976"/>
                <a:gd name="connsiteY31" fmla="*/ 0 h 22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8976" h="222853">
                  <a:moveTo>
                    <a:pt x="152400" y="0"/>
                  </a:moveTo>
                  <a:lnTo>
                    <a:pt x="168859" y="27400"/>
                  </a:lnTo>
                  <a:lnTo>
                    <a:pt x="173127" y="46885"/>
                  </a:lnTo>
                  <a:lnTo>
                    <a:pt x="188976" y="91942"/>
                  </a:lnTo>
                  <a:lnTo>
                    <a:pt x="176175" y="120560"/>
                  </a:lnTo>
                  <a:lnTo>
                    <a:pt x="159105" y="146133"/>
                  </a:lnTo>
                  <a:lnTo>
                    <a:pt x="149352" y="161964"/>
                  </a:lnTo>
                  <a:lnTo>
                    <a:pt x="149352" y="163791"/>
                  </a:lnTo>
                  <a:lnTo>
                    <a:pt x="148133" y="161356"/>
                  </a:lnTo>
                  <a:lnTo>
                    <a:pt x="129845" y="153440"/>
                  </a:lnTo>
                  <a:lnTo>
                    <a:pt x="115215" y="163182"/>
                  </a:lnTo>
                  <a:lnTo>
                    <a:pt x="93269" y="168662"/>
                  </a:lnTo>
                  <a:lnTo>
                    <a:pt x="77419" y="191191"/>
                  </a:lnTo>
                  <a:lnTo>
                    <a:pt x="79248" y="206413"/>
                  </a:lnTo>
                  <a:lnTo>
                    <a:pt x="41453" y="205804"/>
                  </a:lnTo>
                  <a:lnTo>
                    <a:pt x="29261" y="210676"/>
                  </a:lnTo>
                  <a:lnTo>
                    <a:pt x="8535" y="222853"/>
                  </a:lnTo>
                  <a:lnTo>
                    <a:pt x="0" y="218591"/>
                  </a:lnTo>
                  <a:lnTo>
                    <a:pt x="609" y="189364"/>
                  </a:lnTo>
                  <a:lnTo>
                    <a:pt x="8535" y="174142"/>
                  </a:lnTo>
                  <a:lnTo>
                    <a:pt x="10363" y="143089"/>
                  </a:lnTo>
                  <a:lnTo>
                    <a:pt x="17679" y="124822"/>
                  </a:lnTo>
                  <a:lnTo>
                    <a:pt x="31089" y="104729"/>
                  </a:lnTo>
                  <a:lnTo>
                    <a:pt x="43891" y="93769"/>
                  </a:lnTo>
                  <a:lnTo>
                    <a:pt x="55473" y="80373"/>
                  </a:lnTo>
                  <a:lnTo>
                    <a:pt x="41453" y="74893"/>
                  </a:lnTo>
                  <a:lnTo>
                    <a:pt x="43281" y="29227"/>
                  </a:lnTo>
                  <a:lnTo>
                    <a:pt x="57303" y="18267"/>
                  </a:lnTo>
                  <a:lnTo>
                    <a:pt x="79248" y="27400"/>
                  </a:lnTo>
                  <a:lnTo>
                    <a:pt x="106680" y="18267"/>
                  </a:lnTo>
                  <a:lnTo>
                    <a:pt x="131064" y="18267"/>
                  </a:lnTo>
                  <a:lnTo>
                    <a:pt x="152400" y="0"/>
                  </a:lnTo>
                  <a:close/>
                </a:path>
              </a:pathLst>
            </a:custGeom>
            <a:solidFill>
              <a:schemeClr val="accent4"/>
            </a:solidFill>
            <a:ln w="3175" cap="rnd">
              <a:solidFill>
                <a:schemeClr val="accent1"/>
              </a:solidFill>
              <a:prstDash val="solid"/>
              <a:round/>
            </a:ln>
          </p:spPr>
          <p:txBody>
            <a:bodyPr rtlCol="0" anchor="ctr"/>
            <a:lstStyle/>
            <a:p>
              <a:endParaRPr lang="es-ES_tradnl"/>
            </a:p>
          </p:txBody>
        </p:sp>
        <p:sp>
          <p:nvSpPr>
            <p:cNvPr id="140" name="Forma libre 139">
              <a:extLst>
                <a:ext uri="{FF2B5EF4-FFF2-40B4-BE49-F238E27FC236}">
                  <a16:creationId xmlns:a16="http://schemas.microsoft.com/office/drawing/2014/main" id="{FED9DC63-F82D-3443-AC01-22A39C9D6DFB}"/>
                </a:ext>
              </a:extLst>
            </p:cNvPr>
            <p:cNvSpPr/>
            <p:nvPr/>
          </p:nvSpPr>
          <p:spPr>
            <a:xfrm>
              <a:off x="6602326" y="5562733"/>
              <a:ext cx="394498" cy="370858"/>
            </a:xfrm>
            <a:custGeom>
              <a:avLst/>
              <a:gdLst>
                <a:gd name="connsiteX0" fmla="*/ 323697 w 404165"/>
                <a:gd name="connsiteY0" fmla="*/ 12787 h 379946"/>
                <a:gd name="connsiteX1" fmla="*/ 325527 w 404165"/>
                <a:gd name="connsiteY1" fmla="*/ 14004 h 379946"/>
                <a:gd name="connsiteX2" fmla="*/ 338937 w 404165"/>
                <a:gd name="connsiteY2" fmla="*/ 20702 h 379946"/>
                <a:gd name="connsiteX3" fmla="*/ 360883 w 404165"/>
                <a:gd name="connsiteY3" fmla="*/ 27400 h 379946"/>
                <a:gd name="connsiteX4" fmla="*/ 380391 w 404165"/>
                <a:gd name="connsiteY4" fmla="*/ 38969 h 379946"/>
                <a:gd name="connsiteX5" fmla="*/ 396240 w 404165"/>
                <a:gd name="connsiteY5" fmla="*/ 56627 h 379946"/>
                <a:gd name="connsiteX6" fmla="*/ 404165 w 404165"/>
                <a:gd name="connsiteY6" fmla="*/ 89507 h 379946"/>
                <a:gd name="connsiteX7" fmla="*/ 398069 w 404165"/>
                <a:gd name="connsiteY7" fmla="*/ 99858 h 379946"/>
                <a:gd name="connsiteX8" fmla="*/ 390144 w 404165"/>
                <a:gd name="connsiteY8" fmla="*/ 131520 h 379946"/>
                <a:gd name="connsiteX9" fmla="*/ 395631 w 404165"/>
                <a:gd name="connsiteY9" fmla="*/ 164400 h 379946"/>
                <a:gd name="connsiteX10" fmla="*/ 384657 w 404165"/>
                <a:gd name="connsiteY10" fmla="*/ 177796 h 379946"/>
                <a:gd name="connsiteX11" fmla="*/ 372465 w 404165"/>
                <a:gd name="connsiteY11" fmla="*/ 214329 h 379946"/>
                <a:gd name="connsiteX12" fmla="*/ 390144 w 404165"/>
                <a:gd name="connsiteY12" fmla="*/ 224071 h 379946"/>
                <a:gd name="connsiteX13" fmla="*/ 285293 w 404165"/>
                <a:gd name="connsiteY13" fmla="*/ 256342 h 379946"/>
                <a:gd name="connsiteX14" fmla="*/ 287731 w 404165"/>
                <a:gd name="connsiteY14" fmla="*/ 284351 h 379946"/>
                <a:gd name="connsiteX15" fmla="*/ 261519 w 404165"/>
                <a:gd name="connsiteY15" fmla="*/ 289831 h 379946"/>
                <a:gd name="connsiteX16" fmla="*/ 241401 w 404165"/>
                <a:gd name="connsiteY16" fmla="*/ 305053 h 379946"/>
                <a:gd name="connsiteX17" fmla="*/ 236525 w 404165"/>
                <a:gd name="connsiteY17" fmla="*/ 318449 h 379946"/>
                <a:gd name="connsiteX18" fmla="*/ 224333 w 404165"/>
                <a:gd name="connsiteY18" fmla="*/ 322102 h 379946"/>
                <a:gd name="connsiteX19" fmla="*/ 193243 w 404165"/>
                <a:gd name="connsiteY19" fmla="*/ 353764 h 379946"/>
                <a:gd name="connsiteX20" fmla="*/ 173736 w 404165"/>
                <a:gd name="connsiteY20" fmla="*/ 379338 h 379946"/>
                <a:gd name="connsiteX21" fmla="*/ 162153 w 404165"/>
                <a:gd name="connsiteY21" fmla="*/ 379946 h 379946"/>
                <a:gd name="connsiteX22" fmla="*/ 151181 w 404165"/>
                <a:gd name="connsiteY22" fmla="*/ 375684 h 379946"/>
                <a:gd name="connsiteX23" fmla="*/ 113385 w 404165"/>
                <a:gd name="connsiteY23" fmla="*/ 371422 h 379946"/>
                <a:gd name="connsiteX24" fmla="*/ 107289 w 404165"/>
                <a:gd name="connsiteY24" fmla="*/ 368378 h 379946"/>
                <a:gd name="connsiteX25" fmla="*/ 107289 w 404165"/>
                <a:gd name="connsiteY25" fmla="*/ 365333 h 379946"/>
                <a:gd name="connsiteX26" fmla="*/ 93879 w 404165"/>
                <a:gd name="connsiteY26" fmla="*/ 356200 h 379946"/>
                <a:gd name="connsiteX27" fmla="*/ 71933 w 404165"/>
                <a:gd name="connsiteY27" fmla="*/ 354373 h 379946"/>
                <a:gd name="connsiteX28" fmla="*/ 43891 w 404165"/>
                <a:gd name="connsiteY28" fmla="*/ 362898 h 379946"/>
                <a:gd name="connsiteX29" fmla="*/ 21945 w 404165"/>
                <a:gd name="connsiteY29" fmla="*/ 338542 h 379946"/>
                <a:gd name="connsiteX30" fmla="*/ 0 w 404165"/>
                <a:gd name="connsiteY30" fmla="*/ 306880 h 379946"/>
                <a:gd name="connsiteX31" fmla="*/ 4877 w 404165"/>
                <a:gd name="connsiteY31" fmla="*/ 182058 h 379946"/>
                <a:gd name="connsiteX32" fmla="*/ 76200 w 404165"/>
                <a:gd name="connsiteY32" fmla="*/ 182667 h 379946"/>
                <a:gd name="connsiteX33" fmla="*/ 73761 w 404165"/>
                <a:gd name="connsiteY33" fmla="*/ 169271 h 379946"/>
                <a:gd name="connsiteX34" fmla="*/ 79248 w 404165"/>
                <a:gd name="connsiteY34" fmla="*/ 154658 h 379946"/>
                <a:gd name="connsiteX35" fmla="*/ 73761 w 404165"/>
                <a:gd name="connsiteY35" fmla="*/ 136391 h 379946"/>
                <a:gd name="connsiteX36" fmla="*/ 78029 w 404165"/>
                <a:gd name="connsiteY36" fmla="*/ 117515 h 379946"/>
                <a:gd name="connsiteX37" fmla="*/ 74371 w 404165"/>
                <a:gd name="connsiteY37" fmla="*/ 105338 h 379946"/>
                <a:gd name="connsiteX38" fmla="*/ 85953 w 404165"/>
                <a:gd name="connsiteY38" fmla="*/ 105946 h 379946"/>
                <a:gd name="connsiteX39" fmla="*/ 87783 w 404165"/>
                <a:gd name="connsiteY39" fmla="*/ 118124 h 379946"/>
                <a:gd name="connsiteX40" fmla="*/ 104241 w 404165"/>
                <a:gd name="connsiteY40" fmla="*/ 117515 h 379946"/>
                <a:gd name="connsiteX41" fmla="*/ 125577 w 404165"/>
                <a:gd name="connsiteY41" fmla="*/ 121169 h 379946"/>
                <a:gd name="connsiteX42" fmla="*/ 137160 w 404165"/>
                <a:gd name="connsiteY42" fmla="*/ 138827 h 379946"/>
                <a:gd name="connsiteX43" fmla="*/ 163983 w 404165"/>
                <a:gd name="connsiteY43" fmla="*/ 144307 h 379946"/>
                <a:gd name="connsiteX44" fmla="*/ 185319 w 404165"/>
                <a:gd name="connsiteY44" fmla="*/ 132129 h 379946"/>
                <a:gd name="connsiteX45" fmla="*/ 192633 w 404165"/>
                <a:gd name="connsiteY45" fmla="*/ 152222 h 379946"/>
                <a:gd name="connsiteX46" fmla="*/ 218847 w 404165"/>
                <a:gd name="connsiteY46" fmla="*/ 157702 h 379946"/>
                <a:gd name="connsiteX47" fmla="*/ 231039 w 404165"/>
                <a:gd name="connsiteY47" fmla="*/ 174751 h 379946"/>
                <a:gd name="connsiteX48" fmla="*/ 244449 w 404165"/>
                <a:gd name="connsiteY48" fmla="*/ 196062 h 379946"/>
                <a:gd name="connsiteX49" fmla="*/ 270663 w 404165"/>
                <a:gd name="connsiteY49" fmla="*/ 196062 h 379946"/>
                <a:gd name="connsiteX50" fmla="*/ 269443 w 404165"/>
                <a:gd name="connsiteY50" fmla="*/ 154049 h 379946"/>
                <a:gd name="connsiteX51" fmla="*/ 259689 w 404165"/>
                <a:gd name="connsiteY51" fmla="*/ 161356 h 379946"/>
                <a:gd name="connsiteX52" fmla="*/ 235915 w 404165"/>
                <a:gd name="connsiteY52" fmla="*/ 146133 h 379946"/>
                <a:gd name="connsiteX53" fmla="*/ 226771 w 404165"/>
                <a:gd name="connsiteY53" fmla="*/ 138827 h 379946"/>
                <a:gd name="connsiteX54" fmla="*/ 232257 w 404165"/>
                <a:gd name="connsiteY54" fmla="*/ 99858 h 379946"/>
                <a:gd name="connsiteX55" fmla="*/ 238963 w 404165"/>
                <a:gd name="connsiteY55" fmla="*/ 53582 h 379946"/>
                <a:gd name="connsiteX56" fmla="*/ 231648 w 404165"/>
                <a:gd name="connsiteY56" fmla="*/ 36533 h 379946"/>
                <a:gd name="connsiteX57" fmla="*/ 242011 w 404165"/>
                <a:gd name="connsiteY57" fmla="*/ 11569 h 379946"/>
                <a:gd name="connsiteX58" fmla="*/ 251155 w 404165"/>
                <a:gd name="connsiteY58" fmla="*/ 6698 h 379946"/>
                <a:gd name="connsiteX59" fmla="*/ 298095 w 404165"/>
                <a:gd name="connsiteY59" fmla="*/ 0 h 379946"/>
                <a:gd name="connsiteX60" fmla="*/ 303581 w 404165"/>
                <a:gd name="connsiteY60" fmla="*/ 1827 h 379946"/>
                <a:gd name="connsiteX61" fmla="*/ 301752 w 404165"/>
                <a:gd name="connsiteY61" fmla="*/ 10351 h 379946"/>
                <a:gd name="connsiteX62" fmla="*/ 313335 w 404165"/>
                <a:gd name="connsiteY62" fmla="*/ 13396 h 379946"/>
                <a:gd name="connsiteX63" fmla="*/ 320649 w 404165"/>
                <a:gd name="connsiteY63" fmla="*/ 21311 h 379946"/>
                <a:gd name="connsiteX64" fmla="*/ 326745 w 404165"/>
                <a:gd name="connsiteY64" fmla="*/ 19485 h 379946"/>
                <a:gd name="connsiteX65" fmla="*/ 323697 w 404165"/>
                <a:gd name="connsiteY65" fmla="*/ 12787 h 37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04165" h="379946">
                  <a:moveTo>
                    <a:pt x="323697" y="12787"/>
                  </a:moveTo>
                  <a:lnTo>
                    <a:pt x="325527" y="14004"/>
                  </a:lnTo>
                  <a:lnTo>
                    <a:pt x="338937" y="20702"/>
                  </a:lnTo>
                  <a:lnTo>
                    <a:pt x="360883" y="27400"/>
                  </a:lnTo>
                  <a:lnTo>
                    <a:pt x="380391" y="38969"/>
                  </a:lnTo>
                  <a:lnTo>
                    <a:pt x="396240" y="56627"/>
                  </a:lnTo>
                  <a:lnTo>
                    <a:pt x="404165" y="89507"/>
                  </a:lnTo>
                  <a:lnTo>
                    <a:pt x="398069" y="99858"/>
                  </a:lnTo>
                  <a:lnTo>
                    <a:pt x="390144" y="131520"/>
                  </a:lnTo>
                  <a:lnTo>
                    <a:pt x="395631" y="164400"/>
                  </a:lnTo>
                  <a:lnTo>
                    <a:pt x="384657" y="177796"/>
                  </a:lnTo>
                  <a:lnTo>
                    <a:pt x="372465" y="214329"/>
                  </a:lnTo>
                  <a:lnTo>
                    <a:pt x="390144" y="224071"/>
                  </a:lnTo>
                  <a:lnTo>
                    <a:pt x="285293" y="256342"/>
                  </a:lnTo>
                  <a:lnTo>
                    <a:pt x="287731" y="284351"/>
                  </a:lnTo>
                  <a:lnTo>
                    <a:pt x="261519" y="289831"/>
                  </a:lnTo>
                  <a:lnTo>
                    <a:pt x="241401" y="305053"/>
                  </a:lnTo>
                  <a:lnTo>
                    <a:pt x="236525" y="318449"/>
                  </a:lnTo>
                  <a:lnTo>
                    <a:pt x="224333" y="322102"/>
                  </a:lnTo>
                  <a:lnTo>
                    <a:pt x="193243" y="353764"/>
                  </a:lnTo>
                  <a:lnTo>
                    <a:pt x="173736" y="379338"/>
                  </a:lnTo>
                  <a:lnTo>
                    <a:pt x="162153" y="379946"/>
                  </a:lnTo>
                  <a:lnTo>
                    <a:pt x="151181" y="375684"/>
                  </a:lnTo>
                  <a:lnTo>
                    <a:pt x="113385" y="371422"/>
                  </a:lnTo>
                  <a:lnTo>
                    <a:pt x="107289" y="368378"/>
                  </a:lnTo>
                  <a:lnTo>
                    <a:pt x="107289" y="365333"/>
                  </a:lnTo>
                  <a:lnTo>
                    <a:pt x="93879" y="356200"/>
                  </a:lnTo>
                  <a:lnTo>
                    <a:pt x="71933" y="354373"/>
                  </a:lnTo>
                  <a:lnTo>
                    <a:pt x="43891" y="362898"/>
                  </a:lnTo>
                  <a:lnTo>
                    <a:pt x="21945" y="338542"/>
                  </a:lnTo>
                  <a:lnTo>
                    <a:pt x="0" y="306880"/>
                  </a:lnTo>
                  <a:lnTo>
                    <a:pt x="4877" y="182058"/>
                  </a:lnTo>
                  <a:lnTo>
                    <a:pt x="76200" y="182667"/>
                  </a:lnTo>
                  <a:lnTo>
                    <a:pt x="73761" y="169271"/>
                  </a:lnTo>
                  <a:lnTo>
                    <a:pt x="79248" y="154658"/>
                  </a:lnTo>
                  <a:lnTo>
                    <a:pt x="73761" y="136391"/>
                  </a:lnTo>
                  <a:lnTo>
                    <a:pt x="78029" y="117515"/>
                  </a:lnTo>
                  <a:lnTo>
                    <a:pt x="74371" y="105338"/>
                  </a:lnTo>
                  <a:lnTo>
                    <a:pt x="85953" y="105946"/>
                  </a:lnTo>
                  <a:lnTo>
                    <a:pt x="87783" y="118124"/>
                  </a:lnTo>
                  <a:lnTo>
                    <a:pt x="104241" y="117515"/>
                  </a:lnTo>
                  <a:lnTo>
                    <a:pt x="125577" y="121169"/>
                  </a:lnTo>
                  <a:lnTo>
                    <a:pt x="137160" y="138827"/>
                  </a:lnTo>
                  <a:lnTo>
                    <a:pt x="163983" y="144307"/>
                  </a:lnTo>
                  <a:lnTo>
                    <a:pt x="185319" y="132129"/>
                  </a:lnTo>
                  <a:lnTo>
                    <a:pt x="192633" y="152222"/>
                  </a:lnTo>
                  <a:lnTo>
                    <a:pt x="218847" y="157702"/>
                  </a:lnTo>
                  <a:lnTo>
                    <a:pt x="231039" y="174751"/>
                  </a:lnTo>
                  <a:lnTo>
                    <a:pt x="244449" y="196062"/>
                  </a:lnTo>
                  <a:lnTo>
                    <a:pt x="270663" y="196062"/>
                  </a:lnTo>
                  <a:lnTo>
                    <a:pt x="269443" y="154049"/>
                  </a:lnTo>
                  <a:lnTo>
                    <a:pt x="259689" y="161356"/>
                  </a:lnTo>
                  <a:lnTo>
                    <a:pt x="235915" y="146133"/>
                  </a:lnTo>
                  <a:lnTo>
                    <a:pt x="226771" y="138827"/>
                  </a:lnTo>
                  <a:lnTo>
                    <a:pt x="232257" y="99858"/>
                  </a:lnTo>
                  <a:lnTo>
                    <a:pt x="238963" y="53582"/>
                  </a:lnTo>
                  <a:lnTo>
                    <a:pt x="231648" y="36533"/>
                  </a:lnTo>
                  <a:lnTo>
                    <a:pt x="242011" y="11569"/>
                  </a:lnTo>
                  <a:lnTo>
                    <a:pt x="251155" y="6698"/>
                  </a:lnTo>
                  <a:lnTo>
                    <a:pt x="298095" y="0"/>
                  </a:lnTo>
                  <a:lnTo>
                    <a:pt x="303581" y="1827"/>
                  </a:lnTo>
                  <a:lnTo>
                    <a:pt x="301752" y="10351"/>
                  </a:lnTo>
                  <a:lnTo>
                    <a:pt x="313335" y="13396"/>
                  </a:lnTo>
                  <a:lnTo>
                    <a:pt x="320649" y="21311"/>
                  </a:lnTo>
                  <a:lnTo>
                    <a:pt x="326745" y="19485"/>
                  </a:lnTo>
                  <a:lnTo>
                    <a:pt x="323697" y="12787"/>
                  </a:lnTo>
                  <a:close/>
                </a:path>
              </a:pathLst>
            </a:custGeom>
            <a:noFill/>
            <a:ln w="3175" cap="rnd">
              <a:solidFill>
                <a:schemeClr val="accent1"/>
              </a:solidFill>
              <a:prstDash val="solid"/>
              <a:round/>
            </a:ln>
          </p:spPr>
          <p:txBody>
            <a:bodyPr rtlCol="0" anchor="ctr"/>
            <a:lstStyle/>
            <a:p>
              <a:endParaRPr lang="es-ES_tradnl"/>
            </a:p>
          </p:txBody>
        </p:sp>
        <p:sp>
          <p:nvSpPr>
            <p:cNvPr id="141" name="Forma libre 140">
              <a:extLst>
                <a:ext uri="{FF2B5EF4-FFF2-40B4-BE49-F238E27FC236}">
                  <a16:creationId xmlns:a16="http://schemas.microsoft.com/office/drawing/2014/main" id="{D241AE97-5323-3B48-BB4C-C9D94A2E8E0F}"/>
                </a:ext>
              </a:extLst>
            </p:cNvPr>
            <p:cNvSpPr/>
            <p:nvPr/>
          </p:nvSpPr>
          <p:spPr>
            <a:xfrm>
              <a:off x="6712998" y="5840283"/>
              <a:ext cx="254073" cy="257937"/>
            </a:xfrm>
            <a:custGeom>
              <a:avLst/>
              <a:gdLst>
                <a:gd name="connsiteX0" fmla="*/ 193853 w 260299"/>
                <a:gd name="connsiteY0" fmla="*/ 263649 h 264257"/>
                <a:gd name="connsiteX1" fmla="*/ 176175 w 260299"/>
                <a:gd name="connsiteY1" fmla="*/ 259386 h 264257"/>
                <a:gd name="connsiteX2" fmla="*/ 164592 w 260299"/>
                <a:gd name="connsiteY2" fmla="*/ 264257 h 264257"/>
                <a:gd name="connsiteX3" fmla="*/ 148133 w 260299"/>
                <a:gd name="connsiteY3" fmla="*/ 257560 h 264257"/>
                <a:gd name="connsiteX4" fmla="*/ 134721 w 260299"/>
                <a:gd name="connsiteY4" fmla="*/ 257560 h 264257"/>
                <a:gd name="connsiteX5" fmla="*/ 113996 w 260299"/>
                <a:gd name="connsiteY5" fmla="*/ 239902 h 264257"/>
                <a:gd name="connsiteX6" fmla="*/ 87783 w 260299"/>
                <a:gd name="connsiteY6" fmla="*/ 233813 h 264257"/>
                <a:gd name="connsiteX7" fmla="*/ 78639 w 260299"/>
                <a:gd name="connsiteY7" fmla="*/ 208849 h 264257"/>
                <a:gd name="connsiteX8" fmla="*/ 79248 w 260299"/>
                <a:gd name="connsiteY8" fmla="*/ 194844 h 264257"/>
                <a:gd name="connsiteX9" fmla="*/ 65228 w 260299"/>
                <a:gd name="connsiteY9" fmla="*/ 190582 h 264257"/>
                <a:gd name="connsiteX10" fmla="*/ 28041 w 260299"/>
                <a:gd name="connsiteY10" fmla="*/ 147960 h 264257"/>
                <a:gd name="connsiteX11" fmla="*/ 18288 w 260299"/>
                <a:gd name="connsiteY11" fmla="*/ 125431 h 264257"/>
                <a:gd name="connsiteX12" fmla="*/ 11583 w 260299"/>
                <a:gd name="connsiteY12" fmla="*/ 118124 h 264257"/>
                <a:gd name="connsiteX13" fmla="*/ 0 w 260299"/>
                <a:gd name="connsiteY13" fmla="*/ 87071 h 264257"/>
                <a:gd name="connsiteX14" fmla="*/ 37796 w 260299"/>
                <a:gd name="connsiteY14" fmla="*/ 91333 h 264257"/>
                <a:gd name="connsiteX15" fmla="*/ 48768 w 260299"/>
                <a:gd name="connsiteY15" fmla="*/ 95595 h 264257"/>
                <a:gd name="connsiteX16" fmla="*/ 60351 w 260299"/>
                <a:gd name="connsiteY16" fmla="*/ 94986 h 264257"/>
                <a:gd name="connsiteX17" fmla="*/ 79857 w 260299"/>
                <a:gd name="connsiteY17" fmla="*/ 69413 h 264257"/>
                <a:gd name="connsiteX18" fmla="*/ 110948 w 260299"/>
                <a:gd name="connsiteY18" fmla="*/ 37751 h 264257"/>
                <a:gd name="connsiteX19" fmla="*/ 123140 w 260299"/>
                <a:gd name="connsiteY19" fmla="*/ 34098 h 264257"/>
                <a:gd name="connsiteX20" fmla="*/ 128016 w 260299"/>
                <a:gd name="connsiteY20" fmla="*/ 20702 h 264257"/>
                <a:gd name="connsiteX21" fmla="*/ 148133 w 260299"/>
                <a:gd name="connsiteY21" fmla="*/ 5480 h 264257"/>
                <a:gd name="connsiteX22" fmla="*/ 174345 w 260299"/>
                <a:gd name="connsiteY22" fmla="*/ 0 h 264257"/>
                <a:gd name="connsiteX23" fmla="*/ 175565 w 260299"/>
                <a:gd name="connsiteY23" fmla="*/ 14613 h 264257"/>
                <a:gd name="connsiteX24" fmla="*/ 204216 w 260299"/>
                <a:gd name="connsiteY24" fmla="*/ 14004 h 264257"/>
                <a:gd name="connsiteX25" fmla="*/ 220065 w 260299"/>
                <a:gd name="connsiteY25" fmla="*/ 21920 h 264257"/>
                <a:gd name="connsiteX26" fmla="*/ 226772 w 260299"/>
                <a:gd name="connsiteY26" fmla="*/ 31662 h 264257"/>
                <a:gd name="connsiteX27" fmla="*/ 243231 w 260299"/>
                <a:gd name="connsiteY27" fmla="*/ 34706 h 264257"/>
                <a:gd name="connsiteX28" fmla="*/ 260300 w 260299"/>
                <a:gd name="connsiteY28" fmla="*/ 46884 h 264257"/>
                <a:gd name="connsiteX29" fmla="*/ 257861 w 260299"/>
                <a:gd name="connsiteY29" fmla="*/ 96813 h 264257"/>
                <a:gd name="connsiteX30" fmla="*/ 249936 w 260299"/>
                <a:gd name="connsiteY30" fmla="*/ 123604 h 264257"/>
                <a:gd name="connsiteX31" fmla="*/ 247497 w 260299"/>
                <a:gd name="connsiteY31" fmla="*/ 152831 h 264257"/>
                <a:gd name="connsiteX32" fmla="*/ 252375 w 260299"/>
                <a:gd name="connsiteY32" fmla="*/ 164400 h 264257"/>
                <a:gd name="connsiteX33" fmla="*/ 246888 w 260299"/>
                <a:gd name="connsiteY33" fmla="*/ 187538 h 264257"/>
                <a:gd name="connsiteX34" fmla="*/ 242012 w 260299"/>
                <a:gd name="connsiteY34" fmla="*/ 191191 h 264257"/>
                <a:gd name="connsiteX35" fmla="*/ 231648 w 260299"/>
                <a:gd name="connsiteY35" fmla="*/ 219200 h 264257"/>
                <a:gd name="connsiteX36" fmla="*/ 193853 w 260299"/>
                <a:gd name="connsiteY36" fmla="*/ 263649 h 26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0299" h="264257">
                  <a:moveTo>
                    <a:pt x="193853" y="263649"/>
                  </a:moveTo>
                  <a:lnTo>
                    <a:pt x="176175" y="259386"/>
                  </a:lnTo>
                  <a:lnTo>
                    <a:pt x="164592" y="264257"/>
                  </a:lnTo>
                  <a:lnTo>
                    <a:pt x="148133" y="257560"/>
                  </a:lnTo>
                  <a:lnTo>
                    <a:pt x="134721" y="257560"/>
                  </a:lnTo>
                  <a:lnTo>
                    <a:pt x="113996" y="239902"/>
                  </a:lnTo>
                  <a:lnTo>
                    <a:pt x="87783" y="233813"/>
                  </a:lnTo>
                  <a:lnTo>
                    <a:pt x="78639" y="208849"/>
                  </a:lnTo>
                  <a:lnTo>
                    <a:pt x="79248" y="194844"/>
                  </a:lnTo>
                  <a:lnTo>
                    <a:pt x="65228" y="190582"/>
                  </a:lnTo>
                  <a:lnTo>
                    <a:pt x="28041" y="147960"/>
                  </a:lnTo>
                  <a:lnTo>
                    <a:pt x="18288" y="125431"/>
                  </a:lnTo>
                  <a:lnTo>
                    <a:pt x="11583" y="118124"/>
                  </a:lnTo>
                  <a:lnTo>
                    <a:pt x="0" y="87071"/>
                  </a:lnTo>
                  <a:lnTo>
                    <a:pt x="37796" y="91333"/>
                  </a:lnTo>
                  <a:lnTo>
                    <a:pt x="48768" y="95595"/>
                  </a:lnTo>
                  <a:lnTo>
                    <a:pt x="60351" y="94986"/>
                  </a:lnTo>
                  <a:lnTo>
                    <a:pt x="79857" y="69413"/>
                  </a:lnTo>
                  <a:lnTo>
                    <a:pt x="110948" y="37751"/>
                  </a:lnTo>
                  <a:lnTo>
                    <a:pt x="123140" y="34098"/>
                  </a:lnTo>
                  <a:lnTo>
                    <a:pt x="128016" y="20702"/>
                  </a:lnTo>
                  <a:lnTo>
                    <a:pt x="148133" y="5480"/>
                  </a:lnTo>
                  <a:lnTo>
                    <a:pt x="174345" y="0"/>
                  </a:lnTo>
                  <a:lnTo>
                    <a:pt x="175565" y="14613"/>
                  </a:lnTo>
                  <a:lnTo>
                    <a:pt x="204216" y="14004"/>
                  </a:lnTo>
                  <a:lnTo>
                    <a:pt x="220065" y="21920"/>
                  </a:lnTo>
                  <a:lnTo>
                    <a:pt x="226772" y="31662"/>
                  </a:lnTo>
                  <a:lnTo>
                    <a:pt x="243231" y="34706"/>
                  </a:lnTo>
                  <a:lnTo>
                    <a:pt x="260300" y="46884"/>
                  </a:lnTo>
                  <a:lnTo>
                    <a:pt x="257861" y="96813"/>
                  </a:lnTo>
                  <a:lnTo>
                    <a:pt x="249936" y="123604"/>
                  </a:lnTo>
                  <a:lnTo>
                    <a:pt x="247497" y="152831"/>
                  </a:lnTo>
                  <a:lnTo>
                    <a:pt x="252375" y="164400"/>
                  </a:lnTo>
                  <a:lnTo>
                    <a:pt x="246888" y="187538"/>
                  </a:lnTo>
                  <a:lnTo>
                    <a:pt x="242012" y="191191"/>
                  </a:lnTo>
                  <a:lnTo>
                    <a:pt x="231648" y="219200"/>
                  </a:lnTo>
                  <a:lnTo>
                    <a:pt x="193853" y="263649"/>
                  </a:lnTo>
                  <a:close/>
                </a:path>
              </a:pathLst>
            </a:custGeom>
            <a:noFill/>
            <a:ln w="3175" cap="rnd">
              <a:solidFill>
                <a:schemeClr val="accent1"/>
              </a:solidFill>
              <a:prstDash val="solid"/>
              <a:round/>
            </a:ln>
          </p:spPr>
          <p:txBody>
            <a:bodyPr rtlCol="0" anchor="ctr"/>
            <a:lstStyle/>
            <a:p>
              <a:endParaRPr lang="es-ES_tradnl"/>
            </a:p>
          </p:txBody>
        </p:sp>
        <p:sp>
          <p:nvSpPr>
            <p:cNvPr id="142" name="Forma libre 141">
              <a:extLst>
                <a:ext uri="{FF2B5EF4-FFF2-40B4-BE49-F238E27FC236}">
                  <a16:creationId xmlns:a16="http://schemas.microsoft.com/office/drawing/2014/main" id="{2BDED6F8-A914-9842-A547-5A70BD050C66}"/>
                </a:ext>
              </a:extLst>
            </p:cNvPr>
            <p:cNvSpPr/>
            <p:nvPr/>
          </p:nvSpPr>
          <p:spPr>
            <a:xfrm>
              <a:off x="7254467" y="4789518"/>
              <a:ext cx="332616" cy="523006"/>
            </a:xfrm>
            <a:custGeom>
              <a:avLst/>
              <a:gdLst>
                <a:gd name="connsiteX0" fmla="*/ 21336 w 340766"/>
                <a:gd name="connsiteY0" fmla="*/ 535822 h 535821"/>
                <a:gd name="connsiteX1" fmla="*/ 1220 w 340766"/>
                <a:gd name="connsiteY1" fmla="*/ 503551 h 535821"/>
                <a:gd name="connsiteX2" fmla="*/ 0 w 340766"/>
                <a:gd name="connsiteY2" fmla="*/ 361071 h 535821"/>
                <a:gd name="connsiteX3" fmla="*/ 29871 w 340766"/>
                <a:gd name="connsiteY3" fmla="*/ 317231 h 535821"/>
                <a:gd name="connsiteX4" fmla="*/ 39015 w 340766"/>
                <a:gd name="connsiteY4" fmla="*/ 304444 h 535821"/>
                <a:gd name="connsiteX5" fmla="*/ 60960 w 340766"/>
                <a:gd name="connsiteY5" fmla="*/ 303835 h 535821"/>
                <a:gd name="connsiteX6" fmla="*/ 91440 w 340766"/>
                <a:gd name="connsiteY6" fmla="*/ 276435 h 535821"/>
                <a:gd name="connsiteX7" fmla="*/ 135941 w 340766"/>
                <a:gd name="connsiteY7" fmla="*/ 274609 h 535821"/>
                <a:gd name="connsiteX8" fmla="*/ 231039 w 340766"/>
                <a:gd name="connsiteY8" fmla="*/ 157093 h 535821"/>
                <a:gd name="connsiteX9" fmla="*/ 201777 w 340766"/>
                <a:gd name="connsiteY9" fmla="*/ 157702 h 535821"/>
                <a:gd name="connsiteX10" fmla="*/ 87783 w 340766"/>
                <a:gd name="connsiteY10" fmla="*/ 111427 h 535821"/>
                <a:gd name="connsiteX11" fmla="*/ 74372 w 340766"/>
                <a:gd name="connsiteY11" fmla="*/ 97422 h 535821"/>
                <a:gd name="connsiteX12" fmla="*/ 60960 w 340766"/>
                <a:gd name="connsiteY12" fmla="*/ 78547 h 535821"/>
                <a:gd name="connsiteX13" fmla="*/ 47549 w 340766"/>
                <a:gd name="connsiteY13" fmla="*/ 56627 h 535821"/>
                <a:gd name="connsiteX14" fmla="*/ 54864 w 340766"/>
                <a:gd name="connsiteY14" fmla="*/ 43231 h 535821"/>
                <a:gd name="connsiteX15" fmla="*/ 66447 w 340766"/>
                <a:gd name="connsiteY15" fmla="*/ 21920 h 535821"/>
                <a:gd name="connsiteX16" fmla="*/ 78029 w 340766"/>
                <a:gd name="connsiteY16" fmla="*/ 29227 h 535821"/>
                <a:gd name="connsiteX17" fmla="*/ 85344 w 340766"/>
                <a:gd name="connsiteY17" fmla="*/ 45667 h 535821"/>
                <a:gd name="connsiteX18" fmla="*/ 101804 w 340766"/>
                <a:gd name="connsiteY18" fmla="*/ 62107 h 535821"/>
                <a:gd name="connsiteX19" fmla="*/ 118872 w 340766"/>
                <a:gd name="connsiteY19" fmla="*/ 62107 h 535821"/>
                <a:gd name="connsiteX20" fmla="*/ 150572 w 340766"/>
                <a:gd name="connsiteY20" fmla="*/ 51756 h 535821"/>
                <a:gd name="connsiteX21" fmla="*/ 187757 w 340766"/>
                <a:gd name="connsiteY21" fmla="*/ 47493 h 535821"/>
                <a:gd name="connsiteX22" fmla="*/ 217628 w 340766"/>
                <a:gd name="connsiteY22" fmla="*/ 35315 h 535821"/>
                <a:gd name="connsiteX23" fmla="*/ 234696 w 340766"/>
                <a:gd name="connsiteY23" fmla="*/ 32880 h 535821"/>
                <a:gd name="connsiteX24" fmla="*/ 246888 w 340766"/>
                <a:gd name="connsiteY24" fmla="*/ 25573 h 535821"/>
                <a:gd name="connsiteX25" fmla="*/ 266396 w 340766"/>
                <a:gd name="connsiteY25" fmla="*/ 24356 h 535821"/>
                <a:gd name="connsiteX26" fmla="*/ 277368 w 340766"/>
                <a:gd name="connsiteY26" fmla="*/ 23138 h 535821"/>
                <a:gd name="connsiteX27" fmla="*/ 292608 w 340766"/>
                <a:gd name="connsiteY27" fmla="*/ 17658 h 535821"/>
                <a:gd name="connsiteX28" fmla="*/ 310896 w 340766"/>
                <a:gd name="connsiteY28" fmla="*/ 13395 h 535821"/>
                <a:gd name="connsiteX29" fmla="*/ 326136 w 340766"/>
                <a:gd name="connsiteY29" fmla="*/ 0 h 535821"/>
                <a:gd name="connsiteX30" fmla="*/ 339548 w 340766"/>
                <a:gd name="connsiteY30" fmla="*/ 0 h 535821"/>
                <a:gd name="connsiteX31" fmla="*/ 340767 w 340766"/>
                <a:gd name="connsiteY31" fmla="*/ 10960 h 535821"/>
                <a:gd name="connsiteX32" fmla="*/ 338328 w 340766"/>
                <a:gd name="connsiteY32" fmla="*/ 33489 h 535821"/>
                <a:gd name="connsiteX33" fmla="*/ 339548 w 340766"/>
                <a:gd name="connsiteY33" fmla="*/ 54191 h 535821"/>
                <a:gd name="connsiteX34" fmla="*/ 332841 w 340766"/>
                <a:gd name="connsiteY34" fmla="*/ 68195 h 535821"/>
                <a:gd name="connsiteX35" fmla="*/ 324308 w 340766"/>
                <a:gd name="connsiteY35" fmla="*/ 110818 h 535821"/>
                <a:gd name="connsiteX36" fmla="*/ 309677 w 340766"/>
                <a:gd name="connsiteY36" fmla="*/ 154049 h 535821"/>
                <a:gd name="connsiteX37" fmla="*/ 289560 w 340766"/>
                <a:gd name="connsiteY37" fmla="*/ 203978 h 535821"/>
                <a:gd name="connsiteX38" fmla="*/ 261519 w 340766"/>
                <a:gd name="connsiteY38" fmla="*/ 261213 h 535821"/>
                <a:gd name="connsiteX39" fmla="*/ 232868 w 340766"/>
                <a:gd name="connsiteY39" fmla="*/ 305053 h 535821"/>
                <a:gd name="connsiteX40" fmla="*/ 192633 w 340766"/>
                <a:gd name="connsiteY40" fmla="*/ 358635 h 535821"/>
                <a:gd name="connsiteX41" fmla="*/ 158496 w 340766"/>
                <a:gd name="connsiteY41" fmla="*/ 390298 h 535821"/>
                <a:gd name="connsiteX42" fmla="*/ 107289 w 340766"/>
                <a:gd name="connsiteY42" fmla="*/ 429267 h 535821"/>
                <a:gd name="connsiteX43" fmla="*/ 74981 w 340766"/>
                <a:gd name="connsiteY43" fmla="*/ 458493 h 535821"/>
                <a:gd name="connsiteX44" fmla="*/ 37185 w 340766"/>
                <a:gd name="connsiteY44" fmla="*/ 505987 h 535821"/>
                <a:gd name="connsiteX45" fmla="*/ 29261 w 340766"/>
                <a:gd name="connsiteY45" fmla="*/ 526689 h 535821"/>
                <a:gd name="connsiteX46" fmla="*/ 21336 w 340766"/>
                <a:gd name="connsiteY46" fmla="*/ 535822 h 53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40766" h="535821">
                  <a:moveTo>
                    <a:pt x="21336" y="535822"/>
                  </a:moveTo>
                  <a:lnTo>
                    <a:pt x="1220" y="503551"/>
                  </a:lnTo>
                  <a:lnTo>
                    <a:pt x="0" y="361071"/>
                  </a:lnTo>
                  <a:lnTo>
                    <a:pt x="29871" y="317231"/>
                  </a:lnTo>
                  <a:lnTo>
                    <a:pt x="39015" y="304444"/>
                  </a:lnTo>
                  <a:lnTo>
                    <a:pt x="60960" y="303835"/>
                  </a:lnTo>
                  <a:lnTo>
                    <a:pt x="91440" y="276435"/>
                  </a:lnTo>
                  <a:lnTo>
                    <a:pt x="135941" y="274609"/>
                  </a:lnTo>
                  <a:lnTo>
                    <a:pt x="231039" y="157093"/>
                  </a:lnTo>
                  <a:lnTo>
                    <a:pt x="201777" y="157702"/>
                  </a:lnTo>
                  <a:lnTo>
                    <a:pt x="87783" y="111427"/>
                  </a:lnTo>
                  <a:lnTo>
                    <a:pt x="74372" y="97422"/>
                  </a:lnTo>
                  <a:lnTo>
                    <a:pt x="60960" y="78547"/>
                  </a:lnTo>
                  <a:lnTo>
                    <a:pt x="47549" y="56627"/>
                  </a:lnTo>
                  <a:lnTo>
                    <a:pt x="54864" y="43231"/>
                  </a:lnTo>
                  <a:lnTo>
                    <a:pt x="66447" y="21920"/>
                  </a:lnTo>
                  <a:lnTo>
                    <a:pt x="78029" y="29227"/>
                  </a:lnTo>
                  <a:lnTo>
                    <a:pt x="85344" y="45667"/>
                  </a:lnTo>
                  <a:lnTo>
                    <a:pt x="101804" y="62107"/>
                  </a:lnTo>
                  <a:lnTo>
                    <a:pt x="118872" y="62107"/>
                  </a:lnTo>
                  <a:lnTo>
                    <a:pt x="150572" y="51756"/>
                  </a:lnTo>
                  <a:lnTo>
                    <a:pt x="187757" y="47493"/>
                  </a:lnTo>
                  <a:lnTo>
                    <a:pt x="217628" y="35315"/>
                  </a:lnTo>
                  <a:lnTo>
                    <a:pt x="234696" y="32880"/>
                  </a:lnTo>
                  <a:lnTo>
                    <a:pt x="246888" y="25573"/>
                  </a:lnTo>
                  <a:lnTo>
                    <a:pt x="266396" y="24356"/>
                  </a:lnTo>
                  <a:lnTo>
                    <a:pt x="277368" y="23138"/>
                  </a:lnTo>
                  <a:lnTo>
                    <a:pt x="292608" y="17658"/>
                  </a:lnTo>
                  <a:lnTo>
                    <a:pt x="310896" y="13395"/>
                  </a:lnTo>
                  <a:lnTo>
                    <a:pt x="326136" y="0"/>
                  </a:lnTo>
                  <a:lnTo>
                    <a:pt x="339548" y="0"/>
                  </a:lnTo>
                  <a:lnTo>
                    <a:pt x="340767" y="10960"/>
                  </a:lnTo>
                  <a:lnTo>
                    <a:pt x="338328" y="33489"/>
                  </a:lnTo>
                  <a:lnTo>
                    <a:pt x="339548" y="54191"/>
                  </a:lnTo>
                  <a:lnTo>
                    <a:pt x="332841" y="68195"/>
                  </a:lnTo>
                  <a:lnTo>
                    <a:pt x="324308" y="110818"/>
                  </a:lnTo>
                  <a:lnTo>
                    <a:pt x="309677" y="154049"/>
                  </a:lnTo>
                  <a:lnTo>
                    <a:pt x="289560" y="203978"/>
                  </a:lnTo>
                  <a:lnTo>
                    <a:pt x="261519" y="261213"/>
                  </a:lnTo>
                  <a:lnTo>
                    <a:pt x="232868" y="305053"/>
                  </a:lnTo>
                  <a:lnTo>
                    <a:pt x="192633" y="358635"/>
                  </a:lnTo>
                  <a:lnTo>
                    <a:pt x="158496" y="390298"/>
                  </a:lnTo>
                  <a:lnTo>
                    <a:pt x="107289" y="429267"/>
                  </a:lnTo>
                  <a:lnTo>
                    <a:pt x="74981" y="458493"/>
                  </a:lnTo>
                  <a:lnTo>
                    <a:pt x="37185" y="505987"/>
                  </a:lnTo>
                  <a:lnTo>
                    <a:pt x="29261" y="526689"/>
                  </a:lnTo>
                  <a:lnTo>
                    <a:pt x="21336" y="535822"/>
                  </a:lnTo>
                  <a:close/>
                </a:path>
              </a:pathLst>
            </a:custGeom>
            <a:noFill/>
            <a:ln w="3175" cap="rnd">
              <a:solidFill>
                <a:schemeClr val="accent1"/>
              </a:solidFill>
              <a:prstDash val="solid"/>
              <a:round/>
            </a:ln>
          </p:spPr>
          <p:txBody>
            <a:bodyPr rtlCol="0" anchor="ctr"/>
            <a:lstStyle/>
            <a:p>
              <a:endParaRPr lang="es-ES_tradnl"/>
            </a:p>
          </p:txBody>
        </p:sp>
        <p:sp>
          <p:nvSpPr>
            <p:cNvPr id="143" name="Forma libre 142">
              <a:extLst>
                <a:ext uri="{FF2B5EF4-FFF2-40B4-BE49-F238E27FC236}">
                  <a16:creationId xmlns:a16="http://schemas.microsoft.com/office/drawing/2014/main" id="{EFD61806-7BD6-824E-AE60-4F2268E60593}"/>
                </a:ext>
              </a:extLst>
            </p:cNvPr>
            <p:cNvSpPr/>
            <p:nvPr/>
          </p:nvSpPr>
          <p:spPr>
            <a:xfrm>
              <a:off x="6404183" y="6091682"/>
              <a:ext cx="541467" cy="485563"/>
            </a:xfrm>
            <a:custGeom>
              <a:avLst/>
              <a:gdLst>
                <a:gd name="connsiteX0" fmla="*/ 510236 w 554736"/>
                <a:gd name="connsiteY0" fmla="*/ 6089 h 497462"/>
                <a:gd name="connsiteX1" fmla="*/ 523647 w 554736"/>
                <a:gd name="connsiteY1" fmla="*/ 60889 h 497462"/>
                <a:gd name="connsiteX2" fmla="*/ 530352 w 554736"/>
                <a:gd name="connsiteY2" fmla="*/ 88898 h 497462"/>
                <a:gd name="connsiteX3" fmla="*/ 521818 w 554736"/>
                <a:gd name="connsiteY3" fmla="*/ 132129 h 497462"/>
                <a:gd name="connsiteX4" fmla="*/ 524256 w 554736"/>
                <a:gd name="connsiteY4" fmla="*/ 146133 h 497462"/>
                <a:gd name="connsiteX5" fmla="*/ 507797 w 554736"/>
                <a:gd name="connsiteY5" fmla="*/ 139435 h 497462"/>
                <a:gd name="connsiteX6" fmla="*/ 497434 w 554736"/>
                <a:gd name="connsiteY6" fmla="*/ 141871 h 497462"/>
                <a:gd name="connsiteX7" fmla="*/ 493776 w 554736"/>
                <a:gd name="connsiteY7" fmla="*/ 153440 h 497462"/>
                <a:gd name="connsiteX8" fmla="*/ 483413 w 554736"/>
                <a:gd name="connsiteY8" fmla="*/ 168053 h 497462"/>
                <a:gd name="connsiteX9" fmla="*/ 482804 w 554736"/>
                <a:gd name="connsiteY9" fmla="*/ 181449 h 497462"/>
                <a:gd name="connsiteX10" fmla="*/ 501701 w 554736"/>
                <a:gd name="connsiteY10" fmla="*/ 202760 h 497462"/>
                <a:gd name="connsiteX11" fmla="*/ 521208 w 554736"/>
                <a:gd name="connsiteY11" fmla="*/ 198498 h 497462"/>
                <a:gd name="connsiteX12" fmla="*/ 529743 w 554736"/>
                <a:gd name="connsiteY12" fmla="*/ 181449 h 497462"/>
                <a:gd name="connsiteX13" fmla="*/ 554736 w 554736"/>
                <a:gd name="connsiteY13" fmla="*/ 181449 h 497462"/>
                <a:gd name="connsiteX14" fmla="*/ 544373 w 554736"/>
                <a:gd name="connsiteY14" fmla="*/ 210067 h 497462"/>
                <a:gd name="connsiteX15" fmla="*/ 538277 w 554736"/>
                <a:gd name="connsiteY15" fmla="*/ 242338 h 497462"/>
                <a:gd name="connsiteX16" fmla="*/ 527914 w 554736"/>
                <a:gd name="connsiteY16" fmla="*/ 259996 h 497462"/>
                <a:gd name="connsiteX17" fmla="*/ 503530 w 554736"/>
                <a:gd name="connsiteY17" fmla="*/ 280089 h 497462"/>
                <a:gd name="connsiteX18" fmla="*/ 496824 w 554736"/>
                <a:gd name="connsiteY18" fmla="*/ 285569 h 497462"/>
                <a:gd name="connsiteX19" fmla="*/ 480975 w 554736"/>
                <a:gd name="connsiteY19" fmla="*/ 305662 h 497462"/>
                <a:gd name="connsiteX20" fmla="*/ 470002 w 554736"/>
                <a:gd name="connsiteY20" fmla="*/ 325755 h 497462"/>
                <a:gd name="connsiteX21" fmla="*/ 448666 w 554736"/>
                <a:gd name="connsiteY21" fmla="*/ 353764 h 497462"/>
                <a:gd name="connsiteX22" fmla="*/ 407823 w 554736"/>
                <a:gd name="connsiteY22" fmla="*/ 393951 h 497462"/>
                <a:gd name="connsiteX23" fmla="*/ 382829 w 554736"/>
                <a:gd name="connsiteY23" fmla="*/ 417089 h 497462"/>
                <a:gd name="connsiteX24" fmla="*/ 356616 w 554736"/>
                <a:gd name="connsiteY24" fmla="*/ 435355 h 497462"/>
                <a:gd name="connsiteX25" fmla="*/ 320650 w 554736"/>
                <a:gd name="connsiteY25" fmla="*/ 449969 h 497462"/>
                <a:gd name="connsiteX26" fmla="*/ 304191 w 554736"/>
                <a:gd name="connsiteY26" fmla="*/ 452404 h 497462"/>
                <a:gd name="connsiteX27" fmla="*/ 298704 w 554736"/>
                <a:gd name="connsiteY27" fmla="*/ 463364 h 497462"/>
                <a:gd name="connsiteX28" fmla="*/ 279197 w 554736"/>
                <a:gd name="connsiteY28" fmla="*/ 457275 h 497462"/>
                <a:gd name="connsiteX29" fmla="*/ 262738 w 554736"/>
                <a:gd name="connsiteY29" fmla="*/ 464582 h 497462"/>
                <a:gd name="connsiteX30" fmla="*/ 227991 w 554736"/>
                <a:gd name="connsiteY30" fmla="*/ 457275 h 497462"/>
                <a:gd name="connsiteX31" fmla="*/ 207874 w 554736"/>
                <a:gd name="connsiteY31" fmla="*/ 462146 h 497462"/>
                <a:gd name="connsiteX32" fmla="*/ 194463 w 554736"/>
                <a:gd name="connsiteY32" fmla="*/ 459711 h 497462"/>
                <a:gd name="connsiteX33" fmla="*/ 159106 w 554736"/>
                <a:gd name="connsiteY33" fmla="*/ 475542 h 497462"/>
                <a:gd name="connsiteX34" fmla="*/ 131064 w 554736"/>
                <a:gd name="connsiteY34" fmla="*/ 481631 h 497462"/>
                <a:gd name="connsiteX35" fmla="*/ 109728 w 554736"/>
                <a:gd name="connsiteY35" fmla="*/ 496244 h 497462"/>
                <a:gd name="connsiteX36" fmla="*/ 95098 w 554736"/>
                <a:gd name="connsiteY36" fmla="*/ 497462 h 497462"/>
                <a:gd name="connsiteX37" fmla="*/ 82296 w 554736"/>
                <a:gd name="connsiteY37" fmla="*/ 483457 h 497462"/>
                <a:gd name="connsiteX38" fmla="*/ 71324 w 554736"/>
                <a:gd name="connsiteY38" fmla="*/ 482849 h 497462"/>
                <a:gd name="connsiteX39" fmla="*/ 57912 w 554736"/>
                <a:gd name="connsiteY39" fmla="*/ 465191 h 497462"/>
                <a:gd name="connsiteX40" fmla="*/ 56084 w 554736"/>
                <a:gd name="connsiteY40" fmla="*/ 470671 h 497462"/>
                <a:gd name="connsiteX41" fmla="*/ 52426 w 554736"/>
                <a:gd name="connsiteY41" fmla="*/ 460320 h 497462"/>
                <a:gd name="connsiteX42" fmla="*/ 54255 w 554736"/>
                <a:gd name="connsiteY42" fmla="*/ 437182 h 497462"/>
                <a:gd name="connsiteX43" fmla="*/ 45111 w 554736"/>
                <a:gd name="connsiteY43" fmla="*/ 411000 h 497462"/>
                <a:gd name="connsiteX44" fmla="*/ 56084 w 554736"/>
                <a:gd name="connsiteY44" fmla="*/ 403693 h 497462"/>
                <a:gd name="connsiteX45" fmla="*/ 56693 w 554736"/>
                <a:gd name="connsiteY45" fmla="*/ 373857 h 497462"/>
                <a:gd name="connsiteX46" fmla="*/ 36576 w 554736"/>
                <a:gd name="connsiteY46" fmla="*/ 337324 h 497462"/>
                <a:gd name="connsiteX47" fmla="*/ 21946 w 554736"/>
                <a:gd name="connsiteY47" fmla="*/ 304444 h 497462"/>
                <a:gd name="connsiteX48" fmla="*/ 21946 w 554736"/>
                <a:gd name="connsiteY48" fmla="*/ 303835 h 497462"/>
                <a:gd name="connsiteX49" fmla="*/ 0 w 554736"/>
                <a:gd name="connsiteY49" fmla="*/ 253298 h 497462"/>
                <a:gd name="connsiteX50" fmla="*/ 17069 w 554736"/>
                <a:gd name="connsiteY50" fmla="*/ 233813 h 497462"/>
                <a:gd name="connsiteX51" fmla="*/ 29261 w 554736"/>
                <a:gd name="connsiteY51" fmla="*/ 244773 h 497462"/>
                <a:gd name="connsiteX52" fmla="*/ 34138 w 554736"/>
                <a:gd name="connsiteY52" fmla="*/ 261213 h 497462"/>
                <a:gd name="connsiteX53" fmla="*/ 49378 w 554736"/>
                <a:gd name="connsiteY53" fmla="*/ 264257 h 497462"/>
                <a:gd name="connsiteX54" fmla="*/ 70104 w 554736"/>
                <a:gd name="connsiteY54" fmla="*/ 271564 h 497462"/>
                <a:gd name="connsiteX55" fmla="*/ 87783 w 554736"/>
                <a:gd name="connsiteY55" fmla="*/ 268520 h 497462"/>
                <a:gd name="connsiteX56" fmla="*/ 118263 w 554736"/>
                <a:gd name="connsiteY56" fmla="*/ 248427 h 497462"/>
                <a:gd name="connsiteX57" fmla="*/ 124968 w 554736"/>
                <a:gd name="connsiteY57" fmla="*/ 104120 h 497462"/>
                <a:gd name="connsiteX58" fmla="*/ 133503 w 554736"/>
                <a:gd name="connsiteY58" fmla="*/ 110209 h 497462"/>
                <a:gd name="connsiteX59" fmla="*/ 151791 w 554736"/>
                <a:gd name="connsiteY59" fmla="*/ 147351 h 497462"/>
                <a:gd name="connsiteX60" fmla="*/ 148133 w 554736"/>
                <a:gd name="connsiteY60" fmla="*/ 171098 h 497462"/>
                <a:gd name="connsiteX61" fmla="*/ 154839 w 554736"/>
                <a:gd name="connsiteY61" fmla="*/ 185102 h 497462"/>
                <a:gd name="connsiteX62" fmla="*/ 179223 w 554736"/>
                <a:gd name="connsiteY62" fmla="*/ 180840 h 497462"/>
                <a:gd name="connsiteX63" fmla="*/ 196292 w 554736"/>
                <a:gd name="connsiteY63" fmla="*/ 163182 h 497462"/>
                <a:gd name="connsiteX64" fmla="*/ 212751 w 554736"/>
                <a:gd name="connsiteY64" fmla="*/ 151613 h 497462"/>
                <a:gd name="connsiteX65" fmla="*/ 221895 w 554736"/>
                <a:gd name="connsiteY65" fmla="*/ 132738 h 497462"/>
                <a:gd name="connsiteX66" fmla="*/ 238964 w 554736"/>
                <a:gd name="connsiteY66" fmla="*/ 124213 h 497462"/>
                <a:gd name="connsiteX67" fmla="*/ 252984 w 554736"/>
                <a:gd name="connsiteY67" fmla="*/ 128475 h 497462"/>
                <a:gd name="connsiteX68" fmla="*/ 268224 w 554736"/>
                <a:gd name="connsiteY68" fmla="*/ 139435 h 497462"/>
                <a:gd name="connsiteX69" fmla="*/ 295656 w 554736"/>
                <a:gd name="connsiteY69" fmla="*/ 141262 h 497462"/>
                <a:gd name="connsiteX70" fmla="*/ 317602 w 554736"/>
                <a:gd name="connsiteY70" fmla="*/ 132738 h 497462"/>
                <a:gd name="connsiteX71" fmla="*/ 321260 w 554736"/>
                <a:gd name="connsiteY71" fmla="*/ 120560 h 497462"/>
                <a:gd name="connsiteX72" fmla="*/ 328575 w 554736"/>
                <a:gd name="connsiteY72" fmla="*/ 101684 h 497462"/>
                <a:gd name="connsiteX73" fmla="*/ 346863 w 554736"/>
                <a:gd name="connsiteY73" fmla="*/ 98640 h 497462"/>
                <a:gd name="connsiteX74" fmla="*/ 357836 w 554736"/>
                <a:gd name="connsiteY74" fmla="*/ 84027 h 497462"/>
                <a:gd name="connsiteX75" fmla="*/ 370028 w 554736"/>
                <a:gd name="connsiteY75" fmla="*/ 57844 h 497462"/>
                <a:gd name="connsiteX76" fmla="*/ 401727 w 554736"/>
                <a:gd name="connsiteY76" fmla="*/ 28618 h 497462"/>
                <a:gd name="connsiteX77" fmla="*/ 451104 w 554736"/>
                <a:gd name="connsiteY77" fmla="*/ 0 h 497462"/>
                <a:gd name="connsiteX78" fmla="*/ 464516 w 554736"/>
                <a:gd name="connsiteY78" fmla="*/ 0 h 497462"/>
                <a:gd name="connsiteX79" fmla="*/ 480975 w 554736"/>
                <a:gd name="connsiteY79" fmla="*/ 6698 h 497462"/>
                <a:gd name="connsiteX80" fmla="*/ 492557 w 554736"/>
                <a:gd name="connsiteY80" fmla="*/ 1827 h 497462"/>
                <a:gd name="connsiteX81" fmla="*/ 510236 w 554736"/>
                <a:gd name="connsiteY81" fmla="*/ 6089 h 497462"/>
                <a:gd name="connsiteX82" fmla="*/ 386487 w 554736"/>
                <a:gd name="connsiteY82" fmla="*/ 330018 h 497462"/>
                <a:gd name="connsiteX83" fmla="*/ 393192 w 554736"/>
                <a:gd name="connsiteY83" fmla="*/ 317840 h 497462"/>
                <a:gd name="connsiteX84" fmla="*/ 412090 w 554736"/>
                <a:gd name="connsiteY84" fmla="*/ 311751 h 497462"/>
                <a:gd name="connsiteX85" fmla="*/ 418796 w 554736"/>
                <a:gd name="connsiteY85" fmla="*/ 298964 h 497462"/>
                <a:gd name="connsiteX86" fmla="*/ 430378 w 554736"/>
                <a:gd name="connsiteY86" fmla="*/ 280089 h 497462"/>
                <a:gd name="connsiteX87" fmla="*/ 420015 w 554736"/>
                <a:gd name="connsiteY87" fmla="*/ 267911 h 497462"/>
                <a:gd name="connsiteX88" fmla="*/ 406604 w 554736"/>
                <a:gd name="connsiteY88" fmla="*/ 255733 h 497462"/>
                <a:gd name="connsiteX89" fmla="*/ 390144 w 554736"/>
                <a:gd name="connsiteY89" fmla="*/ 264257 h 497462"/>
                <a:gd name="connsiteX90" fmla="*/ 371247 w 554736"/>
                <a:gd name="connsiteY90" fmla="*/ 279480 h 497462"/>
                <a:gd name="connsiteX91" fmla="*/ 351740 w 554736"/>
                <a:gd name="connsiteY91" fmla="*/ 303835 h 497462"/>
                <a:gd name="connsiteX92" fmla="*/ 374295 w 554736"/>
                <a:gd name="connsiteY92" fmla="*/ 334280 h 497462"/>
                <a:gd name="connsiteX93" fmla="*/ 386487 w 554736"/>
                <a:gd name="connsiteY93" fmla="*/ 330018 h 49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54736" h="497462">
                  <a:moveTo>
                    <a:pt x="510236" y="6089"/>
                  </a:moveTo>
                  <a:lnTo>
                    <a:pt x="523647" y="60889"/>
                  </a:lnTo>
                  <a:lnTo>
                    <a:pt x="530352" y="88898"/>
                  </a:lnTo>
                  <a:lnTo>
                    <a:pt x="521818" y="132129"/>
                  </a:lnTo>
                  <a:lnTo>
                    <a:pt x="524256" y="146133"/>
                  </a:lnTo>
                  <a:lnTo>
                    <a:pt x="507797" y="139435"/>
                  </a:lnTo>
                  <a:lnTo>
                    <a:pt x="497434" y="141871"/>
                  </a:lnTo>
                  <a:lnTo>
                    <a:pt x="493776" y="153440"/>
                  </a:lnTo>
                  <a:lnTo>
                    <a:pt x="483413" y="168053"/>
                  </a:lnTo>
                  <a:lnTo>
                    <a:pt x="482804" y="181449"/>
                  </a:lnTo>
                  <a:lnTo>
                    <a:pt x="501701" y="202760"/>
                  </a:lnTo>
                  <a:lnTo>
                    <a:pt x="521208" y="198498"/>
                  </a:lnTo>
                  <a:lnTo>
                    <a:pt x="529743" y="181449"/>
                  </a:lnTo>
                  <a:lnTo>
                    <a:pt x="554736" y="181449"/>
                  </a:lnTo>
                  <a:lnTo>
                    <a:pt x="544373" y="210067"/>
                  </a:lnTo>
                  <a:lnTo>
                    <a:pt x="538277" y="242338"/>
                  </a:lnTo>
                  <a:lnTo>
                    <a:pt x="527914" y="259996"/>
                  </a:lnTo>
                  <a:lnTo>
                    <a:pt x="503530" y="280089"/>
                  </a:lnTo>
                  <a:lnTo>
                    <a:pt x="496824" y="285569"/>
                  </a:lnTo>
                  <a:lnTo>
                    <a:pt x="480975" y="305662"/>
                  </a:lnTo>
                  <a:lnTo>
                    <a:pt x="470002" y="325755"/>
                  </a:lnTo>
                  <a:lnTo>
                    <a:pt x="448666" y="353764"/>
                  </a:lnTo>
                  <a:lnTo>
                    <a:pt x="407823" y="393951"/>
                  </a:lnTo>
                  <a:lnTo>
                    <a:pt x="382829" y="417089"/>
                  </a:lnTo>
                  <a:lnTo>
                    <a:pt x="356616" y="435355"/>
                  </a:lnTo>
                  <a:lnTo>
                    <a:pt x="320650" y="449969"/>
                  </a:lnTo>
                  <a:lnTo>
                    <a:pt x="304191" y="452404"/>
                  </a:lnTo>
                  <a:lnTo>
                    <a:pt x="298704" y="463364"/>
                  </a:lnTo>
                  <a:lnTo>
                    <a:pt x="279197" y="457275"/>
                  </a:lnTo>
                  <a:lnTo>
                    <a:pt x="262738" y="464582"/>
                  </a:lnTo>
                  <a:lnTo>
                    <a:pt x="227991" y="457275"/>
                  </a:lnTo>
                  <a:lnTo>
                    <a:pt x="207874" y="462146"/>
                  </a:lnTo>
                  <a:lnTo>
                    <a:pt x="194463" y="459711"/>
                  </a:lnTo>
                  <a:lnTo>
                    <a:pt x="159106" y="475542"/>
                  </a:lnTo>
                  <a:lnTo>
                    <a:pt x="131064" y="481631"/>
                  </a:lnTo>
                  <a:lnTo>
                    <a:pt x="109728" y="496244"/>
                  </a:lnTo>
                  <a:lnTo>
                    <a:pt x="95098" y="497462"/>
                  </a:lnTo>
                  <a:lnTo>
                    <a:pt x="82296" y="483457"/>
                  </a:lnTo>
                  <a:lnTo>
                    <a:pt x="71324" y="482849"/>
                  </a:lnTo>
                  <a:lnTo>
                    <a:pt x="57912" y="465191"/>
                  </a:lnTo>
                  <a:lnTo>
                    <a:pt x="56084" y="470671"/>
                  </a:lnTo>
                  <a:lnTo>
                    <a:pt x="52426" y="460320"/>
                  </a:lnTo>
                  <a:lnTo>
                    <a:pt x="54255" y="437182"/>
                  </a:lnTo>
                  <a:lnTo>
                    <a:pt x="45111" y="411000"/>
                  </a:lnTo>
                  <a:lnTo>
                    <a:pt x="56084" y="403693"/>
                  </a:lnTo>
                  <a:lnTo>
                    <a:pt x="56693" y="373857"/>
                  </a:lnTo>
                  <a:lnTo>
                    <a:pt x="36576" y="337324"/>
                  </a:lnTo>
                  <a:lnTo>
                    <a:pt x="21946" y="304444"/>
                  </a:lnTo>
                  <a:lnTo>
                    <a:pt x="21946" y="303835"/>
                  </a:lnTo>
                  <a:lnTo>
                    <a:pt x="0" y="253298"/>
                  </a:lnTo>
                  <a:lnTo>
                    <a:pt x="17069" y="233813"/>
                  </a:lnTo>
                  <a:lnTo>
                    <a:pt x="29261" y="244773"/>
                  </a:lnTo>
                  <a:lnTo>
                    <a:pt x="34138" y="261213"/>
                  </a:lnTo>
                  <a:lnTo>
                    <a:pt x="49378" y="264257"/>
                  </a:lnTo>
                  <a:lnTo>
                    <a:pt x="70104" y="271564"/>
                  </a:lnTo>
                  <a:lnTo>
                    <a:pt x="87783" y="268520"/>
                  </a:lnTo>
                  <a:lnTo>
                    <a:pt x="118263" y="248427"/>
                  </a:lnTo>
                  <a:lnTo>
                    <a:pt x="124968" y="104120"/>
                  </a:lnTo>
                  <a:lnTo>
                    <a:pt x="133503" y="110209"/>
                  </a:lnTo>
                  <a:lnTo>
                    <a:pt x="151791" y="147351"/>
                  </a:lnTo>
                  <a:lnTo>
                    <a:pt x="148133" y="171098"/>
                  </a:lnTo>
                  <a:lnTo>
                    <a:pt x="154839" y="185102"/>
                  </a:lnTo>
                  <a:lnTo>
                    <a:pt x="179223" y="180840"/>
                  </a:lnTo>
                  <a:lnTo>
                    <a:pt x="196292" y="163182"/>
                  </a:lnTo>
                  <a:lnTo>
                    <a:pt x="212751" y="151613"/>
                  </a:lnTo>
                  <a:lnTo>
                    <a:pt x="221895" y="132738"/>
                  </a:lnTo>
                  <a:lnTo>
                    <a:pt x="238964" y="124213"/>
                  </a:lnTo>
                  <a:lnTo>
                    <a:pt x="252984" y="128475"/>
                  </a:lnTo>
                  <a:lnTo>
                    <a:pt x="268224" y="139435"/>
                  </a:lnTo>
                  <a:lnTo>
                    <a:pt x="295656" y="141262"/>
                  </a:lnTo>
                  <a:lnTo>
                    <a:pt x="317602" y="132738"/>
                  </a:lnTo>
                  <a:lnTo>
                    <a:pt x="321260" y="120560"/>
                  </a:lnTo>
                  <a:lnTo>
                    <a:pt x="328575" y="101684"/>
                  </a:lnTo>
                  <a:lnTo>
                    <a:pt x="346863" y="98640"/>
                  </a:lnTo>
                  <a:lnTo>
                    <a:pt x="357836" y="84027"/>
                  </a:lnTo>
                  <a:lnTo>
                    <a:pt x="370028" y="57844"/>
                  </a:lnTo>
                  <a:lnTo>
                    <a:pt x="401727" y="28618"/>
                  </a:lnTo>
                  <a:lnTo>
                    <a:pt x="451104" y="0"/>
                  </a:lnTo>
                  <a:lnTo>
                    <a:pt x="464516" y="0"/>
                  </a:lnTo>
                  <a:lnTo>
                    <a:pt x="480975" y="6698"/>
                  </a:lnTo>
                  <a:lnTo>
                    <a:pt x="492557" y="1827"/>
                  </a:lnTo>
                  <a:lnTo>
                    <a:pt x="510236" y="6089"/>
                  </a:lnTo>
                  <a:close/>
                  <a:moveTo>
                    <a:pt x="386487" y="330018"/>
                  </a:moveTo>
                  <a:lnTo>
                    <a:pt x="393192" y="317840"/>
                  </a:lnTo>
                  <a:lnTo>
                    <a:pt x="412090" y="311751"/>
                  </a:lnTo>
                  <a:lnTo>
                    <a:pt x="418796" y="298964"/>
                  </a:lnTo>
                  <a:lnTo>
                    <a:pt x="430378" y="280089"/>
                  </a:lnTo>
                  <a:lnTo>
                    <a:pt x="420015" y="267911"/>
                  </a:lnTo>
                  <a:lnTo>
                    <a:pt x="406604" y="255733"/>
                  </a:lnTo>
                  <a:lnTo>
                    <a:pt x="390144" y="264257"/>
                  </a:lnTo>
                  <a:lnTo>
                    <a:pt x="371247" y="279480"/>
                  </a:lnTo>
                  <a:lnTo>
                    <a:pt x="351740" y="303835"/>
                  </a:lnTo>
                  <a:lnTo>
                    <a:pt x="374295" y="334280"/>
                  </a:lnTo>
                  <a:lnTo>
                    <a:pt x="386487" y="330018"/>
                  </a:lnTo>
                  <a:close/>
                </a:path>
              </a:pathLst>
            </a:custGeom>
            <a:noFill/>
            <a:ln w="3175" cap="rnd">
              <a:solidFill>
                <a:schemeClr val="accent1"/>
              </a:solidFill>
              <a:prstDash val="solid"/>
              <a:round/>
            </a:ln>
          </p:spPr>
          <p:txBody>
            <a:bodyPr rtlCol="0" anchor="ctr"/>
            <a:lstStyle/>
            <a:p>
              <a:endParaRPr lang="es-ES_tradnl"/>
            </a:p>
          </p:txBody>
        </p:sp>
        <p:sp>
          <p:nvSpPr>
            <p:cNvPr id="144" name="Forma libre 143">
              <a:extLst>
                <a:ext uri="{FF2B5EF4-FFF2-40B4-BE49-F238E27FC236}">
                  <a16:creationId xmlns:a16="http://schemas.microsoft.com/office/drawing/2014/main" id="{1FB361C5-8C5F-D64F-B393-E3961CD3B8EA}"/>
                </a:ext>
              </a:extLst>
            </p:cNvPr>
            <p:cNvSpPr/>
            <p:nvPr/>
          </p:nvSpPr>
          <p:spPr>
            <a:xfrm>
              <a:off x="6090609" y="5232885"/>
              <a:ext cx="10114" cy="14263"/>
            </a:xfrm>
            <a:custGeom>
              <a:avLst/>
              <a:gdLst>
                <a:gd name="connsiteX0" fmla="*/ 5487 w 10362"/>
                <a:gd name="connsiteY0" fmla="*/ 12787 h 14613"/>
                <a:gd name="connsiteX1" fmla="*/ 4267 w 10362"/>
                <a:gd name="connsiteY1" fmla="*/ 12787 h 14613"/>
                <a:gd name="connsiteX2" fmla="*/ 3048 w 10362"/>
                <a:gd name="connsiteY2" fmla="*/ 14613 h 14613"/>
                <a:gd name="connsiteX3" fmla="*/ 1829 w 10362"/>
                <a:gd name="connsiteY3" fmla="*/ 14613 h 14613"/>
                <a:gd name="connsiteX4" fmla="*/ 1219 w 10362"/>
                <a:gd name="connsiteY4" fmla="*/ 12178 h 14613"/>
                <a:gd name="connsiteX5" fmla="*/ 0 w 10362"/>
                <a:gd name="connsiteY5" fmla="*/ 7307 h 14613"/>
                <a:gd name="connsiteX6" fmla="*/ 0 w 10362"/>
                <a:gd name="connsiteY6" fmla="*/ 5480 h 14613"/>
                <a:gd name="connsiteX7" fmla="*/ 2439 w 10362"/>
                <a:gd name="connsiteY7" fmla="*/ 2436 h 14613"/>
                <a:gd name="connsiteX8" fmla="*/ 4267 w 10362"/>
                <a:gd name="connsiteY8" fmla="*/ 1827 h 14613"/>
                <a:gd name="connsiteX9" fmla="*/ 6096 w 10362"/>
                <a:gd name="connsiteY9" fmla="*/ 0 h 14613"/>
                <a:gd name="connsiteX10" fmla="*/ 8535 w 10362"/>
                <a:gd name="connsiteY10" fmla="*/ 609 h 14613"/>
                <a:gd name="connsiteX11" fmla="*/ 9753 w 10362"/>
                <a:gd name="connsiteY11" fmla="*/ 3044 h 14613"/>
                <a:gd name="connsiteX12" fmla="*/ 10363 w 10362"/>
                <a:gd name="connsiteY12" fmla="*/ 4871 h 14613"/>
                <a:gd name="connsiteX13" fmla="*/ 9753 w 10362"/>
                <a:gd name="connsiteY13" fmla="*/ 7307 h 14613"/>
                <a:gd name="connsiteX14" fmla="*/ 8535 w 10362"/>
                <a:gd name="connsiteY14" fmla="*/ 9133 h 14613"/>
                <a:gd name="connsiteX15" fmla="*/ 6705 w 10362"/>
                <a:gd name="connsiteY15" fmla="*/ 11569 h 14613"/>
                <a:gd name="connsiteX16" fmla="*/ 5487 w 10362"/>
                <a:gd name="connsiteY16" fmla="*/ 12787 h 1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62" h="14613">
                  <a:moveTo>
                    <a:pt x="5487" y="12787"/>
                  </a:moveTo>
                  <a:lnTo>
                    <a:pt x="4267" y="12787"/>
                  </a:lnTo>
                  <a:lnTo>
                    <a:pt x="3048" y="14613"/>
                  </a:lnTo>
                  <a:lnTo>
                    <a:pt x="1829" y="14613"/>
                  </a:lnTo>
                  <a:lnTo>
                    <a:pt x="1219" y="12178"/>
                  </a:lnTo>
                  <a:lnTo>
                    <a:pt x="0" y="7307"/>
                  </a:lnTo>
                  <a:lnTo>
                    <a:pt x="0" y="5480"/>
                  </a:lnTo>
                  <a:lnTo>
                    <a:pt x="2439" y="2436"/>
                  </a:lnTo>
                  <a:lnTo>
                    <a:pt x="4267" y="1827"/>
                  </a:lnTo>
                  <a:lnTo>
                    <a:pt x="6096" y="0"/>
                  </a:lnTo>
                  <a:lnTo>
                    <a:pt x="8535" y="609"/>
                  </a:lnTo>
                  <a:lnTo>
                    <a:pt x="9753" y="3044"/>
                  </a:lnTo>
                  <a:lnTo>
                    <a:pt x="10363" y="4871"/>
                  </a:lnTo>
                  <a:lnTo>
                    <a:pt x="9753" y="7307"/>
                  </a:lnTo>
                  <a:lnTo>
                    <a:pt x="8535" y="9133"/>
                  </a:lnTo>
                  <a:lnTo>
                    <a:pt x="6705" y="11569"/>
                  </a:lnTo>
                  <a:lnTo>
                    <a:pt x="5487" y="12787"/>
                  </a:lnTo>
                  <a:close/>
                </a:path>
              </a:pathLst>
            </a:custGeom>
            <a:noFill/>
            <a:ln w="3175" cap="rnd">
              <a:solidFill>
                <a:schemeClr val="accent1"/>
              </a:solidFill>
              <a:prstDash val="solid"/>
              <a:round/>
            </a:ln>
          </p:spPr>
          <p:txBody>
            <a:bodyPr rtlCol="0" anchor="ctr"/>
            <a:lstStyle/>
            <a:p>
              <a:endParaRPr lang="es-ES_tradnl"/>
            </a:p>
          </p:txBody>
        </p:sp>
        <p:sp>
          <p:nvSpPr>
            <p:cNvPr id="145" name="Forma libre 144">
              <a:extLst>
                <a:ext uri="{FF2B5EF4-FFF2-40B4-BE49-F238E27FC236}">
                  <a16:creationId xmlns:a16="http://schemas.microsoft.com/office/drawing/2014/main" id="{19D3E09B-F051-FB48-84B7-5F72E5A7BC37}"/>
                </a:ext>
              </a:extLst>
            </p:cNvPr>
            <p:cNvSpPr/>
            <p:nvPr/>
          </p:nvSpPr>
          <p:spPr>
            <a:xfrm>
              <a:off x="6119765" y="5183554"/>
              <a:ext cx="4164" cy="5942"/>
            </a:xfrm>
            <a:custGeom>
              <a:avLst/>
              <a:gdLst>
                <a:gd name="connsiteX0" fmla="*/ 3657 w 4266"/>
                <a:gd name="connsiteY0" fmla="*/ 3653 h 6088"/>
                <a:gd name="connsiteX1" fmla="*/ 3048 w 4266"/>
                <a:gd name="connsiteY1" fmla="*/ 5480 h 6088"/>
                <a:gd name="connsiteX2" fmla="*/ 1828 w 4266"/>
                <a:gd name="connsiteY2" fmla="*/ 6089 h 6088"/>
                <a:gd name="connsiteX3" fmla="*/ 0 w 4266"/>
                <a:gd name="connsiteY3" fmla="*/ 5480 h 6088"/>
                <a:gd name="connsiteX4" fmla="*/ 0 w 4266"/>
                <a:gd name="connsiteY4" fmla="*/ 3653 h 6088"/>
                <a:gd name="connsiteX5" fmla="*/ 1219 w 4266"/>
                <a:gd name="connsiteY5" fmla="*/ 3044 h 6088"/>
                <a:gd name="connsiteX6" fmla="*/ 1219 w 4266"/>
                <a:gd name="connsiteY6" fmla="*/ 1218 h 6088"/>
                <a:gd name="connsiteX7" fmla="*/ 2439 w 4266"/>
                <a:gd name="connsiteY7" fmla="*/ 0 h 6088"/>
                <a:gd name="connsiteX8" fmla="*/ 4267 w 4266"/>
                <a:gd name="connsiteY8" fmla="*/ 609 h 6088"/>
                <a:gd name="connsiteX9" fmla="*/ 3657 w 4266"/>
                <a:gd name="connsiteY9" fmla="*/ 3653 h 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6" h="6088">
                  <a:moveTo>
                    <a:pt x="3657" y="3653"/>
                  </a:moveTo>
                  <a:lnTo>
                    <a:pt x="3048" y="5480"/>
                  </a:lnTo>
                  <a:lnTo>
                    <a:pt x="1828" y="6089"/>
                  </a:lnTo>
                  <a:lnTo>
                    <a:pt x="0" y="5480"/>
                  </a:lnTo>
                  <a:lnTo>
                    <a:pt x="0" y="3653"/>
                  </a:lnTo>
                  <a:lnTo>
                    <a:pt x="1219" y="3044"/>
                  </a:lnTo>
                  <a:lnTo>
                    <a:pt x="1219" y="1218"/>
                  </a:lnTo>
                  <a:lnTo>
                    <a:pt x="2439" y="0"/>
                  </a:lnTo>
                  <a:lnTo>
                    <a:pt x="4267" y="609"/>
                  </a:lnTo>
                  <a:lnTo>
                    <a:pt x="3657" y="3653"/>
                  </a:lnTo>
                  <a:close/>
                </a:path>
              </a:pathLst>
            </a:custGeom>
            <a:noFill/>
            <a:ln w="3175" cap="rnd">
              <a:solidFill>
                <a:schemeClr val="accent1"/>
              </a:solidFill>
              <a:prstDash val="solid"/>
              <a:round/>
            </a:ln>
          </p:spPr>
          <p:txBody>
            <a:bodyPr rtlCol="0" anchor="ctr"/>
            <a:lstStyle/>
            <a:p>
              <a:endParaRPr lang="es-ES_tradnl"/>
            </a:p>
          </p:txBody>
        </p:sp>
        <p:sp>
          <p:nvSpPr>
            <p:cNvPr id="151" name="Forma libre 150">
              <a:extLst>
                <a:ext uri="{FF2B5EF4-FFF2-40B4-BE49-F238E27FC236}">
                  <a16:creationId xmlns:a16="http://schemas.microsoft.com/office/drawing/2014/main" id="{64E6D32F-1629-BA44-915E-86A9D20952E1}"/>
                </a:ext>
              </a:extLst>
            </p:cNvPr>
            <p:cNvSpPr/>
            <p:nvPr/>
          </p:nvSpPr>
          <p:spPr>
            <a:xfrm>
              <a:off x="5429043" y="3883767"/>
              <a:ext cx="407492" cy="336895"/>
            </a:xfrm>
            <a:custGeom>
              <a:avLst/>
              <a:gdLst>
                <a:gd name="connsiteX0" fmla="*/ 255763 w 407492"/>
                <a:gd name="connsiteY0" fmla="*/ 0 h 336895"/>
                <a:gd name="connsiteX1" fmla="*/ 278969 w 407492"/>
                <a:gd name="connsiteY1" fmla="*/ 595 h 336895"/>
                <a:gd name="connsiteX2" fmla="*/ 297414 w 407492"/>
                <a:gd name="connsiteY2" fmla="*/ 16641 h 336895"/>
                <a:gd name="connsiteX3" fmla="*/ 327760 w 407492"/>
                <a:gd name="connsiteY3" fmla="*/ 14264 h 336895"/>
                <a:gd name="connsiteX4" fmla="*/ 360486 w 407492"/>
                <a:gd name="connsiteY4" fmla="*/ 22585 h 336895"/>
                <a:gd name="connsiteX5" fmla="*/ 374766 w 407492"/>
                <a:gd name="connsiteY5" fmla="*/ 22585 h 336895"/>
                <a:gd name="connsiteX6" fmla="*/ 386072 w 407492"/>
                <a:gd name="connsiteY6" fmla="*/ 46952 h 336895"/>
                <a:gd name="connsiteX7" fmla="*/ 387856 w 407492"/>
                <a:gd name="connsiteY7" fmla="*/ 70131 h 336895"/>
                <a:gd name="connsiteX8" fmla="*/ 399162 w 407492"/>
                <a:gd name="connsiteY8" fmla="*/ 110544 h 336895"/>
                <a:gd name="connsiteX9" fmla="*/ 407492 w 407492"/>
                <a:gd name="connsiteY9" fmla="*/ 118865 h 336895"/>
                <a:gd name="connsiteX10" fmla="*/ 401542 w 407492"/>
                <a:gd name="connsiteY10" fmla="*/ 133723 h 336895"/>
                <a:gd name="connsiteX11" fmla="*/ 359296 w 407492"/>
                <a:gd name="connsiteY11" fmla="*/ 140261 h 336895"/>
                <a:gd name="connsiteX12" fmla="*/ 344421 w 407492"/>
                <a:gd name="connsiteY12" fmla="*/ 153930 h 336895"/>
                <a:gd name="connsiteX13" fmla="*/ 325975 w 407492"/>
                <a:gd name="connsiteY13" fmla="*/ 157497 h 336895"/>
                <a:gd name="connsiteX14" fmla="*/ 324190 w 407492"/>
                <a:gd name="connsiteY14" fmla="*/ 186024 h 336895"/>
                <a:gd name="connsiteX15" fmla="*/ 286109 w 407492"/>
                <a:gd name="connsiteY15" fmla="*/ 200881 h 336895"/>
                <a:gd name="connsiteX16" fmla="*/ 273613 w 407492"/>
                <a:gd name="connsiteY16" fmla="*/ 219900 h 336895"/>
                <a:gd name="connsiteX17" fmla="*/ 246837 w 407492"/>
                <a:gd name="connsiteY17" fmla="*/ 230004 h 336895"/>
                <a:gd name="connsiteX18" fmla="*/ 214707 w 407492"/>
                <a:gd name="connsiteY18" fmla="*/ 235947 h 336895"/>
                <a:gd name="connsiteX19" fmla="*/ 161750 w 407492"/>
                <a:gd name="connsiteY19" fmla="*/ 264474 h 336895"/>
                <a:gd name="connsiteX20" fmla="*/ 161155 w 407492"/>
                <a:gd name="connsiteY20" fmla="*/ 309643 h 336895"/>
                <a:gd name="connsiteX21" fmla="*/ 155799 w 407492"/>
                <a:gd name="connsiteY21" fmla="*/ 309643 h 336895"/>
                <a:gd name="connsiteX22" fmla="*/ 156395 w 407492"/>
                <a:gd name="connsiteY22" fmla="*/ 329850 h 336895"/>
                <a:gd name="connsiteX23" fmla="*/ 136165 w 407492"/>
                <a:gd name="connsiteY23" fmla="*/ 331039 h 336895"/>
                <a:gd name="connsiteX24" fmla="*/ 129129 w 407492"/>
                <a:gd name="connsiteY24" fmla="*/ 336895 h 336895"/>
                <a:gd name="connsiteX25" fmla="*/ 103776 w 407492"/>
                <a:gd name="connsiteY25" fmla="*/ 336895 h 336895"/>
                <a:gd name="connsiteX26" fmla="*/ 98678 w 407492"/>
                <a:gd name="connsiteY26" fmla="*/ 334604 h 336895"/>
                <a:gd name="connsiteX27" fmla="*/ 83608 w 407492"/>
                <a:gd name="connsiteY27" fmla="*/ 336895 h 336895"/>
                <a:gd name="connsiteX28" fmla="*/ 0 w 407492"/>
                <a:gd name="connsiteY28" fmla="*/ 336895 h 336895"/>
                <a:gd name="connsiteX29" fmla="*/ 14780 w 407492"/>
                <a:gd name="connsiteY29" fmla="*/ 310238 h 336895"/>
                <a:gd name="connsiteX30" fmla="*/ 15376 w 407492"/>
                <a:gd name="connsiteY30" fmla="*/ 309643 h 336895"/>
                <a:gd name="connsiteX31" fmla="*/ 32631 w 407492"/>
                <a:gd name="connsiteY31" fmla="*/ 294785 h 336895"/>
                <a:gd name="connsiteX32" fmla="*/ 62977 w 407492"/>
                <a:gd name="connsiteY32" fmla="*/ 290625 h 336895"/>
                <a:gd name="connsiteX33" fmla="*/ 89158 w 407492"/>
                <a:gd name="connsiteY33" fmla="*/ 264474 h 336895"/>
                <a:gd name="connsiteX34" fmla="*/ 105818 w 407492"/>
                <a:gd name="connsiteY34" fmla="*/ 254371 h 336895"/>
                <a:gd name="connsiteX35" fmla="*/ 133784 w 407492"/>
                <a:gd name="connsiteY35" fmla="*/ 222277 h 336895"/>
                <a:gd name="connsiteX36" fmla="*/ 126644 w 407492"/>
                <a:gd name="connsiteY36" fmla="*/ 175326 h 336895"/>
                <a:gd name="connsiteX37" fmla="*/ 139734 w 407492"/>
                <a:gd name="connsiteY37" fmla="*/ 142043 h 336895"/>
                <a:gd name="connsiteX38" fmla="*/ 145090 w 407492"/>
                <a:gd name="connsiteY38" fmla="*/ 121837 h 336895"/>
                <a:gd name="connsiteX39" fmla="*/ 166510 w 407492"/>
                <a:gd name="connsiteY39" fmla="*/ 96281 h 336895"/>
                <a:gd name="connsiteX40" fmla="*/ 198641 w 407492"/>
                <a:gd name="connsiteY40" fmla="*/ 79045 h 336895"/>
                <a:gd name="connsiteX41" fmla="*/ 223037 w 407492"/>
                <a:gd name="connsiteY41" fmla="*/ 62998 h 336895"/>
                <a:gd name="connsiteX42" fmla="*/ 245052 w 407492"/>
                <a:gd name="connsiteY42" fmla="*/ 23774 h 336895"/>
                <a:gd name="connsiteX43" fmla="*/ 255763 w 407492"/>
                <a:gd name="connsiteY43" fmla="*/ 0 h 33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07492" h="336895">
                  <a:moveTo>
                    <a:pt x="255763" y="0"/>
                  </a:moveTo>
                  <a:lnTo>
                    <a:pt x="278969" y="595"/>
                  </a:lnTo>
                  <a:lnTo>
                    <a:pt x="297414" y="16641"/>
                  </a:lnTo>
                  <a:lnTo>
                    <a:pt x="327760" y="14264"/>
                  </a:lnTo>
                  <a:lnTo>
                    <a:pt x="360486" y="22585"/>
                  </a:lnTo>
                  <a:lnTo>
                    <a:pt x="374766" y="22585"/>
                  </a:lnTo>
                  <a:lnTo>
                    <a:pt x="386072" y="46952"/>
                  </a:lnTo>
                  <a:lnTo>
                    <a:pt x="387856" y="70131"/>
                  </a:lnTo>
                  <a:lnTo>
                    <a:pt x="399162" y="110544"/>
                  </a:lnTo>
                  <a:lnTo>
                    <a:pt x="407492" y="118865"/>
                  </a:lnTo>
                  <a:lnTo>
                    <a:pt x="401542" y="133723"/>
                  </a:lnTo>
                  <a:lnTo>
                    <a:pt x="359296" y="140261"/>
                  </a:lnTo>
                  <a:lnTo>
                    <a:pt x="344421" y="153930"/>
                  </a:lnTo>
                  <a:lnTo>
                    <a:pt x="325975" y="157497"/>
                  </a:lnTo>
                  <a:lnTo>
                    <a:pt x="324190" y="186024"/>
                  </a:lnTo>
                  <a:lnTo>
                    <a:pt x="286109" y="200881"/>
                  </a:lnTo>
                  <a:lnTo>
                    <a:pt x="273613" y="219900"/>
                  </a:lnTo>
                  <a:lnTo>
                    <a:pt x="246837" y="230004"/>
                  </a:lnTo>
                  <a:lnTo>
                    <a:pt x="214707" y="235947"/>
                  </a:lnTo>
                  <a:lnTo>
                    <a:pt x="161750" y="264474"/>
                  </a:lnTo>
                  <a:lnTo>
                    <a:pt x="161155" y="309643"/>
                  </a:lnTo>
                  <a:lnTo>
                    <a:pt x="155799" y="309643"/>
                  </a:lnTo>
                  <a:lnTo>
                    <a:pt x="156395" y="329850"/>
                  </a:lnTo>
                  <a:lnTo>
                    <a:pt x="136165" y="331039"/>
                  </a:lnTo>
                  <a:lnTo>
                    <a:pt x="129129" y="336895"/>
                  </a:lnTo>
                  <a:lnTo>
                    <a:pt x="103776" y="336895"/>
                  </a:lnTo>
                  <a:lnTo>
                    <a:pt x="98678" y="334604"/>
                  </a:lnTo>
                  <a:lnTo>
                    <a:pt x="83608" y="336895"/>
                  </a:lnTo>
                  <a:lnTo>
                    <a:pt x="0" y="336895"/>
                  </a:lnTo>
                  <a:lnTo>
                    <a:pt x="14780" y="310238"/>
                  </a:lnTo>
                  <a:lnTo>
                    <a:pt x="15376" y="309643"/>
                  </a:lnTo>
                  <a:lnTo>
                    <a:pt x="32631" y="294785"/>
                  </a:lnTo>
                  <a:lnTo>
                    <a:pt x="62977" y="290625"/>
                  </a:lnTo>
                  <a:lnTo>
                    <a:pt x="89158" y="264474"/>
                  </a:lnTo>
                  <a:lnTo>
                    <a:pt x="105818" y="254371"/>
                  </a:lnTo>
                  <a:lnTo>
                    <a:pt x="133784" y="222277"/>
                  </a:lnTo>
                  <a:lnTo>
                    <a:pt x="126644" y="175326"/>
                  </a:lnTo>
                  <a:lnTo>
                    <a:pt x="139734" y="142043"/>
                  </a:lnTo>
                  <a:lnTo>
                    <a:pt x="145090" y="121837"/>
                  </a:lnTo>
                  <a:lnTo>
                    <a:pt x="166510" y="96281"/>
                  </a:lnTo>
                  <a:lnTo>
                    <a:pt x="198641" y="79045"/>
                  </a:lnTo>
                  <a:lnTo>
                    <a:pt x="223037" y="62998"/>
                  </a:lnTo>
                  <a:lnTo>
                    <a:pt x="245052" y="23774"/>
                  </a:lnTo>
                  <a:lnTo>
                    <a:pt x="255763" y="0"/>
                  </a:lnTo>
                  <a:close/>
                </a:path>
              </a:pathLst>
            </a:custGeom>
            <a:solidFill>
              <a:srgbClr val="E8EAE5"/>
            </a:solidFill>
            <a:ln w="3175" cap="rnd">
              <a:solidFill>
                <a:schemeClr val="accent1"/>
              </a:solidFill>
              <a:prstDash val="solid"/>
              <a:round/>
            </a:ln>
          </p:spPr>
          <p:txBody>
            <a:bodyPr rtlCol="0" anchor="ctr"/>
            <a:lstStyle/>
            <a:p>
              <a:endParaRPr lang="en-US">
                <a:solidFill>
                  <a:schemeClr val="tx1"/>
                </a:solidFill>
              </a:endParaRPr>
            </a:p>
          </p:txBody>
        </p:sp>
      </p:grpSp>
    </p:spTree>
    <p:extLst>
      <p:ext uri="{BB962C8B-B14F-4D97-AF65-F5344CB8AC3E}">
        <p14:creationId xmlns:p14="http://schemas.microsoft.com/office/powerpoint/2010/main" val="39095890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352" y="3065145"/>
            <a:ext cx="478790" cy="478790"/>
          </a:xfrm>
          <a:custGeom>
            <a:avLst/>
            <a:gdLst/>
            <a:ahLst/>
            <a:cxnLst/>
            <a:rect l="l" t="t" r="r" b="b"/>
            <a:pathLst>
              <a:path w="478790"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3" name="object 3"/>
          <p:cNvSpPr/>
          <p:nvPr/>
        </p:nvSpPr>
        <p:spPr>
          <a:xfrm>
            <a:off x="1355978" y="3065145"/>
            <a:ext cx="478790" cy="478790"/>
          </a:xfrm>
          <a:custGeom>
            <a:avLst/>
            <a:gdLst/>
            <a:ahLst/>
            <a:cxnLst/>
            <a:rect l="l" t="t" r="r" b="b"/>
            <a:pathLst>
              <a:path w="478789"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4" name="object 4"/>
          <p:cNvSpPr/>
          <p:nvPr/>
        </p:nvSpPr>
        <p:spPr>
          <a:xfrm>
            <a:off x="2173604" y="3065145"/>
            <a:ext cx="478790" cy="478790"/>
          </a:xfrm>
          <a:custGeom>
            <a:avLst/>
            <a:gdLst/>
            <a:ahLst/>
            <a:cxnLst/>
            <a:rect l="l" t="t" r="r" b="b"/>
            <a:pathLst>
              <a:path w="478789"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5" name="object 5"/>
          <p:cNvSpPr/>
          <p:nvPr/>
        </p:nvSpPr>
        <p:spPr>
          <a:xfrm>
            <a:off x="2991230" y="3065145"/>
            <a:ext cx="478790" cy="478790"/>
          </a:xfrm>
          <a:custGeom>
            <a:avLst/>
            <a:gdLst/>
            <a:ahLst/>
            <a:cxnLst/>
            <a:rect l="l" t="t" r="r" b="b"/>
            <a:pathLst>
              <a:path w="478789"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6" name="object 6"/>
          <p:cNvSpPr/>
          <p:nvPr/>
        </p:nvSpPr>
        <p:spPr>
          <a:xfrm>
            <a:off x="3808857" y="3065145"/>
            <a:ext cx="478790" cy="478790"/>
          </a:xfrm>
          <a:custGeom>
            <a:avLst/>
            <a:gdLst/>
            <a:ahLst/>
            <a:cxnLst/>
            <a:rect l="l" t="t" r="r" b="b"/>
            <a:pathLst>
              <a:path w="478789"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7" name="object 7"/>
          <p:cNvSpPr/>
          <p:nvPr/>
        </p:nvSpPr>
        <p:spPr>
          <a:xfrm>
            <a:off x="4625721" y="3065145"/>
            <a:ext cx="479425" cy="478790"/>
          </a:xfrm>
          <a:custGeom>
            <a:avLst/>
            <a:gdLst/>
            <a:ahLst/>
            <a:cxnLst/>
            <a:rect l="l" t="t" r="r" b="b"/>
            <a:pathLst>
              <a:path w="479425" h="478789">
                <a:moveTo>
                  <a:pt x="0" y="239267"/>
                </a:moveTo>
                <a:lnTo>
                  <a:pt x="4868" y="191047"/>
                </a:lnTo>
                <a:lnTo>
                  <a:pt x="18832" y="146134"/>
                </a:lnTo>
                <a:lnTo>
                  <a:pt x="40926" y="105491"/>
                </a:lnTo>
                <a:lnTo>
                  <a:pt x="70189" y="70080"/>
                </a:lnTo>
                <a:lnTo>
                  <a:pt x="105656" y="40863"/>
                </a:lnTo>
                <a:lnTo>
                  <a:pt x="146364" y="18802"/>
                </a:lnTo>
                <a:lnTo>
                  <a:pt x="191349" y="4861"/>
                </a:lnTo>
                <a:lnTo>
                  <a:pt x="239649" y="0"/>
                </a:lnTo>
                <a:lnTo>
                  <a:pt x="287948" y="4861"/>
                </a:lnTo>
                <a:lnTo>
                  <a:pt x="332933" y="18802"/>
                </a:lnTo>
                <a:lnTo>
                  <a:pt x="373641" y="40863"/>
                </a:lnTo>
                <a:lnTo>
                  <a:pt x="409108" y="70080"/>
                </a:lnTo>
                <a:lnTo>
                  <a:pt x="438371" y="105491"/>
                </a:lnTo>
                <a:lnTo>
                  <a:pt x="460465" y="146134"/>
                </a:lnTo>
                <a:lnTo>
                  <a:pt x="474429" y="191047"/>
                </a:lnTo>
                <a:lnTo>
                  <a:pt x="479298" y="239267"/>
                </a:lnTo>
                <a:lnTo>
                  <a:pt x="474429" y="287488"/>
                </a:lnTo>
                <a:lnTo>
                  <a:pt x="460465" y="332401"/>
                </a:lnTo>
                <a:lnTo>
                  <a:pt x="438371" y="373044"/>
                </a:lnTo>
                <a:lnTo>
                  <a:pt x="409108" y="408455"/>
                </a:lnTo>
                <a:lnTo>
                  <a:pt x="373641" y="437672"/>
                </a:lnTo>
                <a:lnTo>
                  <a:pt x="332933" y="459733"/>
                </a:lnTo>
                <a:lnTo>
                  <a:pt x="287948" y="473674"/>
                </a:lnTo>
                <a:lnTo>
                  <a:pt x="239649" y="478535"/>
                </a:lnTo>
                <a:lnTo>
                  <a:pt x="191349" y="473674"/>
                </a:lnTo>
                <a:lnTo>
                  <a:pt x="146364" y="459733"/>
                </a:lnTo>
                <a:lnTo>
                  <a:pt x="105656" y="437672"/>
                </a:lnTo>
                <a:lnTo>
                  <a:pt x="70189" y="408455"/>
                </a:lnTo>
                <a:lnTo>
                  <a:pt x="40926" y="373044"/>
                </a:lnTo>
                <a:lnTo>
                  <a:pt x="18832" y="332401"/>
                </a:lnTo>
                <a:lnTo>
                  <a:pt x="4868" y="287488"/>
                </a:lnTo>
                <a:lnTo>
                  <a:pt x="0" y="239267"/>
                </a:lnTo>
                <a:close/>
              </a:path>
            </a:pathLst>
          </a:custGeom>
          <a:ln w="19050">
            <a:solidFill>
              <a:srgbClr val="404A5A"/>
            </a:solidFill>
          </a:ln>
        </p:spPr>
        <p:txBody>
          <a:bodyPr wrap="square" lIns="0" tIns="0" rIns="0" bIns="0" rtlCol="0"/>
          <a:lstStyle/>
          <a:p>
            <a:endParaRPr/>
          </a:p>
        </p:txBody>
      </p:sp>
      <p:sp>
        <p:nvSpPr>
          <p:cNvPr id="8" name="object 8"/>
          <p:cNvSpPr/>
          <p:nvPr/>
        </p:nvSpPr>
        <p:spPr>
          <a:xfrm>
            <a:off x="5443346" y="3065145"/>
            <a:ext cx="478790" cy="478790"/>
          </a:xfrm>
          <a:custGeom>
            <a:avLst/>
            <a:gdLst/>
            <a:ahLst/>
            <a:cxnLst/>
            <a:rect l="l" t="t" r="r" b="b"/>
            <a:pathLst>
              <a:path w="478789"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9" name="object 9"/>
          <p:cNvSpPr/>
          <p:nvPr/>
        </p:nvSpPr>
        <p:spPr>
          <a:xfrm>
            <a:off x="6260972" y="3065145"/>
            <a:ext cx="478790" cy="478790"/>
          </a:xfrm>
          <a:custGeom>
            <a:avLst/>
            <a:gdLst/>
            <a:ahLst/>
            <a:cxnLst/>
            <a:rect l="l" t="t" r="r" b="b"/>
            <a:pathLst>
              <a:path w="478790"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10" name="object 10"/>
          <p:cNvSpPr/>
          <p:nvPr/>
        </p:nvSpPr>
        <p:spPr>
          <a:xfrm>
            <a:off x="7078598" y="3065145"/>
            <a:ext cx="478790" cy="478790"/>
          </a:xfrm>
          <a:custGeom>
            <a:avLst/>
            <a:gdLst/>
            <a:ahLst/>
            <a:cxnLst/>
            <a:rect l="l" t="t" r="r" b="b"/>
            <a:pathLst>
              <a:path w="478790"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11" name="object 11"/>
          <p:cNvSpPr/>
          <p:nvPr/>
        </p:nvSpPr>
        <p:spPr>
          <a:xfrm>
            <a:off x="7896225" y="3065145"/>
            <a:ext cx="478790" cy="478790"/>
          </a:xfrm>
          <a:custGeom>
            <a:avLst/>
            <a:gdLst/>
            <a:ahLst/>
            <a:cxnLst/>
            <a:rect l="l" t="t" r="r" b="b"/>
            <a:pathLst>
              <a:path w="478790"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12" name="object 12"/>
          <p:cNvSpPr/>
          <p:nvPr/>
        </p:nvSpPr>
        <p:spPr>
          <a:xfrm>
            <a:off x="8713851" y="3065145"/>
            <a:ext cx="478790" cy="478790"/>
          </a:xfrm>
          <a:custGeom>
            <a:avLst/>
            <a:gdLst/>
            <a:ahLst/>
            <a:cxnLst/>
            <a:rect l="l" t="t" r="r" b="b"/>
            <a:pathLst>
              <a:path w="478790" h="478789">
                <a:moveTo>
                  <a:pt x="239268" y="0"/>
                </a:moveTo>
                <a:lnTo>
                  <a:pt x="191047" y="4861"/>
                </a:lnTo>
                <a:lnTo>
                  <a:pt x="146134" y="18802"/>
                </a:lnTo>
                <a:lnTo>
                  <a:pt x="105491" y="40863"/>
                </a:lnTo>
                <a:lnTo>
                  <a:pt x="70080" y="70080"/>
                </a:lnTo>
                <a:lnTo>
                  <a:pt x="40863" y="105491"/>
                </a:lnTo>
                <a:lnTo>
                  <a:pt x="18802" y="146134"/>
                </a:lnTo>
                <a:lnTo>
                  <a:pt x="4861" y="191047"/>
                </a:lnTo>
                <a:lnTo>
                  <a:pt x="0" y="239267"/>
                </a:lnTo>
                <a:lnTo>
                  <a:pt x="4861" y="287488"/>
                </a:lnTo>
                <a:lnTo>
                  <a:pt x="18802" y="332401"/>
                </a:lnTo>
                <a:lnTo>
                  <a:pt x="40863" y="373044"/>
                </a:lnTo>
                <a:lnTo>
                  <a:pt x="70080" y="408455"/>
                </a:lnTo>
                <a:lnTo>
                  <a:pt x="105491" y="437672"/>
                </a:lnTo>
                <a:lnTo>
                  <a:pt x="146134" y="459733"/>
                </a:lnTo>
                <a:lnTo>
                  <a:pt x="191047" y="473674"/>
                </a:lnTo>
                <a:lnTo>
                  <a:pt x="239268" y="478535"/>
                </a:lnTo>
                <a:lnTo>
                  <a:pt x="287488" y="473674"/>
                </a:lnTo>
                <a:lnTo>
                  <a:pt x="332401" y="459733"/>
                </a:lnTo>
                <a:lnTo>
                  <a:pt x="373044" y="437672"/>
                </a:lnTo>
                <a:lnTo>
                  <a:pt x="408455" y="408455"/>
                </a:lnTo>
                <a:lnTo>
                  <a:pt x="437672" y="373044"/>
                </a:lnTo>
                <a:lnTo>
                  <a:pt x="459733" y="332401"/>
                </a:lnTo>
                <a:lnTo>
                  <a:pt x="473674" y="287488"/>
                </a:lnTo>
                <a:lnTo>
                  <a:pt x="478536" y="239267"/>
                </a:lnTo>
                <a:lnTo>
                  <a:pt x="473674" y="191047"/>
                </a:lnTo>
                <a:lnTo>
                  <a:pt x="459733" y="146134"/>
                </a:lnTo>
                <a:lnTo>
                  <a:pt x="437672" y="105491"/>
                </a:lnTo>
                <a:lnTo>
                  <a:pt x="408455" y="70080"/>
                </a:lnTo>
                <a:lnTo>
                  <a:pt x="373044" y="40863"/>
                </a:lnTo>
                <a:lnTo>
                  <a:pt x="332401" y="18802"/>
                </a:lnTo>
                <a:lnTo>
                  <a:pt x="287488" y="4861"/>
                </a:lnTo>
                <a:lnTo>
                  <a:pt x="239268" y="0"/>
                </a:lnTo>
                <a:close/>
              </a:path>
            </a:pathLst>
          </a:custGeom>
          <a:solidFill>
            <a:srgbClr val="404A5A"/>
          </a:solidFill>
        </p:spPr>
        <p:txBody>
          <a:bodyPr wrap="square" lIns="0" tIns="0" rIns="0" bIns="0" rtlCol="0"/>
          <a:lstStyle/>
          <a:p>
            <a:endParaRPr/>
          </a:p>
        </p:txBody>
      </p:sp>
      <p:sp>
        <p:nvSpPr>
          <p:cNvPr id="13" name="object 13"/>
          <p:cNvSpPr/>
          <p:nvPr/>
        </p:nvSpPr>
        <p:spPr>
          <a:xfrm>
            <a:off x="8713851" y="3065145"/>
            <a:ext cx="478790" cy="478790"/>
          </a:xfrm>
          <a:custGeom>
            <a:avLst/>
            <a:gdLst/>
            <a:ahLst/>
            <a:cxnLst/>
            <a:rect l="l" t="t" r="r" b="b"/>
            <a:pathLst>
              <a:path w="478790" h="478789">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287488" y="4861"/>
                </a:lnTo>
                <a:lnTo>
                  <a:pt x="332401" y="18802"/>
                </a:lnTo>
                <a:lnTo>
                  <a:pt x="373044" y="40863"/>
                </a:lnTo>
                <a:lnTo>
                  <a:pt x="408455" y="70080"/>
                </a:lnTo>
                <a:lnTo>
                  <a:pt x="437672" y="105491"/>
                </a:lnTo>
                <a:lnTo>
                  <a:pt x="459733" y="146134"/>
                </a:lnTo>
                <a:lnTo>
                  <a:pt x="473674" y="191047"/>
                </a:lnTo>
                <a:lnTo>
                  <a:pt x="478536" y="239267"/>
                </a:lnTo>
                <a:lnTo>
                  <a:pt x="473674" y="287488"/>
                </a:lnTo>
                <a:lnTo>
                  <a:pt x="459733" y="332401"/>
                </a:lnTo>
                <a:lnTo>
                  <a:pt x="437672" y="373044"/>
                </a:lnTo>
                <a:lnTo>
                  <a:pt x="408455" y="408455"/>
                </a:lnTo>
                <a:lnTo>
                  <a:pt x="373044" y="437672"/>
                </a:lnTo>
                <a:lnTo>
                  <a:pt x="332401" y="459733"/>
                </a:lnTo>
                <a:lnTo>
                  <a:pt x="287488" y="473674"/>
                </a:lnTo>
                <a:lnTo>
                  <a:pt x="239268" y="478535"/>
                </a:lnTo>
                <a:lnTo>
                  <a:pt x="191047" y="473674"/>
                </a:lnTo>
                <a:lnTo>
                  <a:pt x="146134" y="459733"/>
                </a:lnTo>
                <a:lnTo>
                  <a:pt x="105491" y="437672"/>
                </a:lnTo>
                <a:lnTo>
                  <a:pt x="70080" y="408455"/>
                </a:lnTo>
                <a:lnTo>
                  <a:pt x="40863" y="373044"/>
                </a:lnTo>
                <a:lnTo>
                  <a:pt x="18802" y="332401"/>
                </a:lnTo>
                <a:lnTo>
                  <a:pt x="4861" y="287488"/>
                </a:lnTo>
                <a:lnTo>
                  <a:pt x="0" y="239267"/>
                </a:lnTo>
                <a:close/>
              </a:path>
            </a:pathLst>
          </a:custGeom>
          <a:ln w="19050">
            <a:solidFill>
              <a:srgbClr val="404A5A"/>
            </a:solidFill>
          </a:ln>
        </p:spPr>
        <p:txBody>
          <a:bodyPr wrap="square" lIns="0" tIns="0" rIns="0" bIns="0" rtlCol="0"/>
          <a:lstStyle/>
          <a:p>
            <a:endParaRPr/>
          </a:p>
        </p:txBody>
      </p:sp>
      <p:sp>
        <p:nvSpPr>
          <p:cNvPr id="14" name="object 14"/>
          <p:cNvSpPr/>
          <p:nvPr/>
        </p:nvSpPr>
        <p:spPr>
          <a:xfrm>
            <a:off x="8847581" y="4514088"/>
            <a:ext cx="1542287" cy="203453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8872728" y="4539234"/>
            <a:ext cx="1438655" cy="1930908"/>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10132314" y="3915918"/>
            <a:ext cx="1513331" cy="1846325"/>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10157459" y="3941064"/>
            <a:ext cx="1409699" cy="1742694"/>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7576566" y="3828288"/>
            <a:ext cx="1528571" cy="2034527"/>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7601712" y="3853434"/>
            <a:ext cx="1424939" cy="1928380"/>
          </a:xfrm>
          <a:prstGeom prst="rect">
            <a:avLst/>
          </a:prstGeom>
          <a:blipFill>
            <a:blip r:embed="rId8" cstate="print"/>
            <a:stretch>
              <a:fillRect/>
            </a:stretch>
          </a:blipFill>
        </p:spPr>
        <p:txBody>
          <a:bodyPr wrap="square" lIns="0" tIns="0" rIns="0" bIns="0" rtlCol="0"/>
          <a:lstStyle/>
          <a:p>
            <a:endParaRPr/>
          </a:p>
        </p:txBody>
      </p:sp>
      <p:sp>
        <p:nvSpPr>
          <p:cNvPr id="20" name="object 20"/>
          <p:cNvSpPr txBox="1"/>
          <p:nvPr/>
        </p:nvSpPr>
        <p:spPr>
          <a:xfrm>
            <a:off x="353261" y="186721"/>
            <a:ext cx="1957070" cy="200660"/>
          </a:xfrm>
          <a:prstGeom prst="rect">
            <a:avLst/>
          </a:prstGeom>
        </p:spPr>
        <p:txBody>
          <a:bodyPr vert="horz" wrap="square" lIns="0" tIns="12700" rIns="0" bIns="0" rtlCol="0">
            <a:spAutoFit/>
          </a:bodyPr>
          <a:lstStyle/>
          <a:p>
            <a:pPr marL="12700">
              <a:lnSpc>
                <a:spcPct val="100000"/>
              </a:lnSpc>
              <a:spcBef>
                <a:spcPts val="100"/>
              </a:spcBef>
            </a:pPr>
            <a:r>
              <a:rPr sz="1150" spc="-114" dirty="0">
                <a:solidFill>
                  <a:srgbClr val="7F7F7F"/>
                </a:solidFill>
                <a:latin typeface="Arial Black"/>
                <a:cs typeface="Arial Black"/>
              </a:rPr>
              <a:t>1.</a:t>
            </a:r>
            <a:r>
              <a:rPr sz="1150" spc="-114" dirty="0">
                <a:solidFill>
                  <a:srgbClr val="3F4B59"/>
                </a:solidFill>
                <a:latin typeface="Arial Black"/>
                <a:cs typeface="Arial Black"/>
              </a:rPr>
              <a:t>Antecedentes </a:t>
            </a:r>
            <a:r>
              <a:rPr sz="1150" spc="-120" dirty="0">
                <a:solidFill>
                  <a:srgbClr val="3F4B59"/>
                </a:solidFill>
                <a:latin typeface="Arial Black"/>
                <a:cs typeface="Arial Black"/>
              </a:rPr>
              <a:t>e</a:t>
            </a:r>
            <a:r>
              <a:rPr sz="1150" spc="-75" dirty="0">
                <a:solidFill>
                  <a:srgbClr val="3F4B59"/>
                </a:solidFill>
                <a:latin typeface="Arial Black"/>
                <a:cs typeface="Arial Black"/>
              </a:rPr>
              <a:t> </a:t>
            </a:r>
            <a:r>
              <a:rPr sz="1150" spc="-110" dirty="0">
                <a:solidFill>
                  <a:srgbClr val="3F4B59"/>
                </a:solidFill>
                <a:latin typeface="Arial Black"/>
                <a:cs typeface="Arial Black"/>
              </a:rPr>
              <a:t>motivação</a:t>
            </a:r>
            <a:endParaRPr sz="1150">
              <a:latin typeface="Arial Black"/>
              <a:cs typeface="Arial Black"/>
            </a:endParaRPr>
          </a:p>
        </p:txBody>
      </p:sp>
      <p:sp>
        <p:nvSpPr>
          <p:cNvPr id="21" name="object 21"/>
          <p:cNvSpPr txBox="1">
            <a:spLocks noGrp="1"/>
          </p:cNvSpPr>
          <p:nvPr>
            <p:ph type="title"/>
          </p:nvPr>
        </p:nvSpPr>
        <p:spPr>
          <a:xfrm>
            <a:off x="525462" y="863382"/>
            <a:ext cx="5288915" cy="543096"/>
          </a:xfrm>
          <a:prstGeom prst="rect">
            <a:avLst/>
          </a:prstGeom>
        </p:spPr>
        <p:txBody>
          <a:bodyPr vert="horz" wrap="square" lIns="0" tIns="39369" rIns="0" bIns="0" rtlCol="0">
            <a:spAutoFit/>
          </a:bodyPr>
          <a:lstStyle/>
          <a:p>
            <a:pPr marL="12700" marR="5080">
              <a:lnSpc>
                <a:spcPct val="107300"/>
              </a:lnSpc>
              <a:spcBef>
                <a:spcPts val="309"/>
              </a:spcBef>
            </a:pPr>
            <a:r>
              <a:rPr lang="es-ES" sz="3000" spc="-229" dirty="0"/>
              <a:t>T</a:t>
            </a:r>
            <a:r>
              <a:rPr sz="3000" spc="-229" dirty="0" err="1"/>
              <a:t>rajetória</a:t>
            </a:r>
            <a:r>
              <a:rPr sz="3000" spc="-229" dirty="0"/>
              <a:t> </a:t>
            </a:r>
            <a:r>
              <a:rPr sz="3000" spc="-175" dirty="0"/>
              <a:t>d</a:t>
            </a:r>
            <a:r>
              <a:rPr lang="es-ES" sz="3000" spc="-175" dirty="0"/>
              <a:t>as</a:t>
            </a:r>
            <a:r>
              <a:rPr sz="3000" spc="-175" dirty="0"/>
              <a:t>  </a:t>
            </a:r>
            <a:r>
              <a:rPr spc="-260" dirty="0" err="1"/>
              <a:t>pesquisas</a:t>
            </a:r>
            <a:r>
              <a:rPr spc="-260" dirty="0"/>
              <a:t> </a:t>
            </a:r>
            <a:r>
              <a:rPr sz="3200" spc="-365" dirty="0"/>
              <a:t>IPS</a:t>
            </a:r>
            <a:endParaRPr sz="3200" dirty="0"/>
          </a:p>
        </p:txBody>
      </p:sp>
      <p:sp>
        <p:nvSpPr>
          <p:cNvPr id="22" name="object 22"/>
          <p:cNvSpPr txBox="1"/>
          <p:nvPr/>
        </p:nvSpPr>
        <p:spPr>
          <a:xfrm>
            <a:off x="4051300" y="2679297"/>
            <a:ext cx="5288915" cy="332335"/>
          </a:xfrm>
          <a:prstGeom prst="rect">
            <a:avLst/>
          </a:prstGeom>
        </p:spPr>
        <p:txBody>
          <a:bodyPr vert="horz" wrap="square" lIns="0" tIns="12700" rIns="0" bIns="0" rtlCol="0">
            <a:spAutoFit/>
          </a:bodyPr>
          <a:lstStyle/>
          <a:p>
            <a:pPr marL="12700" marR="5080">
              <a:lnSpc>
                <a:spcPct val="127099"/>
              </a:lnSpc>
              <a:spcBef>
                <a:spcPts val="100"/>
              </a:spcBef>
            </a:pPr>
            <a:r>
              <a:rPr sz="850" spc="-100" dirty="0">
                <a:solidFill>
                  <a:srgbClr val="585858"/>
                </a:solidFill>
                <a:latin typeface="Arial Black"/>
                <a:cs typeface="Arial Black"/>
              </a:rPr>
              <a:t>IPS </a:t>
            </a:r>
            <a:r>
              <a:rPr sz="850" spc="-85" dirty="0">
                <a:solidFill>
                  <a:srgbClr val="585858"/>
                </a:solidFill>
                <a:latin typeface="Arial Black"/>
                <a:cs typeface="Arial Black"/>
              </a:rPr>
              <a:t>estão </a:t>
            </a:r>
            <a:r>
              <a:rPr sz="850" spc="-100" dirty="0">
                <a:solidFill>
                  <a:srgbClr val="585858"/>
                </a:solidFill>
                <a:latin typeface="Arial Black"/>
                <a:cs typeface="Arial Black"/>
              </a:rPr>
              <a:t>se </a:t>
            </a:r>
            <a:r>
              <a:rPr sz="850" spc="-70" dirty="0">
                <a:solidFill>
                  <a:srgbClr val="585858"/>
                </a:solidFill>
                <a:latin typeface="Arial Black"/>
                <a:cs typeface="Arial Black"/>
              </a:rPr>
              <a:t>intensificando nos </a:t>
            </a:r>
            <a:r>
              <a:rPr sz="850" spc="-85" dirty="0">
                <a:solidFill>
                  <a:srgbClr val="585858"/>
                </a:solidFill>
                <a:latin typeface="Arial Black"/>
                <a:cs typeface="Arial Black"/>
              </a:rPr>
              <a:t>países </a:t>
            </a:r>
            <a:r>
              <a:rPr sz="850" spc="-75" dirty="0">
                <a:solidFill>
                  <a:srgbClr val="585858"/>
                </a:solidFill>
                <a:latin typeface="Arial Black"/>
                <a:cs typeface="Arial Black"/>
              </a:rPr>
              <a:t>africanos; </a:t>
            </a:r>
            <a:r>
              <a:rPr sz="850" spc="-105" dirty="0">
                <a:solidFill>
                  <a:srgbClr val="585858"/>
                </a:solidFill>
                <a:latin typeface="Arial Black"/>
                <a:cs typeface="Arial Black"/>
              </a:rPr>
              <a:t>as </a:t>
            </a:r>
            <a:r>
              <a:rPr sz="850" spc="-80" dirty="0">
                <a:solidFill>
                  <a:srgbClr val="585858"/>
                </a:solidFill>
                <a:latin typeface="Arial Black"/>
                <a:cs typeface="Arial Black"/>
              </a:rPr>
              <a:t>pesquisas concentram-se </a:t>
            </a:r>
            <a:r>
              <a:rPr sz="850" spc="-70" dirty="0">
                <a:solidFill>
                  <a:srgbClr val="585858"/>
                </a:solidFill>
                <a:latin typeface="Arial Black"/>
                <a:cs typeface="Arial Black"/>
              </a:rPr>
              <a:t>na </a:t>
            </a:r>
            <a:r>
              <a:rPr sz="850" spc="-80" dirty="0" err="1">
                <a:solidFill>
                  <a:srgbClr val="585858"/>
                </a:solidFill>
                <a:latin typeface="Arial Black"/>
                <a:cs typeface="Arial Black"/>
              </a:rPr>
              <a:t>saúde</a:t>
            </a:r>
            <a:r>
              <a:rPr sz="850" spc="-80" dirty="0">
                <a:solidFill>
                  <a:srgbClr val="585858"/>
                </a:solidFill>
                <a:latin typeface="Arial Black"/>
                <a:cs typeface="Arial Black"/>
              </a:rPr>
              <a:t> </a:t>
            </a:r>
            <a:r>
              <a:rPr sz="850" spc="-60" dirty="0">
                <a:solidFill>
                  <a:srgbClr val="585858"/>
                </a:solidFill>
                <a:latin typeface="Arial Black"/>
                <a:cs typeface="Arial Black"/>
              </a:rPr>
              <a:t>materno-infantil,  </a:t>
            </a:r>
            <a:r>
              <a:rPr sz="850" spc="-85" dirty="0">
                <a:solidFill>
                  <a:srgbClr val="585858"/>
                </a:solidFill>
                <a:latin typeface="Arial Black"/>
                <a:cs typeface="Arial Black"/>
              </a:rPr>
              <a:t>doenças </a:t>
            </a:r>
            <a:r>
              <a:rPr sz="850" spc="-80" dirty="0">
                <a:solidFill>
                  <a:srgbClr val="585858"/>
                </a:solidFill>
                <a:latin typeface="Arial Black"/>
                <a:cs typeface="Arial Black"/>
              </a:rPr>
              <a:t>transmissíveis, </a:t>
            </a:r>
            <a:r>
              <a:rPr lang="en-US" sz="850" spc="-65" dirty="0" err="1">
                <a:solidFill>
                  <a:srgbClr val="585858"/>
                </a:solidFill>
                <a:latin typeface="Arial Black"/>
                <a:cs typeface="Arial Black"/>
              </a:rPr>
              <a:t>insumos</a:t>
            </a:r>
            <a:r>
              <a:rPr sz="850" spc="-65" dirty="0">
                <a:solidFill>
                  <a:srgbClr val="585858"/>
                </a:solidFill>
                <a:latin typeface="Arial Black"/>
                <a:cs typeface="Arial Black"/>
              </a:rPr>
              <a:t> </a:t>
            </a:r>
            <a:r>
              <a:rPr sz="850" spc="-90" dirty="0">
                <a:solidFill>
                  <a:srgbClr val="585858"/>
                </a:solidFill>
                <a:latin typeface="Arial Black"/>
                <a:cs typeface="Arial Black"/>
              </a:rPr>
              <a:t>e</a:t>
            </a:r>
            <a:r>
              <a:rPr sz="850" spc="-35" dirty="0">
                <a:solidFill>
                  <a:srgbClr val="585858"/>
                </a:solidFill>
                <a:latin typeface="Arial Black"/>
                <a:cs typeface="Arial Black"/>
              </a:rPr>
              <a:t> </a:t>
            </a:r>
            <a:r>
              <a:rPr sz="850" spc="-60" dirty="0" err="1">
                <a:solidFill>
                  <a:srgbClr val="585858"/>
                </a:solidFill>
                <a:latin typeface="Arial Black"/>
                <a:cs typeface="Arial Black"/>
              </a:rPr>
              <a:t>infraestrutura</a:t>
            </a:r>
            <a:r>
              <a:rPr lang="en-US" sz="850" spc="-60" dirty="0" err="1">
                <a:solidFill>
                  <a:srgbClr val="585858"/>
                </a:solidFill>
                <a:latin typeface="Arial Black"/>
                <a:cs typeface="Arial Black"/>
              </a:rPr>
              <a:t>s</a:t>
            </a:r>
            <a:r>
              <a:rPr sz="850" spc="-60" dirty="0">
                <a:solidFill>
                  <a:srgbClr val="585858"/>
                </a:solidFill>
                <a:latin typeface="Arial Black"/>
                <a:cs typeface="Arial Black"/>
              </a:rPr>
              <a:t>.</a:t>
            </a:r>
            <a:endParaRPr sz="850" dirty="0">
              <a:latin typeface="Arial Black"/>
              <a:cs typeface="Arial Black"/>
            </a:endParaRPr>
          </a:p>
        </p:txBody>
      </p:sp>
      <p:sp>
        <p:nvSpPr>
          <p:cNvPr id="23" name="object 23"/>
          <p:cNvSpPr txBox="1"/>
          <p:nvPr/>
        </p:nvSpPr>
        <p:spPr>
          <a:xfrm>
            <a:off x="651747" y="3263517"/>
            <a:ext cx="1075690" cy="259045"/>
          </a:xfrm>
          <a:prstGeom prst="rect">
            <a:avLst/>
          </a:prstGeom>
        </p:spPr>
        <p:txBody>
          <a:bodyPr vert="horz" wrap="square" lIns="0" tIns="12700" rIns="0" bIns="0" rtlCol="0">
            <a:spAutoFit/>
          </a:bodyPr>
          <a:lstStyle/>
          <a:p>
            <a:pPr marL="12700">
              <a:lnSpc>
                <a:spcPct val="100000"/>
              </a:lnSpc>
              <a:spcBef>
                <a:spcPts val="100"/>
              </a:spcBef>
              <a:tabLst>
                <a:tab pos="829944" algn="l"/>
              </a:tabLst>
            </a:pPr>
            <a:r>
              <a:rPr sz="1600" spc="-155" dirty="0">
                <a:solidFill>
                  <a:srgbClr val="3F4B59"/>
                </a:solidFill>
                <a:latin typeface="Arial Black"/>
                <a:cs typeface="Arial Black"/>
              </a:rPr>
              <a:t>08	09</a:t>
            </a:r>
            <a:endParaRPr sz="1600" dirty="0">
              <a:latin typeface="Arial Black"/>
              <a:cs typeface="Arial Black"/>
            </a:endParaRPr>
          </a:p>
        </p:txBody>
      </p:sp>
      <p:sp>
        <p:nvSpPr>
          <p:cNvPr id="24" name="object 24"/>
          <p:cNvSpPr txBox="1"/>
          <p:nvPr/>
        </p:nvSpPr>
        <p:spPr>
          <a:xfrm>
            <a:off x="651747" y="3169030"/>
            <a:ext cx="3190240" cy="128240"/>
          </a:xfrm>
          <a:prstGeom prst="rect">
            <a:avLst/>
          </a:prstGeom>
        </p:spPr>
        <p:txBody>
          <a:bodyPr vert="horz" wrap="square" lIns="0" tIns="12700" rIns="0" bIns="0" rtlCol="0">
            <a:spAutoFit/>
          </a:bodyPr>
          <a:lstStyle/>
          <a:p>
            <a:pPr marL="12700">
              <a:lnSpc>
                <a:spcPct val="100000"/>
              </a:lnSpc>
              <a:spcBef>
                <a:spcPts val="100"/>
              </a:spcBef>
              <a:tabLst>
                <a:tab pos="364490" algn="l"/>
                <a:tab pos="724535" algn="l"/>
                <a:tab pos="1182370" algn="l"/>
                <a:tab pos="1541780" algn="l"/>
                <a:tab pos="2000250" algn="l"/>
                <a:tab pos="2359660" algn="l"/>
                <a:tab pos="2817495" algn="l"/>
                <a:tab pos="3176905" algn="l"/>
              </a:tabLst>
            </a:pPr>
            <a:r>
              <a:rPr lang="en-US" sz="750" spc="-65" dirty="0">
                <a:solidFill>
                  <a:srgbClr val="3F4B59"/>
                </a:solidFill>
                <a:latin typeface="Arial Black"/>
                <a:cs typeface="Arial Black"/>
              </a:rPr>
              <a:t>20</a:t>
            </a:r>
            <a:r>
              <a:rPr sz="750" spc="-65" dirty="0">
                <a:solidFill>
                  <a:srgbClr val="3F4B59"/>
                </a:solidFill>
                <a:latin typeface="Arial Black"/>
                <a:cs typeface="Arial Black"/>
              </a:rPr>
              <a:t>	</a:t>
            </a:r>
            <a:r>
              <a:rPr sz="750" u="heavy" spc="-65" dirty="0">
                <a:solidFill>
                  <a:srgbClr val="3F4B59"/>
                </a:solidFill>
                <a:uFill>
                  <a:solidFill>
                    <a:srgbClr val="404A5A"/>
                  </a:solidFill>
                </a:uFill>
                <a:latin typeface="Arial Black"/>
                <a:cs typeface="Arial Black"/>
              </a:rPr>
              <a:t> 	</a:t>
            </a:r>
            <a:r>
              <a:rPr lang="en-US" sz="750" spc="-65" dirty="0">
                <a:solidFill>
                  <a:srgbClr val="3F4B59"/>
                </a:solidFill>
                <a:latin typeface="Arial Black"/>
                <a:cs typeface="Arial Black"/>
              </a:rPr>
              <a:t>20</a:t>
            </a:r>
            <a:r>
              <a:rPr sz="750" spc="-65" dirty="0">
                <a:solidFill>
                  <a:srgbClr val="3F4B59"/>
                </a:solidFill>
                <a:latin typeface="Arial Black"/>
                <a:cs typeface="Arial Black"/>
              </a:rPr>
              <a:t>	</a:t>
            </a:r>
            <a:r>
              <a:rPr sz="750" u="heavy" spc="-65" dirty="0">
                <a:solidFill>
                  <a:srgbClr val="3F4B59"/>
                </a:solidFill>
                <a:uFill>
                  <a:solidFill>
                    <a:srgbClr val="404A5A"/>
                  </a:solidFill>
                </a:uFill>
                <a:latin typeface="Arial Black"/>
                <a:cs typeface="Arial Black"/>
              </a:rPr>
              <a:t> 	</a:t>
            </a:r>
            <a:r>
              <a:rPr lang="en-US" sz="750" spc="-65" dirty="0">
                <a:solidFill>
                  <a:srgbClr val="3F4B59"/>
                </a:solidFill>
                <a:latin typeface="Arial Black"/>
                <a:cs typeface="Arial Black"/>
              </a:rPr>
              <a:t>20</a:t>
            </a:r>
            <a:r>
              <a:rPr sz="750" spc="-65" dirty="0">
                <a:solidFill>
                  <a:srgbClr val="3F4B59"/>
                </a:solidFill>
                <a:latin typeface="Arial Black"/>
                <a:cs typeface="Arial Black"/>
              </a:rPr>
              <a:t>	</a:t>
            </a:r>
            <a:r>
              <a:rPr sz="750" u="heavy" spc="-65" dirty="0">
                <a:solidFill>
                  <a:srgbClr val="3F4B59"/>
                </a:solidFill>
                <a:uFill>
                  <a:solidFill>
                    <a:srgbClr val="404A5A"/>
                  </a:solidFill>
                </a:uFill>
                <a:latin typeface="Arial Black"/>
                <a:cs typeface="Arial Black"/>
              </a:rPr>
              <a:t> 	</a:t>
            </a:r>
            <a:r>
              <a:rPr lang="en-US" sz="750" spc="-65" dirty="0">
                <a:solidFill>
                  <a:srgbClr val="3F4B59"/>
                </a:solidFill>
                <a:latin typeface="Arial Black"/>
                <a:cs typeface="Arial Black"/>
              </a:rPr>
              <a:t>20</a:t>
            </a:r>
            <a:r>
              <a:rPr sz="750" spc="-65" dirty="0">
                <a:solidFill>
                  <a:srgbClr val="3F4B59"/>
                </a:solidFill>
                <a:latin typeface="Arial Black"/>
                <a:cs typeface="Arial Black"/>
              </a:rPr>
              <a:t>	</a:t>
            </a:r>
            <a:r>
              <a:rPr sz="750" u="heavy" spc="-65" dirty="0">
                <a:solidFill>
                  <a:srgbClr val="3F4B59"/>
                </a:solidFill>
                <a:uFill>
                  <a:solidFill>
                    <a:srgbClr val="404A5A"/>
                  </a:solidFill>
                </a:uFill>
                <a:latin typeface="Times New Roman"/>
                <a:cs typeface="Times New Roman"/>
              </a:rPr>
              <a:t> 	</a:t>
            </a:r>
            <a:endParaRPr sz="750" dirty="0">
              <a:latin typeface="Times New Roman"/>
              <a:cs typeface="Times New Roman"/>
            </a:endParaRPr>
          </a:p>
        </p:txBody>
      </p:sp>
      <p:sp>
        <p:nvSpPr>
          <p:cNvPr id="25" name="object 25"/>
          <p:cNvSpPr txBox="1"/>
          <p:nvPr/>
        </p:nvSpPr>
        <p:spPr>
          <a:xfrm>
            <a:off x="3921750" y="3169030"/>
            <a:ext cx="1892935" cy="346249"/>
          </a:xfrm>
          <a:prstGeom prst="rect">
            <a:avLst/>
          </a:prstGeom>
        </p:spPr>
        <p:txBody>
          <a:bodyPr vert="horz" wrap="square" lIns="0" tIns="12700" rIns="0" bIns="0" rtlCol="0">
            <a:spAutoFit/>
          </a:bodyPr>
          <a:lstStyle/>
          <a:p>
            <a:pPr marL="12700">
              <a:lnSpc>
                <a:spcPts val="819"/>
              </a:lnSpc>
              <a:spcBef>
                <a:spcPts val="100"/>
              </a:spcBef>
              <a:tabLst>
                <a:tab pos="365125" algn="l"/>
                <a:tab pos="724535" algn="l"/>
                <a:tab pos="1183005" algn="l"/>
                <a:tab pos="1542415" algn="l"/>
              </a:tabLst>
            </a:pPr>
            <a:r>
              <a:rPr lang="en-US" sz="750" spc="-65" dirty="0">
                <a:solidFill>
                  <a:srgbClr val="3F4B59"/>
                </a:solidFill>
                <a:latin typeface="Arial Black"/>
                <a:cs typeface="Arial Black"/>
              </a:rPr>
              <a:t>20</a:t>
            </a:r>
            <a:r>
              <a:rPr sz="750" spc="-65" dirty="0">
                <a:solidFill>
                  <a:srgbClr val="3F4B59"/>
                </a:solidFill>
                <a:latin typeface="Arial Black"/>
                <a:cs typeface="Arial Black"/>
              </a:rPr>
              <a:t>	</a:t>
            </a:r>
            <a:r>
              <a:rPr sz="750" u="heavy" spc="-65" dirty="0">
                <a:solidFill>
                  <a:srgbClr val="3F4B59"/>
                </a:solidFill>
                <a:uFill>
                  <a:solidFill>
                    <a:srgbClr val="404A5A"/>
                  </a:solidFill>
                </a:uFill>
                <a:latin typeface="Arial Black"/>
                <a:cs typeface="Arial Black"/>
              </a:rPr>
              <a:t> 	</a:t>
            </a:r>
            <a:r>
              <a:rPr lang="en-US" sz="750" spc="-65" dirty="0">
                <a:solidFill>
                  <a:srgbClr val="3F4B59"/>
                </a:solidFill>
                <a:latin typeface="Arial Black"/>
                <a:cs typeface="Arial Black"/>
              </a:rPr>
              <a:t>20</a:t>
            </a:r>
            <a:r>
              <a:rPr sz="750" spc="-65" dirty="0">
                <a:solidFill>
                  <a:srgbClr val="3F4B59"/>
                </a:solidFill>
                <a:latin typeface="Arial Black"/>
                <a:cs typeface="Arial Black"/>
              </a:rPr>
              <a:t>	</a:t>
            </a:r>
            <a:r>
              <a:rPr sz="750" u="heavy" spc="-65" dirty="0">
                <a:solidFill>
                  <a:srgbClr val="3F4B59"/>
                </a:solidFill>
                <a:uFill>
                  <a:solidFill>
                    <a:srgbClr val="404A5A"/>
                  </a:solidFill>
                </a:uFill>
                <a:latin typeface="Arial Black"/>
                <a:cs typeface="Arial Black"/>
              </a:rPr>
              <a:t> 	</a:t>
            </a:r>
            <a:r>
              <a:rPr lang="en-US" sz="750" spc="-65" dirty="0">
                <a:solidFill>
                  <a:srgbClr val="3F4B59"/>
                </a:solidFill>
                <a:latin typeface="Arial Black"/>
                <a:cs typeface="Arial Black"/>
              </a:rPr>
              <a:t>20</a:t>
            </a:r>
            <a:endParaRPr sz="750" dirty="0">
              <a:latin typeface="Arial Black"/>
              <a:cs typeface="Arial Black"/>
            </a:endParaRPr>
          </a:p>
          <a:p>
            <a:pPr marL="12700">
              <a:lnSpc>
                <a:spcPts val="1839"/>
              </a:lnSpc>
              <a:tabLst>
                <a:tab pos="829944" algn="l"/>
                <a:tab pos="1647189" algn="l"/>
              </a:tabLst>
            </a:pPr>
            <a:r>
              <a:rPr sz="1600" spc="-155" dirty="0">
                <a:solidFill>
                  <a:srgbClr val="3F4B59"/>
                </a:solidFill>
                <a:latin typeface="Arial Black"/>
                <a:cs typeface="Arial Black"/>
              </a:rPr>
              <a:t>12	13	14</a:t>
            </a:r>
            <a:endParaRPr sz="1600" dirty="0">
              <a:latin typeface="Arial Black"/>
              <a:cs typeface="Arial Black"/>
            </a:endParaRPr>
          </a:p>
        </p:txBody>
      </p:sp>
      <p:sp>
        <p:nvSpPr>
          <p:cNvPr id="26" name="object 26"/>
          <p:cNvSpPr txBox="1"/>
          <p:nvPr/>
        </p:nvSpPr>
        <p:spPr>
          <a:xfrm>
            <a:off x="5909183" y="3169030"/>
            <a:ext cx="3175635" cy="346249"/>
          </a:xfrm>
          <a:prstGeom prst="rect">
            <a:avLst/>
          </a:prstGeom>
        </p:spPr>
        <p:txBody>
          <a:bodyPr vert="horz" wrap="square" lIns="0" tIns="12700" rIns="0" bIns="0" rtlCol="0">
            <a:spAutoFit/>
          </a:bodyPr>
          <a:lstStyle/>
          <a:p>
            <a:pPr marL="12700">
              <a:lnSpc>
                <a:spcPts val="819"/>
              </a:lnSpc>
              <a:spcBef>
                <a:spcPts val="100"/>
              </a:spcBef>
              <a:tabLst>
                <a:tab pos="372110" algn="l"/>
                <a:tab pos="829944" algn="l"/>
                <a:tab pos="1189355" algn="l"/>
                <a:tab pos="1647825" algn="l"/>
                <a:tab pos="2007235" algn="l"/>
                <a:tab pos="2465070" algn="l"/>
                <a:tab pos="2824480" algn="l"/>
              </a:tabLst>
            </a:pPr>
            <a:r>
              <a:rPr sz="750" u="heavy" dirty="0">
                <a:solidFill>
                  <a:srgbClr val="3F4B59"/>
                </a:solidFill>
                <a:uFill>
                  <a:solidFill>
                    <a:srgbClr val="404A5A"/>
                  </a:solidFill>
                </a:uFill>
                <a:latin typeface="Times New Roman"/>
                <a:cs typeface="Times New Roman"/>
              </a:rPr>
              <a:t> 	</a:t>
            </a:r>
            <a:r>
              <a:rPr sz="750" dirty="0">
                <a:solidFill>
                  <a:srgbClr val="3F4B59"/>
                </a:solidFill>
                <a:latin typeface="Times New Roman"/>
                <a:cs typeface="Times New Roman"/>
              </a:rPr>
              <a:t>   </a:t>
            </a:r>
            <a:r>
              <a:rPr sz="750" spc="80" dirty="0">
                <a:solidFill>
                  <a:srgbClr val="3F4B59"/>
                </a:solidFill>
                <a:latin typeface="Times New Roman"/>
                <a:cs typeface="Times New Roman"/>
              </a:rPr>
              <a:t> </a:t>
            </a:r>
            <a:r>
              <a:rPr lang="en-US" sz="750" spc="-65" dirty="0">
                <a:solidFill>
                  <a:srgbClr val="3F4B59"/>
                </a:solidFill>
                <a:latin typeface="Arial Black"/>
                <a:cs typeface="Arial Black"/>
              </a:rPr>
              <a:t>20</a:t>
            </a:r>
            <a:r>
              <a:rPr sz="750" spc="-65" dirty="0">
                <a:solidFill>
                  <a:srgbClr val="3F4B59"/>
                </a:solidFill>
                <a:latin typeface="Arial Black"/>
                <a:cs typeface="Arial Black"/>
              </a:rPr>
              <a:t>	</a:t>
            </a:r>
            <a:r>
              <a:rPr sz="750" u="heavy" spc="-65" dirty="0">
                <a:solidFill>
                  <a:srgbClr val="3F4B59"/>
                </a:solidFill>
                <a:uFill>
                  <a:solidFill>
                    <a:srgbClr val="404A5A"/>
                  </a:solidFill>
                </a:uFill>
                <a:latin typeface="Arial Black"/>
                <a:cs typeface="Arial Black"/>
              </a:rPr>
              <a:t> 	</a:t>
            </a:r>
            <a:r>
              <a:rPr lang="en-US" sz="750" spc="-65" dirty="0">
                <a:solidFill>
                  <a:srgbClr val="3F4B59"/>
                </a:solidFill>
                <a:latin typeface="Arial Black"/>
                <a:cs typeface="Arial Black"/>
              </a:rPr>
              <a:t>20</a:t>
            </a:r>
            <a:r>
              <a:rPr sz="750" spc="-65" dirty="0">
                <a:solidFill>
                  <a:srgbClr val="3F4B59"/>
                </a:solidFill>
                <a:latin typeface="Arial Black"/>
                <a:cs typeface="Arial Black"/>
              </a:rPr>
              <a:t>	</a:t>
            </a:r>
            <a:r>
              <a:rPr sz="750" u="heavy" spc="-65" dirty="0">
                <a:solidFill>
                  <a:srgbClr val="3F4B59"/>
                </a:solidFill>
                <a:uFill>
                  <a:solidFill>
                    <a:srgbClr val="404A5A"/>
                  </a:solidFill>
                </a:uFill>
                <a:latin typeface="Arial Black"/>
                <a:cs typeface="Arial Black"/>
              </a:rPr>
              <a:t> 	</a:t>
            </a:r>
            <a:r>
              <a:rPr lang="en-US" sz="750" spc="-65" dirty="0">
                <a:solidFill>
                  <a:srgbClr val="3F4B59"/>
                </a:solidFill>
                <a:latin typeface="Arial Black"/>
                <a:cs typeface="Arial Black"/>
              </a:rPr>
              <a:t>20</a:t>
            </a:r>
            <a:r>
              <a:rPr sz="750" spc="-65" dirty="0">
                <a:solidFill>
                  <a:srgbClr val="3F4B59"/>
                </a:solidFill>
                <a:latin typeface="Arial Black"/>
                <a:cs typeface="Arial Black"/>
              </a:rPr>
              <a:t>	</a:t>
            </a:r>
            <a:r>
              <a:rPr sz="750" u="heavy" spc="-65" dirty="0">
                <a:solidFill>
                  <a:srgbClr val="3F4B59"/>
                </a:solidFill>
                <a:uFill>
                  <a:solidFill>
                    <a:srgbClr val="404A5A"/>
                  </a:solidFill>
                </a:uFill>
                <a:latin typeface="Arial Black"/>
                <a:cs typeface="Arial Black"/>
              </a:rPr>
              <a:t> 	</a:t>
            </a:r>
            <a:r>
              <a:rPr lang="en-US" sz="750" spc="-65" dirty="0">
                <a:solidFill>
                  <a:srgbClr val="FFFFFF"/>
                </a:solidFill>
                <a:latin typeface="Arial Black"/>
                <a:cs typeface="Arial Black"/>
              </a:rPr>
              <a:t>20</a:t>
            </a:r>
            <a:endParaRPr sz="750" dirty="0">
              <a:latin typeface="Arial Black"/>
              <a:cs typeface="Arial Black"/>
            </a:endParaRPr>
          </a:p>
          <a:p>
            <a:pPr marL="464820" algn="ctr">
              <a:lnSpc>
                <a:spcPts val="1839"/>
              </a:lnSpc>
              <a:tabLst>
                <a:tab pos="1282065" algn="l"/>
                <a:tab pos="2099945" algn="l"/>
                <a:tab pos="2917190" algn="l"/>
              </a:tabLst>
            </a:pPr>
            <a:r>
              <a:rPr lang="en-US" sz="650" spc="-45" dirty="0">
                <a:solidFill>
                  <a:srgbClr val="3F4B59"/>
                </a:solidFill>
                <a:latin typeface="Arial Black"/>
                <a:cs typeface="Arial Black"/>
              </a:rPr>
              <a:t>15</a:t>
            </a:r>
            <a:r>
              <a:rPr sz="650" spc="-45" dirty="0">
                <a:solidFill>
                  <a:srgbClr val="3F4B59"/>
                </a:solidFill>
                <a:latin typeface="Arial Black"/>
                <a:cs typeface="Arial Black"/>
              </a:rPr>
              <a:t>	</a:t>
            </a:r>
            <a:r>
              <a:rPr sz="1600" spc="-155" dirty="0">
                <a:solidFill>
                  <a:srgbClr val="3F4B59"/>
                </a:solidFill>
                <a:latin typeface="Arial Black"/>
                <a:cs typeface="Arial Black"/>
              </a:rPr>
              <a:t>16	17	</a:t>
            </a:r>
            <a:r>
              <a:rPr sz="1600" spc="-155" dirty="0">
                <a:solidFill>
                  <a:srgbClr val="FFFFFF"/>
                </a:solidFill>
                <a:latin typeface="Arial Black"/>
                <a:cs typeface="Arial Black"/>
              </a:rPr>
              <a:t>18</a:t>
            </a:r>
            <a:endParaRPr sz="1600" dirty="0">
              <a:latin typeface="Arial Black"/>
              <a:cs typeface="Arial Black"/>
            </a:endParaRPr>
          </a:p>
        </p:txBody>
      </p:sp>
      <p:sp>
        <p:nvSpPr>
          <p:cNvPr id="27" name="object 27"/>
          <p:cNvSpPr txBox="1"/>
          <p:nvPr/>
        </p:nvSpPr>
        <p:spPr>
          <a:xfrm>
            <a:off x="9361945" y="2961642"/>
            <a:ext cx="2234565" cy="1171475"/>
          </a:xfrm>
          <a:prstGeom prst="rect">
            <a:avLst/>
          </a:prstGeom>
        </p:spPr>
        <p:txBody>
          <a:bodyPr vert="horz" wrap="square" lIns="0" tIns="12700" rIns="0" bIns="0" rtlCol="0">
            <a:spAutoFit/>
          </a:bodyPr>
          <a:lstStyle/>
          <a:p>
            <a:pPr marL="12700" marR="5080">
              <a:lnSpc>
                <a:spcPct val="128000"/>
              </a:lnSpc>
              <a:spcBef>
                <a:spcPts val="100"/>
              </a:spcBef>
            </a:pPr>
            <a:r>
              <a:rPr sz="1500" spc="-145" dirty="0">
                <a:solidFill>
                  <a:srgbClr val="101010"/>
                </a:solidFill>
                <a:latin typeface="Arial Black"/>
                <a:cs typeface="Arial Black"/>
              </a:rPr>
              <a:t>3 </a:t>
            </a:r>
            <a:r>
              <a:rPr sz="1500" spc="-125" dirty="0">
                <a:solidFill>
                  <a:srgbClr val="101010"/>
                </a:solidFill>
                <a:latin typeface="Arial Black"/>
                <a:cs typeface="Arial Black"/>
              </a:rPr>
              <a:t>novos </a:t>
            </a:r>
            <a:r>
              <a:rPr sz="1500" spc="-114" dirty="0" err="1">
                <a:solidFill>
                  <a:srgbClr val="101010"/>
                </a:solidFill>
                <a:latin typeface="Arial Black"/>
                <a:cs typeface="Arial Black"/>
              </a:rPr>
              <a:t>relatórios</a:t>
            </a:r>
            <a:r>
              <a:rPr sz="1500" spc="-114" dirty="0">
                <a:solidFill>
                  <a:srgbClr val="101010"/>
                </a:solidFill>
                <a:latin typeface="Arial Black"/>
                <a:cs typeface="Arial Black"/>
              </a:rPr>
              <a:t>  </a:t>
            </a:r>
            <a:r>
              <a:rPr sz="1500" spc="-110" dirty="0" err="1">
                <a:solidFill>
                  <a:srgbClr val="101010"/>
                </a:solidFill>
                <a:latin typeface="Arial Black"/>
                <a:cs typeface="Arial Black"/>
              </a:rPr>
              <a:t>globa</a:t>
            </a:r>
            <a:r>
              <a:rPr lang="en-US" sz="1500" spc="-110" dirty="0" err="1">
                <a:solidFill>
                  <a:srgbClr val="101010"/>
                </a:solidFill>
                <a:latin typeface="Arial Black"/>
                <a:cs typeface="Arial Black"/>
              </a:rPr>
              <a:t>is</a:t>
            </a:r>
            <a:r>
              <a:rPr sz="1500" spc="-110" dirty="0">
                <a:solidFill>
                  <a:srgbClr val="101010"/>
                </a:solidFill>
                <a:latin typeface="Arial Black"/>
                <a:cs typeface="Arial Black"/>
              </a:rPr>
              <a:t> </a:t>
            </a:r>
            <a:r>
              <a:rPr sz="1500" spc="-114" dirty="0">
                <a:solidFill>
                  <a:srgbClr val="101010"/>
                </a:solidFill>
                <a:latin typeface="Arial Black"/>
                <a:cs typeface="Arial Black"/>
              </a:rPr>
              <a:t>sobre </a:t>
            </a:r>
            <a:r>
              <a:rPr sz="1500" spc="-160" dirty="0">
                <a:solidFill>
                  <a:srgbClr val="101010"/>
                </a:solidFill>
                <a:latin typeface="Arial Black"/>
                <a:cs typeface="Arial Black"/>
              </a:rPr>
              <a:t>a </a:t>
            </a:r>
            <a:r>
              <a:rPr sz="1500" spc="-114" dirty="0">
                <a:solidFill>
                  <a:srgbClr val="101010"/>
                </a:solidFill>
                <a:latin typeface="Arial Black"/>
                <a:cs typeface="Arial Black"/>
              </a:rPr>
              <a:t>qualidade  </a:t>
            </a:r>
            <a:r>
              <a:rPr sz="1500" spc="-90" dirty="0">
                <a:solidFill>
                  <a:srgbClr val="101010"/>
                </a:solidFill>
                <a:latin typeface="Arial Black"/>
                <a:cs typeface="Arial Black"/>
              </a:rPr>
              <a:t>do </a:t>
            </a:r>
            <a:r>
              <a:rPr sz="1500" spc="-150" dirty="0">
                <a:solidFill>
                  <a:srgbClr val="101010"/>
                </a:solidFill>
                <a:latin typeface="Arial Black"/>
                <a:cs typeface="Arial Black"/>
              </a:rPr>
              <a:t>sistema </a:t>
            </a:r>
            <a:r>
              <a:rPr sz="1500" spc="-120" dirty="0">
                <a:solidFill>
                  <a:srgbClr val="101010"/>
                </a:solidFill>
                <a:latin typeface="Arial Black"/>
                <a:cs typeface="Arial Black"/>
              </a:rPr>
              <a:t>de</a:t>
            </a:r>
            <a:r>
              <a:rPr sz="1500" spc="-125" dirty="0">
                <a:solidFill>
                  <a:srgbClr val="101010"/>
                </a:solidFill>
                <a:latin typeface="Arial Black"/>
                <a:cs typeface="Arial Black"/>
              </a:rPr>
              <a:t> </a:t>
            </a:r>
            <a:r>
              <a:rPr sz="1500" spc="-135" dirty="0" err="1">
                <a:solidFill>
                  <a:srgbClr val="101010"/>
                </a:solidFill>
                <a:latin typeface="Arial Black"/>
                <a:cs typeface="Arial Black"/>
              </a:rPr>
              <a:t>saúde</a:t>
            </a:r>
            <a:endParaRPr sz="1500" dirty="0">
              <a:latin typeface="Arial Black"/>
              <a:cs typeface="Arial Black"/>
            </a:endParaRPr>
          </a:p>
        </p:txBody>
      </p:sp>
      <p:sp>
        <p:nvSpPr>
          <p:cNvPr id="28" name="object 28"/>
          <p:cNvSpPr txBox="1"/>
          <p:nvPr/>
        </p:nvSpPr>
        <p:spPr>
          <a:xfrm>
            <a:off x="525573" y="3686494"/>
            <a:ext cx="1405255" cy="1661160"/>
          </a:xfrm>
          <a:prstGeom prst="rect">
            <a:avLst/>
          </a:prstGeom>
        </p:spPr>
        <p:txBody>
          <a:bodyPr vert="horz" wrap="square" lIns="0" tIns="15875" rIns="0" bIns="0" rtlCol="0">
            <a:spAutoFit/>
          </a:bodyPr>
          <a:lstStyle/>
          <a:p>
            <a:pPr marL="12700" marR="5080">
              <a:lnSpc>
                <a:spcPct val="132400"/>
              </a:lnSpc>
              <a:spcBef>
                <a:spcPts val="125"/>
              </a:spcBef>
            </a:pPr>
            <a:r>
              <a:rPr sz="800" spc="-70" dirty="0">
                <a:solidFill>
                  <a:srgbClr val="585858"/>
                </a:solidFill>
                <a:latin typeface="Arial Black"/>
                <a:cs typeface="Arial Black"/>
              </a:rPr>
              <a:t>Iniciado </a:t>
            </a:r>
            <a:r>
              <a:rPr sz="800" spc="-40" dirty="0">
                <a:solidFill>
                  <a:srgbClr val="585858"/>
                </a:solidFill>
                <a:latin typeface="Arial Black"/>
                <a:cs typeface="Arial Black"/>
              </a:rPr>
              <a:t>por </a:t>
            </a:r>
            <a:r>
              <a:rPr sz="800" spc="-70" dirty="0">
                <a:solidFill>
                  <a:srgbClr val="585858"/>
                </a:solidFill>
                <a:latin typeface="Arial Black"/>
                <a:cs typeface="Arial Black"/>
              </a:rPr>
              <a:t>pesquisadores</a:t>
            </a:r>
            <a:r>
              <a:rPr sz="800" spc="-85" dirty="0">
                <a:solidFill>
                  <a:srgbClr val="585858"/>
                </a:solidFill>
                <a:latin typeface="Arial Black"/>
                <a:cs typeface="Arial Black"/>
              </a:rPr>
              <a:t> e  </a:t>
            </a:r>
            <a:r>
              <a:rPr sz="800" spc="-65" dirty="0">
                <a:solidFill>
                  <a:srgbClr val="585858"/>
                </a:solidFill>
                <a:latin typeface="Arial Black"/>
                <a:cs typeface="Arial Black"/>
              </a:rPr>
              <a:t>profissionais </a:t>
            </a:r>
            <a:r>
              <a:rPr sz="800" spc="-50" dirty="0">
                <a:solidFill>
                  <a:srgbClr val="585858"/>
                </a:solidFill>
                <a:latin typeface="Arial Black"/>
                <a:cs typeface="Arial Black"/>
              </a:rPr>
              <a:t>do </a:t>
            </a:r>
            <a:r>
              <a:rPr sz="800" spc="-70" dirty="0">
                <a:solidFill>
                  <a:srgbClr val="585858"/>
                </a:solidFill>
                <a:latin typeface="Arial Black"/>
                <a:cs typeface="Arial Black"/>
              </a:rPr>
              <a:t>GBM, em  </a:t>
            </a:r>
            <a:r>
              <a:rPr sz="800" spc="-80" dirty="0">
                <a:solidFill>
                  <a:srgbClr val="585858"/>
                </a:solidFill>
                <a:latin typeface="Arial Black"/>
                <a:cs typeface="Arial Black"/>
              </a:rPr>
              <a:t>colaboração </a:t>
            </a:r>
            <a:r>
              <a:rPr sz="800" spc="-85" dirty="0">
                <a:solidFill>
                  <a:srgbClr val="585858"/>
                </a:solidFill>
                <a:latin typeface="Arial Black"/>
                <a:cs typeface="Arial Black"/>
              </a:rPr>
              <a:t>com </a:t>
            </a:r>
            <a:r>
              <a:rPr sz="800" spc="-50" dirty="0">
                <a:solidFill>
                  <a:srgbClr val="585858"/>
                </a:solidFill>
                <a:latin typeface="Arial Black"/>
                <a:cs typeface="Arial Black"/>
              </a:rPr>
              <a:t>o  </a:t>
            </a:r>
            <a:r>
              <a:rPr sz="800" spc="-75" dirty="0">
                <a:solidFill>
                  <a:srgbClr val="585858"/>
                </a:solidFill>
                <a:latin typeface="Arial Black"/>
                <a:cs typeface="Arial Black"/>
              </a:rPr>
              <a:t>Consórcio </a:t>
            </a:r>
            <a:r>
              <a:rPr sz="800" spc="-70" dirty="0">
                <a:solidFill>
                  <a:srgbClr val="585858"/>
                </a:solidFill>
                <a:latin typeface="Arial Black"/>
                <a:cs typeface="Arial Black"/>
              </a:rPr>
              <a:t>Africano </a:t>
            </a:r>
            <a:r>
              <a:rPr sz="800" spc="-65" dirty="0">
                <a:solidFill>
                  <a:srgbClr val="585858"/>
                </a:solidFill>
                <a:latin typeface="Arial Black"/>
                <a:cs typeface="Arial Black"/>
              </a:rPr>
              <a:t>de  </a:t>
            </a:r>
            <a:r>
              <a:rPr sz="850" spc="-85" dirty="0">
                <a:solidFill>
                  <a:srgbClr val="585858"/>
                </a:solidFill>
                <a:latin typeface="Arial Black"/>
                <a:cs typeface="Arial Black"/>
              </a:rPr>
              <a:t>Pesquisa </a:t>
            </a:r>
            <a:r>
              <a:rPr sz="850" spc="-95" dirty="0">
                <a:solidFill>
                  <a:srgbClr val="585858"/>
                </a:solidFill>
                <a:latin typeface="Arial Black"/>
                <a:cs typeface="Arial Black"/>
              </a:rPr>
              <a:t>Econômica  </a:t>
            </a:r>
            <a:r>
              <a:rPr sz="850" spc="-105" dirty="0">
                <a:solidFill>
                  <a:srgbClr val="585858"/>
                </a:solidFill>
                <a:latin typeface="Arial Black"/>
                <a:cs typeface="Arial Black"/>
              </a:rPr>
              <a:t>(AERC), </a:t>
            </a:r>
            <a:r>
              <a:rPr sz="850" spc="-85" dirty="0">
                <a:solidFill>
                  <a:srgbClr val="585858"/>
                </a:solidFill>
                <a:latin typeface="Arial Black"/>
                <a:cs typeface="Arial Black"/>
              </a:rPr>
              <a:t>mais</a:t>
            </a:r>
            <a:r>
              <a:rPr sz="850" spc="-35" dirty="0">
                <a:solidFill>
                  <a:srgbClr val="585858"/>
                </a:solidFill>
                <a:latin typeface="Arial Black"/>
                <a:cs typeface="Arial Black"/>
              </a:rPr>
              <a:t> </a:t>
            </a:r>
            <a:r>
              <a:rPr sz="850" spc="-65" dirty="0">
                <a:solidFill>
                  <a:srgbClr val="585858"/>
                </a:solidFill>
                <a:latin typeface="Arial Black"/>
                <a:cs typeface="Arial Black"/>
              </a:rPr>
              <a:t>tarde</a:t>
            </a:r>
            <a:endParaRPr sz="850" dirty="0">
              <a:latin typeface="Arial Black"/>
              <a:cs typeface="Arial Black"/>
            </a:endParaRPr>
          </a:p>
          <a:p>
            <a:pPr marL="12700" marR="203835">
              <a:lnSpc>
                <a:spcPts val="1300"/>
              </a:lnSpc>
              <a:spcBef>
                <a:spcPts val="85"/>
              </a:spcBef>
            </a:pPr>
            <a:r>
              <a:rPr sz="800" spc="-60" dirty="0">
                <a:solidFill>
                  <a:srgbClr val="585858"/>
                </a:solidFill>
                <a:latin typeface="Arial Black"/>
                <a:cs typeface="Arial Black"/>
              </a:rPr>
              <a:t>apoiado </a:t>
            </a:r>
            <a:r>
              <a:rPr sz="800" spc="-70" dirty="0">
                <a:solidFill>
                  <a:srgbClr val="585858"/>
                </a:solidFill>
                <a:latin typeface="Arial Black"/>
                <a:cs typeface="Arial Black"/>
              </a:rPr>
              <a:t>pela </a:t>
            </a:r>
            <a:r>
              <a:rPr sz="800" spc="-80" dirty="0">
                <a:solidFill>
                  <a:srgbClr val="585858"/>
                </a:solidFill>
                <a:latin typeface="Arial Black"/>
                <a:cs typeface="Arial Black"/>
              </a:rPr>
              <a:t>Fundação  </a:t>
            </a:r>
            <a:r>
              <a:rPr sz="800" spc="-65" dirty="0">
                <a:solidFill>
                  <a:srgbClr val="585858"/>
                </a:solidFill>
                <a:latin typeface="Arial Black"/>
                <a:cs typeface="Arial Black"/>
              </a:rPr>
              <a:t>William </a:t>
            </a:r>
            <a:r>
              <a:rPr sz="800" spc="-85" dirty="0">
                <a:solidFill>
                  <a:srgbClr val="585858"/>
                </a:solidFill>
                <a:latin typeface="Arial Black"/>
                <a:cs typeface="Arial Black"/>
              </a:rPr>
              <a:t>e </a:t>
            </a:r>
            <a:r>
              <a:rPr sz="800" spc="-70" dirty="0">
                <a:solidFill>
                  <a:srgbClr val="585858"/>
                </a:solidFill>
                <a:latin typeface="Arial Black"/>
                <a:cs typeface="Arial Black"/>
              </a:rPr>
              <a:t>Flora </a:t>
            </a:r>
            <a:r>
              <a:rPr sz="800" spc="-80" dirty="0">
                <a:solidFill>
                  <a:srgbClr val="585858"/>
                </a:solidFill>
                <a:latin typeface="Arial Black"/>
                <a:cs typeface="Arial Black"/>
              </a:rPr>
              <a:t>Hewlett </a:t>
            </a:r>
            <a:r>
              <a:rPr sz="800" spc="-85" dirty="0">
                <a:solidFill>
                  <a:srgbClr val="585858"/>
                </a:solidFill>
                <a:latin typeface="Arial Black"/>
                <a:cs typeface="Arial Black"/>
              </a:rPr>
              <a:t>e  </a:t>
            </a:r>
            <a:r>
              <a:rPr sz="800" spc="-60" dirty="0">
                <a:solidFill>
                  <a:srgbClr val="585858"/>
                </a:solidFill>
                <a:latin typeface="Arial Black"/>
                <a:cs typeface="Arial Black"/>
              </a:rPr>
              <a:t>pelo </a:t>
            </a:r>
            <a:r>
              <a:rPr sz="800" spc="-90" dirty="0">
                <a:solidFill>
                  <a:srgbClr val="585858"/>
                </a:solidFill>
                <a:latin typeface="Arial Black"/>
                <a:cs typeface="Arial Black"/>
              </a:rPr>
              <a:t>Banco </a:t>
            </a:r>
            <a:r>
              <a:rPr sz="800" spc="-70" dirty="0">
                <a:solidFill>
                  <a:srgbClr val="585858"/>
                </a:solidFill>
                <a:latin typeface="Arial Black"/>
                <a:cs typeface="Arial Black"/>
              </a:rPr>
              <a:t>Africano</a:t>
            </a:r>
            <a:r>
              <a:rPr sz="800" spc="-60" dirty="0">
                <a:solidFill>
                  <a:srgbClr val="585858"/>
                </a:solidFill>
                <a:latin typeface="Arial Black"/>
                <a:cs typeface="Arial Black"/>
              </a:rPr>
              <a:t> </a:t>
            </a:r>
            <a:r>
              <a:rPr sz="800" spc="-65" dirty="0">
                <a:solidFill>
                  <a:srgbClr val="585858"/>
                </a:solidFill>
                <a:latin typeface="Arial Black"/>
                <a:cs typeface="Arial Black"/>
              </a:rPr>
              <a:t>de</a:t>
            </a:r>
            <a:endParaRPr sz="800" dirty="0">
              <a:latin typeface="Arial Black"/>
              <a:cs typeface="Arial Black"/>
            </a:endParaRPr>
          </a:p>
          <a:p>
            <a:pPr marL="12700">
              <a:lnSpc>
                <a:spcPct val="100000"/>
              </a:lnSpc>
              <a:spcBef>
                <a:spcPts val="625"/>
              </a:spcBef>
            </a:pPr>
            <a:r>
              <a:rPr sz="400" spc="-50" dirty="0">
                <a:solidFill>
                  <a:srgbClr val="585858"/>
                </a:solidFill>
                <a:latin typeface="Arial Black"/>
                <a:cs typeface="Arial Black"/>
              </a:rPr>
              <a:t>Em</a:t>
            </a:r>
            <a:r>
              <a:rPr sz="400" spc="-35" dirty="0">
                <a:solidFill>
                  <a:srgbClr val="585858"/>
                </a:solidFill>
                <a:latin typeface="Arial Black"/>
                <a:cs typeface="Arial Black"/>
              </a:rPr>
              <a:t> desenvolvimento.</a:t>
            </a:r>
            <a:endParaRPr sz="400" dirty="0">
              <a:latin typeface="Arial Black"/>
              <a:cs typeface="Arial Black"/>
            </a:endParaRPr>
          </a:p>
        </p:txBody>
      </p:sp>
      <p:sp>
        <p:nvSpPr>
          <p:cNvPr id="29" name="object 29"/>
          <p:cNvSpPr txBox="1"/>
          <p:nvPr/>
        </p:nvSpPr>
        <p:spPr>
          <a:xfrm>
            <a:off x="2160520" y="3263517"/>
            <a:ext cx="1435735" cy="259045"/>
          </a:xfrm>
          <a:prstGeom prst="rect">
            <a:avLst/>
          </a:prstGeom>
        </p:spPr>
        <p:txBody>
          <a:bodyPr vert="horz" wrap="square" lIns="0" tIns="12700" rIns="0" bIns="0" rtlCol="0">
            <a:spAutoFit/>
          </a:bodyPr>
          <a:lstStyle/>
          <a:p>
            <a:pPr marL="138430">
              <a:lnSpc>
                <a:spcPct val="100000"/>
              </a:lnSpc>
              <a:spcBef>
                <a:spcPts val="100"/>
              </a:spcBef>
              <a:tabLst>
                <a:tab pos="963294" algn="l"/>
              </a:tabLst>
            </a:pPr>
            <a:r>
              <a:rPr sz="1600" spc="-155" dirty="0">
                <a:solidFill>
                  <a:srgbClr val="3F4B59"/>
                </a:solidFill>
                <a:latin typeface="Arial Black"/>
                <a:cs typeface="Arial Black"/>
              </a:rPr>
              <a:t>10	</a:t>
            </a:r>
            <a:r>
              <a:rPr lang="en-US" sz="1600" spc="-125" dirty="0">
                <a:solidFill>
                  <a:srgbClr val="3F4B59"/>
                </a:solidFill>
                <a:latin typeface="Arial Black"/>
                <a:cs typeface="Arial Black"/>
              </a:rPr>
              <a:t>11</a:t>
            </a:r>
            <a:endParaRPr sz="1600" dirty="0">
              <a:latin typeface="Arial Black"/>
              <a:cs typeface="Arial Black"/>
            </a:endParaRPr>
          </a:p>
        </p:txBody>
      </p:sp>
      <p:sp>
        <p:nvSpPr>
          <p:cNvPr id="30" name="object 30"/>
          <p:cNvSpPr txBox="1"/>
          <p:nvPr/>
        </p:nvSpPr>
        <p:spPr>
          <a:xfrm>
            <a:off x="2160520" y="3851086"/>
            <a:ext cx="1395095" cy="1102993"/>
          </a:xfrm>
          <a:prstGeom prst="rect">
            <a:avLst/>
          </a:prstGeom>
        </p:spPr>
        <p:txBody>
          <a:bodyPr vert="horz" wrap="square" lIns="0" tIns="14604" rIns="0" bIns="0" rtlCol="0">
            <a:spAutoFit/>
          </a:bodyPr>
          <a:lstStyle/>
          <a:p>
            <a:pPr marL="12700">
              <a:lnSpc>
                <a:spcPct val="120000"/>
              </a:lnSpc>
            </a:pPr>
            <a:r>
              <a:rPr lang="pt-BR" sz="850" spc="-95" dirty="0">
                <a:solidFill>
                  <a:srgbClr val="585858"/>
                </a:solidFill>
                <a:latin typeface="Arial Black"/>
              </a:rPr>
              <a:t>As primeiras pesquisas IPS foram desenvolvidas e testadas;</a:t>
            </a:r>
          </a:p>
          <a:p>
            <a:pPr marL="12700">
              <a:lnSpc>
                <a:spcPct val="120000"/>
              </a:lnSpc>
            </a:pPr>
            <a:r>
              <a:rPr lang="pt-BR" sz="850" spc="-95" dirty="0">
                <a:solidFill>
                  <a:srgbClr val="585858"/>
                </a:solidFill>
                <a:latin typeface="Arial Black"/>
              </a:rPr>
              <a:t>Incluindo avaliações inovadoras da competência dos provedores e a medição de absenteísmo.</a:t>
            </a:r>
            <a:endParaRPr lang="es-CO" sz="850" spc="-95" dirty="0">
              <a:solidFill>
                <a:srgbClr val="585858"/>
              </a:solidFill>
              <a:latin typeface="Arial Black"/>
            </a:endParaRPr>
          </a:p>
        </p:txBody>
      </p:sp>
      <p:sp>
        <p:nvSpPr>
          <p:cNvPr id="31" name="object 31"/>
          <p:cNvSpPr txBox="1"/>
          <p:nvPr/>
        </p:nvSpPr>
        <p:spPr>
          <a:xfrm>
            <a:off x="3795466" y="3702346"/>
            <a:ext cx="1006017" cy="677943"/>
          </a:xfrm>
          <a:prstGeom prst="rect">
            <a:avLst/>
          </a:prstGeom>
        </p:spPr>
        <p:txBody>
          <a:bodyPr vert="horz" wrap="square" lIns="0" tIns="11430" rIns="0" bIns="0" rtlCol="0">
            <a:spAutoFit/>
          </a:bodyPr>
          <a:lstStyle/>
          <a:p>
            <a:pPr marL="12700" marR="284480">
              <a:lnSpc>
                <a:spcPct val="130000"/>
              </a:lnSpc>
              <a:spcBef>
                <a:spcPts val="90"/>
              </a:spcBef>
            </a:pPr>
            <a:r>
              <a:rPr lang="es-CO" sz="850" spc="-95" dirty="0">
                <a:solidFill>
                  <a:srgbClr val="585858"/>
                </a:solidFill>
                <a:latin typeface="Arial Black"/>
              </a:rPr>
              <a:t>Primera </a:t>
            </a:r>
            <a:r>
              <a:rPr lang="pt-BR" sz="850" spc="-95" dirty="0">
                <a:solidFill>
                  <a:srgbClr val="585858"/>
                </a:solidFill>
                <a:latin typeface="Arial Black"/>
              </a:rPr>
              <a:t>Pesquisa IPS completa e concluída</a:t>
            </a:r>
            <a:r>
              <a:rPr sz="850" spc="-95" dirty="0">
                <a:solidFill>
                  <a:srgbClr val="585858"/>
                </a:solidFill>
                <a:latin typeface="Arial Black"/>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3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853</TotalTime>
  <Words>8932</Words>
  <Application>Microsoft Office PowerPoint</Application>
  <PresentationFormat>Widescreen</PresentationFormat>
  <Paragraphs>1398</Paragraphs>
  <Slides>51</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Arial Black</vt:lpstr>
      <vt:lpstr>Calibri</vt:lpstr>
      <vt:lpstr>Times New Roman</vt:lpstr>
      <vt:lpstr>Tipo de letra del sistema regular</vt:lpstr>
      <vt:lpstr>Office Theme</vt:lpstr>
      <vt:lpstr>A próxima geração de  pesquisa em saúde de  Indicadores de Prestação  de Serviços (IPS):</vt:lpstr>
      <vt:lpstr>2</vt:lpstr>
      <vt:lpstr>2</vt:lpstr>
      <vt:lpstr>O que são as  pesquisas IPS?</vt:lpstr>
      <vt:lpstr>Trajetória das  pesquisas IPS</vt:lpstr>
      <vt:lpstr>Trajetória das  pesquisas IPS</vt:lpstr>
      <vt:lpstr>trajetória das  pesquisas IPS</vt:lpstr>
      <vt:lpstr>PowerPoint Presentation</vt:lpstr>
      <vt:lpstr>Trajetória das  pesquisas IPS</vt:lpstr>
      <vt:lpstr>trajetória das  pesquisas IPS</vt:lpstr>
      <vt:lpstr>Trajetória das pesquisas IPS</vt:lpstr>
      <vt:lpstr>Trajetória das  pesquisas IPS</vt:lpstr>
      <vt:lpstr>Trajetória das  pesquisas IPS</vt:lpstr>
      <vt:lpstr>Próxima geração das pesquisas IPS - Linhas</vt:lpstr>
      <vt:lpstr>2 3</vt:lpstr>
      <vt:lpstr>Renovação da Pesquisa IPS: O Processo</vt:lpstr>
      <vt:lpstr>Renovação da Pesquisa IPS: O Processo</vt:lpstr>
      <vt:lpstr>Renovação da Pesquisa de Saúde IPS: O Processo</vt:lpstr>
      <vt:lpstr>Renovação da Pesquisa IPS: O Processo</vt:lpstr>
      <vt:lpstr>Renovação da Pesquisa IPS: O Processo</vt:lpstr>
      <vt:lpstr>Renovação da Pesquisa de Saúde IPS: O Processo</vt:lpstr>
      <vt:lpstr>Renovação da Pesquisa de Saúde IPS: O Processo</vt:lpstr>
      <vt:lpstr>2</vt:lpstr>
      <vt:lpstr>PowerPoint Presentation</vt:lpstr>
      <vt:lpstr>Estrutura e conteúdo dos  novos instrumentos IPS</vt:lpstr>
      <vt:lpstr>O que as pesquisas IPS medem?</vt:lpstr>
      <vt:lpstr>O que as pesquisas IPS medem?</vt:lpstr>
      <vt:lpstr>O que as pesquisas IPS medem?</vt:lpstr>
      <vt:lpstr>PowerPoint Presentation</vt:lpstr>
      <vt:lpstr>O que as pesquisas IPS medem?</vt:lpstr>
      <vt:lpstr>PowerPoint Presentation</vt:lpstr>
      <vt:lpstr>O que as pesquisas IPS medem??</vt:lpstr>
      <vt:lpstr>O que as pesquisas IPS medem?</vt:lpstr>
      <vt:lpstr>O que medem as pesquisas  IPS?</vt:lpstr>
      <vt:lpstr>O que medem as pesquisas IPS?</vt:lpstr>
      <vt:lpstr>O que medem as pesquisas IPS?</vt:lpstr>
      <vt:lpstr>Quais são os casos de  simulação clínica (exemplos)?</vt:lpstr>
      <vt:lpstr>Tópicos de Simulação Clínica Disponíveis</vt:lpstr>
      <vt:lpstr>O que medem as pesquisas de saúde das IPS?</vt:lpstr>
      <vt:lpstr>Faz</vt:lpstr>
      <vt:lpstr>O que medem as pesquisas IPS?</vt:lpstr>
      <vt:lpstr>O que medem as pesquisas IPS?</vt:lpstr>
      <vt:lpstr>O que medem as pesquisas IPS?</vt:lpstr>
      <vt:lpstr>O que medem as pesquisas IPS?</vt:lpstr>
      <vt:lpstr>Resumo: O que medem as novas pesquisas IPS?</vt:lpstr>
      <vt:lpstr>Próxima geração de pesquisas IPS  Próximos passos</vt:lpstr>
      <vt:lpstr>OBRIGADA</vt:lpstr>
      <vt:lpstr>Métodos de avaliação: logística de campo</vt:lpstr>
      <vt:lpstr>Parcerios e composição da equipa</vt:lpstr>
      <vt:lpstr>Calendário IPS e resumo das etapas</vt:lpstr>
      <vt:lpstr>Tema de simulação clínica  de demonstração</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Ivan Garcia Estebanez</dc:creator>
  <cp:keywords/>
  <dc:description/>
  <cp:lastModifiedBy>Carolina Omar</cp:lastModifiedBy>
  <cp:revision>156</cp:revision>
  <dcterms:created xsi:type="dcterms:W3CDTF">2022-03-05T05:11:36Z</dcterms:created>
  <dcterms:modified xsi:type="dcterms:W3CDTF">2022-03-19T11:12:00Z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2022-03-04T10:00:00Z</vt:filetime>
  </property>
  <property fmtid="{D5CDD505-2E9C-101B-9397-08002B2CF9AE}" pid="3" name="Creator">
    <vt:lpwstr>Acrobat PDFMaker 19 para PowerPoint</vt:lpwstr>
  </property>
  <property fmtid="{D5CDD505-2E9C-101B-9397-08002B2CF9AE}" pid="4" name="LastSaved">
    <vt:filetime>2022-03-04T10:00:00Z</vt:filetime>
  </property>
</Properties>
</file>